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6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2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5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6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9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B1C4-2DCD-4B86-8126-9CCE72D3E5C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38C3-27FF-4A55-B2B7-48D8A133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49908968" descr="EMB0000025065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31780" y="2543326"/>
            <a:ext cx="2151387" cy="20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05304" y="2646239"/>
            <a:ext cx="1600199" cy="2286245"/>
          </a:xfrm>
          <a:prstGeom prst="rect">
            <a:avLst/>
          </a:prstGeom>
          <a:noFill/>
          <a:ln w="38100">
            <a:solidFill>
              <a:srgbClr val="0C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39586" y="3734730"/>
            <a:ext cx="931985" cy="993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15283" r="8927"/>
          <a:stretch/>
        </p:blipFill>
        <p:spPr>
          <a:xfrm>
            <a:off x="1666899" y="2713855"/>
            <a:ext cx="1090397" cy="954200"/>
          </a:xfrm>
          <a:prstGeom prst="rect">
            <a:avLst/>
          </a:prstGeom>
        </p:spPr>
      </p:pic>
      <p:cxnSp>
        <p:nvCxnSpPr>
          <p:cNvPr id="13" name="구부러진 연결선 12"/>
          <p:cNvCxnSpPr/>
          <p:nvPr/>
        </p:nvCxnSpPr>
        <p:spPr>
          <a:xfrm flipV="1">
            <a:off x="3886203" y="2152651"/>
            <a:ext cx="1743071" cy="5612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9275" y="201415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 err="1" smtClean="0">
                <a:latin typeface="+mn-ea"/>
              </a:rPr>
              <a:t>검체</a:t>
            </a:r>
            <a:r>
              <a:rPr lang="ko-KR" altLang="en-US" sz="1200" b="1" dirty="0" smtClean="0">
                <a:latin typeface="+mn-ea"/>
              </a:rPr>
              <a:t> 채취용 </a:t>
            </a:r>
            <a:r>
              <a:rPr lang="en-US" altLang="ko-KR" sz="1200" b="1" dirty="0" smtClean="0">
                <a:latin typeface="+mn-ea"/>
              </a:rPr>
              <a:t>6</a:t>
            </a:r>
            <a:r>
              <a:rPr lang="ko-KR" altLang="en-US" sz="1200" b="1" dirty="0" smtClean="0">
                <a:latin typeface="+mn-ea"/>
              </a:rPr>
              <a:t>측 </a:t>
            </a:r>
            <a:r>
              <a:rPr lang="ko-KR" altLang="en-US" sz="1200" b="1" dirty="0" err="1" smtClean="0">
                <a:latin typeface="+mn-ea"/>
              </a:rPr>
              <a:t>다관절</a:t>
            </a:r>
            <a:r>
              <a:rPr lang="ko-KR" altLang="en-US" sz="1200" b="1" dirty="0" smtClean="0">
                <a:latin typeface="+mn-ea"/>
              </a:rPr>
              <a:t> 로봇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0" name="구부러진 연결선 19"/>
          <p:cNvCxnSpPr/>
          <p:nvPr/>
        </p:nvCxnSpPr>
        <p:spPr>
          <a:xfrm rot="5400000" flipH="1" flipV="1">
            <a:off x="2088382" y="1938208"/>
            <a:ext cx="1009648" cy="733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8220" y="1358499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 err="1" smtClean="0">
                <a:latin typeface="+mn-ea"/>
              </a:rPr>
              <a:t>안면인식</a:t>
            </a:r>
            <a:r>
              <a:rPr lang="ko-KR" altLang="en-US" sz="1200" b="1" dirty="0" smtClean="0">
                <a:latin typeface="+mn-ea"/>
              </a:rPr>
              <a:t> 열화상 카메라 장치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음성 스피커 장치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5" name="구부러진 연결선 24"/>
          <p:cNvCxnSpPr>
            <a:stCxn id="10" idx="3"/>
          </p:cNvCxnSpPr>
          <p:nvPr/>
        </p:nvCxnSpPr>
        <p:spPr>
          <a:xfrm>
            <a:off x="2671571" y="4231557"/>
            <a:ext cx="1214632" cy="953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12381" y="5046345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- QR</a:t>
            </a:r>
            <a:r>
              <a:rPr lang="ko-KR" altLang="en-US" sz="1200" b="1" dirty="0" smtClean="0">
                <a:latin typeface="+mn-ea"/>
              </a:rPr>
              <a:t>코드 인식 장치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검사 진행 현황 디스플레이 장치 </a:t>
            </a:r>
            <a:endParaRPr lang="en-US" altLang="ko-KR" sz="1200" b="1" dirty="0" smtClean="0">
              <a:latin typeface="+mn-ea"/>
            </a:endParaRPr>
          </a:p>
          <a:p>
            <a:endParaRPr lang="ko-KR" altLang="en-US" sz="1200" b="1" dirty="0">
              <a:latin typeface="+mn-ea"/>
            </a:endParaRPr>
          </a:p>
        </p:txBody>
      </p:sp>
      <p:cxnSp>
        <p:nvCxnSpPr>
          <p:cNvPr id="29" name="구부러진 연결선 28"/>
          <p:cNvCxnSpPr/>
          <p:nvPr/>
        </p:nvCxnSpPr>
        <p:spPr>
          <a:xfrm flipV="1">
            <a:off x="4007473" y="3971277"/>
            <a:ext cx="1743071" cy="5612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29275" y="3789361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ko-KR" sz="1200" b="1" dirty="0">
                <a:latin typeface="+mn-ea"/>
              </a:rPr>
              <a:t>깊이 감지 카메라(</a:t>
            </a:r>
            <a:r>
              <a:rPr lang="ko-KR" altLang="ko-KR" sz="1200" b="1" dirty="0" err="1">
                <a:latin typeface="+mn-ea"/>
              </a:rPr>
              <a:t>Depth-Sensing</a:t>
            </a:r>
            <a:r>
              <a:rPr lang="ko-KR" altLang="ko-KR" sz="1200" b="1" dirty="0">
                <a:latin typeface="+mn-ea"/>
              </a:rPr>
              <a:t> </a:t>
            </a:r>
            <a:r>
              <a:rPr lang="ko-KR" altLang="ko-KR" sz="1200" b="1" dirty="0" err="1">
                <a:latin typeface="+mn-ea"/>
              </a:rPr>
              <a:t>Camera</a:t>
            </a:r>
            <a:r>
              <a:rPr lang="ko-KR" altLang="ko-KR" sz="1200" b="1" dirty="0">
                <a:latin typeface="+mn-ea"/>
              </a:rPr>
              <a:t>)가 </a:t>
            </a:r>
            <a:r>
              <a:rPr lang="ko-KR" altLang="ko-KR" sz="1200" b="1" dirty="0" smtClean="0">
                <a:latin typeface="+mn-ea"/>
              </a:rPr>
              <a:t>환자의 </a:t>
            </a:r>
            <a:r>
              <a:rPr lang="ko-KR" altLang="ko-KR" sz="1200" b="1" dirty="0">
                <a:latin typeface="+mn-ea"/>
              </a:rPr>
              <a:t>얼굴을 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</a:t>
            </a:r>
            <a:r>
              <a:rPr lang="ko-KR" altLang="ko-KR" sz="1200" b="1" dirty="0" smtClean="0">
                <a:latin typeface="+mn-ea"/>
              </a:rPr>
              <a:t>인식</a:t>
            </a:r>
            <a:r>
              <a:rPr lang="ko-KR" altLang="ko-KR" sz="1200" b="1" dirty="0">
                <a:latin typeface="+mn-ea"/>
              </a:rPr>
              <a:t>, </a:t>
            </a:r>
            <a:r>
              <a:rPr lang="ko-KR" altLang="ko-KR" sz="1200" b="1" dirty="0" err="1">
                <a:latin typeface="+mn-ea"/>
              </a:rPr>
              <a:t>비인두에서</a:t>
            </a:r>
            <a:r>
              <a:rPr lang="ko-KR" altLang="ko-KR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ko-KR" sz="1200" b="1" dirty="0" smtClean="0">
                <a:latin typeface="+mn-ea"/>
              </a:rPr>
              <a:t>구강인두까지의 </a:t>
            </a:r>
            <a:r>
              <a:rPr lang="ko-KR" altLang="ko-KR" sz="1200" b="1" dirty="0">
                <a:latin typeface="+mn-ea"/>
              </a:rPr>
              <a:t>거리를 측정한다</a:t>
            </a:r>
            <a:r>
              <a:rPr lang="ko-KR" altLang="ko-KR" sz="1200" b="1" dirty="0" smtClean="0">
                <a:latin typeface="+mn-ea"/>
              </a:rPr>
              <a:t>.</a:t>
            </a:r>
            <a:r>
              <a:rPr lang="en-US" altLang="ko-KR" sz="1200" b="1" dirty="0">
                <a:latin typeface="+mn-ea"/>
              </a:rPr>
              <a:t> 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46019" y="5914152"/>
            <a:ext cx="248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+mn-ea"/>
              </a:rPr>
              <a:t>[</a:t>
            </a:r>
            <a:r>
              <a:rPr lang="ko-KR" altLang="en-US" sz="3200" b="1" dirty="0" err="1" smtClean="0">
                <a:latin typeface="+mn-ea"/>
              </a:rPr>
              <a:t>정면부</a:t>
            </a:r>
            <a:r>
              <a:rPr lang="en-US" altLang="ko-KR" sz="3200" b="1" dirty="0" smtClean="0"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4832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15100" y="1885950"/>
            <a:ext cx="12382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6200000" flipH="1">
            <a:off x="5891213" y="3090863"/>
            <a:ext cx="123828" cy="1123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1154" y="3209929"/>
            <a:ext cx="123826" cy="38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133979" y="3038484"/>
            <a:ext cx="638175" cy="2000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5848350" y="2371725"/>
            <a:ext cx="666750" cy="785823"/>
          </a:xfrm>
          <a:prstGeom prst="corner">
            <a:avLst>
              <a:gd name="adj1" fmla="val 15152"/>
              <a:gd name="adj2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구부러진 연결선 20"/>
          <p:cNvCxnSpPr/>
          <p:nvPr/>
        </p:nvCxnSpPr>
        <p:spPr>
          <a:xfrm rot="16200000" flipV="1">
            <a:off x="5144984" y="1703495"/>
            <a:ext cx="949538" cy="4571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67834" y="1163779"/>
            <a:ext cx="2485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환자가 턱을 이 위치에 놓는다 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6" name="구부러진 연결선 25"/>
          <p:cNvCxnSpPr/>
          <p:nvPr/>
        </p:nvCxnSpPr>
        <p:spPr>
          <a:xfrm rot="10800000">
            <a:off x="4343408" y="2862279"/>
            <a:ext cx="819149" cy="2985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213" y="2539113"/>
            <a:ext cx="312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환자가 앉는 곳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의자는 사람 신체 사이즈에 따라 위 아래              인식하여 턱 위치에 맞게 자동 조정 기능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3457" y="4559207"/>
            <a:ext cx="248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n-ea"/>
              </a:rPr>
              <a:t>[</a:t>
            </a:r>
            <a:r>
              <a:rPr lang="ko-KR" altLang="en-US" sz="3200" b="1" dirty="0" err="1" smtClean="0">
                <a:latin typeface="+mn-ea"/>
              </a:rPr>
              <a:t>측면부</a:t>
            </a:r>
            <a:r>
              <a:rPr lang="en-US" altLang="ko-KR" sz="3200" b="1" dirty="0" smtClean="0"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8663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78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6</cp:revision>
  <dcterms:created xsi:type="dcterms:W3CDTF">2020-10-26T13:58:40Z</dcterms:created>
  <dcterms:modified xsi:type="dcterms:W3CDTF">2020-10-26T14:47:27Z</dcterms:modified>
</cp:coreProperties>
</file>