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1" r:id="rId6"/>
    <p:sldId id="338" r:id="rId7"/>
    <p:sldId id="341" r:id="rId8"/>
    <p:sldId id="342" r:id="rId9"/>
    <p:sldId id="335" r:id="rId10"/>
    <p:sldId id="336" r:id="rId11"/>
    <p:sldId id="332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7" d="100"/>
          <a:sy n="117" d="100"/>
        </p:scale>
        <p:origin x="1421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305;&#48320;&#49353;%20&#52628;&#44032;%20&#51088;&#4730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305;&#48320;&#49353;%20&#52628;&#44032;%20&#51088;&#4730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305;&#48320;&#49353;%20&#52628;&#44032;%20&#51088;&#47308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305;&#48320;&#49353;%20&#52628;&#44032;%20&#51088;&#4730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'C:\RnD\파일 및 서식\QUV\2020년\[(200603) DG-3 개시제 함량 조절.xlsx]개시제 함량'!$B$70</c:f>
              <c:strCache>
                <c:ptCount val="1"/>
                <c:pt idx="0">
                  <c:v>[X,X] EP 404-7, BL+MH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함량'!$C$69:$AO$69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함량'!$C$70:$AO$70</c:f>
              <c:numCache>
                <c:formatCode>General</c:formatCode>
                <c:ptCount val="39"/>
                <c:pt idx="0">
                  <c:v>3.23</c:v>
                </c:pt>
                <c:pt idx="1">
                  <c:v>11.01</c:v>
                </c:pt>
                <c:pt idx="2">
                  <c:v>22.47</c:v>
                </c:pt>
                <c:pt idx="3">
                  <c:v>37.94</c:v>
                </c:pt>
                <c:pt idx="4">
                  <c:v>57.24</c:v>
                </c:pt>
                <c:pt idx="5">
                  <c:v>74.56</c:v>
                </c:pt>
                <c:pt idx="6">
                  <c:v>83.94</c:v>
                </c:pt>
                <c:pt idx="7">
                  <c:v>85.12</c:v>
                </c:pt>
                <c:pt idx="8">
                  <c:v>85.4</c:v>
                </c:pt>
                <c:pt idx="9">
                  <c:v>86.07</c:v>
                </c:pt>
                <c:pt idx="10">
                  <c:v>86.77</c:v>
                </c:pt>
                <c:pt idx="11">
                  <c:v>87.3</c:v>
                </c:pt>
                <c:pt idx="12">
                  <c:v>87.72</c:v>
                </c:pt>
                <c:pt idx="13">
                  <c:v>87.98</c:v>
                </c:pt>
                <c:pt idx="14">
                  <c:v>88.1</c:v>
                </c:pt>
                <c:pt idx="15">
                  <c:v>88.15</c:v>
                </c:pt>
                <c:pt idx="16">
                  <c:v>88.16</c:v>
                </c:pt>
                <c:pt idx="17">
                  <c:v>88.21</c:v>
                </c:pt>
                <c:pt idx="18">
                  <c:v>88.23</c:v>
                </c:pt>
                <c:pt idx="19">
                  <c:v>88.27</c:v>
                </c:pt>
                <c:pt idx="20">
                  <c:v>88.34</c:v>
                </c:pt>
                <c:pt idx="21">
                  <c:v>88.41</c:v>
                </c:pt>
                <c:pt idx="22">
                  <c:v>88.52</c:v>
                </c:pt>
                <c:pt idx="23">
                  <c:v>88.67</c:v>
                </c:pt>
                <c:pt idx="24">
                  <c:v>88.76</c:v>
                </c:pt>
                <c:pt idx="25">
                  <c:v>88.9</c:v>
                </c:pt>
                <c:pt idx="26">
                  <c:v>89.02</c:v>
                </c:pt>
                <c:pt idx="27">
                  <c:v>89.2</c:v>
                </c:pt>
                <c:pt idx="28">
                  <c:v>89.35</c:v>
                </c:pt>
                <c:pt idx="29">
                  <c:v>89.48</c:v>
                </c:pt>
                <c:pt idx="30">
                  <c:v>89.63</c:v>
                </c:pt>
                <c:pt idx="31">
                  <c:v>89.72</c:v>
                </c:pt>
                <c:pt idx="32">
                  <c:v>89.83</c:v>
                </c:pt>
                <c:pt idx="33">
                  <c:v>89.95</c:v>
                </c:pt>
                <c:pt idx="34">
                  <c:v>90.05</c:v>
                </c:pt>
                <c:pt idx="35">
                  <c:v>90.15</c:v>
                </c:pt>
                <c:pt idx="36">
                  <c:v>90.28</c:v>
                </c:pt>
                <c:pt idx="37">
                  <c:v>90.37</c:v>
                </c:pt>
                <c:pt idx="38">
                  <c:v>90.47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1A-4BA0-B34D-CD91DDAEF964}"/>
            </c:ext>
          </c:extLst>
        </c:ser>
        <c:ser>
          <c:idx val="1"/>
          <c:order val="1"/>
          <c:tx>
            <c:strRef>
              <c:f>'C:\RnD\파일 및 서식\QUV\2020년\[(200603) DG-3 개시제 함량 조절.xlsx]개시제 함량'!$B$71</c:f>
              <c:strCache>
                <c:ptCount val="1"/>
                <c:pt idx="0">
                  <c:v>[X,U] EP 404-7, BL+MH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함량'!$C$69:$AO$69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함량'!$C$71:$AO$71</c:f>
              <c:numCache>
                <c:formatCode>General</c:formatCode>
                <c:ptCount val="39"/>
                <c:pt idx="0">
                  <c:v>2.41</c:v>
                </c:pt>
                <c:pt idx="1">
                  <c:v>8.83</c:v>
                </c:pt>
                <c:pt idx="2">
                  <c:v>19.11</c:v>
                </c:pt>
                <c:pt idx="3">
                  <c:v>32.33</c:v>
                </c:pt>
                <c:pt idx="4">
                  <c:v>45.12</c:v>
                </c:pt>
                <c:pt idx="5">
                  <c:v>51.88</c:v>
                </c:pt>
                <c:pt idx="6">
                  <c:v>51.58</c:v>
                </c:pt>
                <c:pt idx="7">
                  <c:v>47.44</c:v>
                </c:pt>
                <c:pt idx="8">
                  <c:v>43.84</c:v>
                </c:pt>
                <c:pt idx="9">
                  <c:v>43.49</c:v>
                </c:pt>
                <c:pt idx="10">
                  <c:v>45.38</c:v>
                </c:pt>
                <c:pt idx="11">
                  <c:v>49.69</c:v>
                </c:pt>
                <c:pt idx="12">
                  <c:v>56.57</c:v>
                </c:pt>
                <c:pt idx="13">
                  <c:v>61.36</c:v>
                </c:pt>
                <c:pt idx="14">
                  <c:v>62.39</c:v>
                </c:pt>
                <c:pt idx="15">
                  <c:v>60.51</c:v>
                </c:pt>
                <c:pt idx="16">
                  <c:v>57.39</c:v>
                </c:pt>
                <c:pt idx="17">
                  <c:v>54.66</c:v>
                </c:pt>
                <c:pt idx="18">
                  <c:v>52.42</c:v>
                </c:pt>
                <c:pt idx="19">
                  <c:v>50.52</c:v>
                </c:pt>
                <c:pt idx="20">
                  <c:v>49.11</c:v>
                </c:pt>
                <c:pt idx="21">
                  <c:v>48.62</c:v>
                </c:pt>
                <c:pt idx="22">
                  <c:v>49.1</c:v>
                </c:pt>
                <c:pt idx="23">
                  <c:v>50.16</c:v>
                </c:pt>
                <c:pt idx="24">
                  <c:v>51.48</c:v>
                </c:pt>
                <c:pt idx="25">
                  <c:v>53.27</c:v>
                </c:pt>
                <c:pt idx="26">
                  <c:v>55.88</c:v>
                </c:pt>
                <c:pt idx="27">
                  <c:v>59.29</c:v>
                </c:pt>
                <c:pt idx="28">
                  <c:v>63.07</c:v>
                </c:pt>
                <c:pt idx="29">
                  <c:v>66.739999999999995</c:v>
                </c:pt>
                <c:pt idx="30">
                  <c:v>70.069999999999993</c:v>
                </c:pt>
                <c:pt idx="31">
                  <c:v>73.22</c:v>
                </c:pt>
                <c:pt idx="32">
                  <c:v>76.44</c:v>
                </c:pt>
                <c:pt idx="33">
                  <c:v>79.63</c:v>
                </c:pt>
                <c:pt idx="34">
                  <c:v>82.72</c:v>
                </c:pt>
                <c:pt idx="35">
                  <c:v>85.27</c:v>
                </c:pt>
                <c:pt idx="36">
                  <c:v>87.2</c:v>
                </c:pt>
                <c:pt idx="37">
                  <c:v>88.62</c:v>
                </c:pt>
                <c:pt idx="38">
                  <c:v>89.55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1A-4BA0-B34D-CD91DDAEF964}"/>
            </c:ext>
          </c:extLst>
        </c:ser>
        <c:ser>
          <c:idx val="2"/>
          <c:order val="2"/>
          <c:tx>
            <c:strRef>
              <c:f>'C:\RnD\파일 및 서식\QUV\2020년\[(200603) DG-3 개시제 함량 조절.xlsx]개시제 함량'!$B$72</c:f>
              <c:strCache>
                <c:ptCount val="1"/>
                <c:pt idx="0">
                  <c:v>[Q,X] EP 404-7, BL+MH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함량'!$C$69:$AO$69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함량'!$C$72:$AO$72</c:f>
              <c:numCache>
                <c:formatCode>General</c:formatCode>
                <c:ptCount val="39"/>
                <c:pt idx="0">
                  <c:v>5.37</c:v>
                </c:pt>
                <c:pt idx="1">
                  <c:v>18.14</c:v>
                </c:pt>
                <c:pt idx="2">
                  <c:v>32.6</c:v>
                </c:pt>
                <c:pt idx="3">
                  <c:v>46.35</c:v>
                </c:pt>
                <c:pt idx="4">
                  <c:v>59.86</c:v>
                </c:pt>
                <c:pt idx="5">
                  <c:v>69.790000000000006</c:v>
                </c:pt>
                <c:pt idx="6">
                  <c:v>74.260000000000005</c:v>
                </c:pt>
                <c:pt idx="7">
                  <c:v>74.8</c:v>
                </c:pt>
                <c:pt idx="8">
                  <c:v>74.87</c:v>
                </c:pt>
                <c:pt idx="9">
                  <c:v>75.39</c:v>
                </c:pt>
                <c:pt idx="10">
                  <c:v>76.33</c:v>
                </c:pt>
                <c:pt idx="11">
                  <c:v>77.849999999999994</c:v>
                </c:pt>
                <c:pt idx="12">
                  <c:v>79.989999999999995</c:v>
                </c:pt>
                <c:pt idx="13">
                  <c:v>81.709999999999994</c:v>
                </c:pt>
                <c:pt idx="14">
                  <c:v>82.84</c:v>
                </c:pt>
                <c:pt idx="15">
                  <c:v>83.39</c:v>
                </c:pt>
                <c:pt idx="16">
                  <c:v>83.54</c:v>
                </c:pt>
                <c:pt idx="17">
                  <c:v>83.56</c:v>
                </c:pt>
                <c:pt idx="18">
                  <c:v>83.57</c:v>
                </c:pt>
                <c:pt idx="19">
                  <c:v>83.57</c:v>
                </c:pt>
                <c:pt idx="20">
                  <c:v>83.56</c:v>
                </c:pt>
                <c:pt idx="21">
                  <c:v>83.67</c:v>
                </c:pt>
                <c:pt idx="22">
                  <c:v>83.93</c:v>
                </c:pt>
                <c:pt idx="23">
                  <c:v>84.29</c:v>
                </c:pt>
                <c:pt idx="24">
                  <c:v>84.64</c:v>
                </c:pt>
                <c:pt idx="25">
                  <c:v>85.07</c:v>
                </c:pt>
                <c:pt idx="26">
                  <c:v>85.56</c:v>
                </c:pt>
                <c:pt idx="27">
                  <c:v>86.16</c:v>
                </c:pt>
                <c:pt idx="28">
                  <c:v>86.78</c:v>
                </c:pt>
                <c:pt idx="29">
                  <c:v>87.33</c:v>
                </c:pt>
                <c:pt idx="30">
                  <c:v>87.82</c:v>
                </c:pt>
                <c:pt idx="31">
                  <c:v>88.24</c:v>
                </c:pt>
                <c:pt idx="32">
                  <c:v>88.67</c:v>
                </c:pt>
                <c:pt idx="33">
                  <c:v>89.04</c:v>
                </c:pt>
                <c:pt idx="34">
                  <c:v>89.43</c:v>
                </c:pt>
                <c:pt idx="35">
                  <c:v>89.77</c:v>
                </c:pt>
                <c:pt idx="36">
                  <c:v>90.05</c:v>
                </c:pt>
                <c:pt idx="37">
                  <c:v>90.26</c:v>
                </c:pt>
                <c:pt idx="38">
                  <c:v>90.44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E1A-4BA0-B34D-CD91DDAEF964}"/>
            </c:ext>
          </c:extLst>
        </c:ser>
        <c:ser>
          <c:idx val="3"/>
          <c:order val="3"/>
          <c:tx>
            <c:strRef>
              <c:f>'C:\RnD\파일 및 서식\QUV\2020년\[(200603) DG-3 개시제 함량 조절.xlsx]개시제 함량'!$B$73</c:f>
              <c:strCache>
                <c:ptCount val="1"/>
                <c:pt idx="0">
                  <c:v>[Q,U] EP 404-7, BL+MH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함량'!$C$69:$AO$69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함량'!$C$73:$AO$73</c:f>
              <c:numCache>
                <c:formatCode>General</c:formatCode>
                <c:ptCount val="39"/>
                <c:pt idx="0">
                  <c:v>4.4800000000000004</c:v>
                </c:pt>
                <c:pt idx="1">
                  <c:v>15.37</c:v>
                </c:pt>
                <c:pt idx="2">
                  <c:v>28.47</c:v>
                </c:pt>
                <c:pt idx="3">
                  <c:v>40.32</c:v>
                </c:pt>
                <c:pt idx="4">
                  <c:v>48.72</c:v>
                </c:pt>
                <c:pt idx="5">
                  <c:v>51.08</c:v>
                </c:pt>
                <c:pt idx="6">
                  <c:v>48.85</c:v>
                </c:pt>
                <c:pt idx="7">
                  <c:v>45.27</c:v>
                </c:pt>
                <c:pt idx="8">
                  <c:v>42.37</c:v>
                </c:pt>
                <c:pt idx="9">
                  <c:v>42.09</c:v>
                </c:pt>
                <c:pt idx="10">
                  <c:v>43.95</c:v>
                </c:pt>
                <c:pt idx="11">
                  <c:v>48.18</c:v>
                </c:pt>
                <c:pt idx="12">
                  <c:v>55.01</c:v>
                </c:pt>
                <c:pt idx="13">
                  <c:v>59.76</c:v>
                </c:pt>
                <c:pt idx="14">
                  <c:v>61.31</c:v>
                </c:pt>
                <c:pt idx="15">
                  <c:v>60.14</c:v>
                </c:pt>
                <c:pt idx="16">
                  <c:v>57.66</c:v>
                </c:pt>
                <c:pt idx="17">
                  <c:v>55.32</c:v>
                </c:pt>
                <c:pt idx="18">
                  <c:v>53.38</c:v>
                </c:pt>
                <c:pt idx="19">
                  <c:v>51.77</c:v>
                </c:pt>
                <c:pt idx="20">
                  <c:v>50.63</c:v>
                </c:pt>
                <c:pt idx="21">
                  <c:v>50.31</c:v>
                </c:pt>
                <c:pt idx="22">
                  <c:v>50.86</c:v>
                </c:pt>
                <c:pt idx="23">
                  <c:v>51.99</c:v>
                </c:pt>
                <c:pt idx="24">
                  <c:v>53.39</c:v>
                </c:pt>
                <c:pt idx="25">
                  <c:v>55.19</c:v>
                </c:pt>
                <c:pt idx="26">
                  <c:v>57.8</c:v>
                </c:pt>
                <c:pt idx="27">
                  <c:v>61.09</c:v>
                </c:pt>
                <c:pt idx="28">
                  <c:v>64.73</c:v>
                </c:pt>
                <c:pt idx="29">
                  <c:v>68.23</c:v>
                </c:pt>
                <c:pt idx="30">
                  <c:v>71.41</c:v>
                </c:pt>
                <c:pt idx="31">
                  <c:v>74.39</c:v>
                </c:pt>
                <c:pt idx="32">
                  <c:v>77.44</c:v>
                </c:pt>
                <c:pt idx="33">
                  <c:v>80.41</c:v>
                </c:pt>
                <c:pt idx="34">
                  <c:v>83.27</c:v>
                </c:pt>
                <c:pt idx="35">
                  <c:v>85.61</c:v>
                </c:pt>
                <c:pt idx="36">
                  <c:v>87.42</c:v>
                </c:pt>
                <c:pt idx="37">
                  <c:v>88.75</c:v>
                </c:pt>
                <c:pt idx="38">
                  <c:v>89.64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E1A-4BA0-B34D-CD91DDAEF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93536"/>
        <c:axId val="143395072"/>
      </c:scatterChart>
      <c:valAx>
        <c:axId val="143393536"/>
        <c:scaling>
          <c:orientation val="minMax"/>
          <c:max val="740"/>
          <c:min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395072"/>
        <c:crosses val="autoZero"/>
        <c:crossBetween val="midCat"/>
        <c:majorUnit val="20"/>
      </c:valAx>
      <c:valAx>
        <c:axId val="1433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39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962154459060052E-2"/>
          <c:y val="0.12315934704016533"/>
          <c:w val="0.94038862669967771"/>
          <c:h val="0.730180954938109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'C:\RnD\파일 및 서식\QUV\2020년\[(200603) DG-3 개시제 함량 조절.xlsx]개시제 함량'!$B$56</c:f>
              <c:strCache>
                <c:ptCount val="1"/>
                <c:pt idx="0">
                  <c:v>[X,X] EP 404-7, MH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함량'!$C$55:$AO$55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함량'!$C$56:$AO$56</c:f>
              <c:numCache>
                <c:formatCode>General</c:formatCode>
                <c:ptCount val="39"/>
                <c:pt idx="0">
                  <c:v>3.19</c:v>
                </c:pt>
                <c:pt idx="1">
                  <c:v>9.2100000000000009</c:v>
                </c:pt>
                <c:pt idx="2">
                  <c:v>21.61</c:v>
                </c:pt>
                <c:pt idx="3">
                  <c:v>39.99</c:v>
                </c:pt>
                <c:pt idx="4">
                  <c:v>60.06</c:v>
                </c:pt>
                <c:pt idx="5">
                  <c:v>74.72</c:v>
                </c:pt>
                <c:pt idx="6">
                  <c:v>81.319999999999993</c:v>
                </c:pt>
                <c:pt idx="7">
                  <c:v>82.15</c:v>
                </c:pt>
                <c:pt idx="8">
                  <c:v>82.73</c:v>
                </c:pt>
                <c:pt idx="9">
                  <c:v>83.99</c:v>
                </c:pt>
                <c:pt idx="10">
                  <c:v>85.38</c:v>
                </c:pt>
                <c:pt idx="11">
                  <c:v>86.42</c:v>
                </c:pt>
                <c:pt idx="12">
                  <c:v>87.09</c:v>
                </c:pt>
                <c:pt idx="13">
                  <c:v>87.44</c:v>
                </c:pt>
                <c:pt idx="14">
                  <c:v>87.61</c:v>
                </c:pt>
                <c:pt idx="15">
                  <c:v>87.67</c:v>
                </c:pt>
                <c:pt idx="16">
                  <c:v>87.77</c:v>
                </c:pt>
                <c:pt idx="17">
                  <c:v>87.89</c:v>
                </c:pt>
                <c:pt idx="18">
                  <c:v>88.03</c:v>
                </c:pt>
                <c:pt idx="19">
                  <c:v>88.17</c:v>
                </c:pt>
                <c:pt idx="20">
                  <c:v>88.33</c:v>
                </c:pt>
                <c:pt idx="21">
                  <c:v>88.53</c:v>
                </c:pt>
                <c:pt idx="22">
                  <c:v>88.72</c:v>
                </c:pt>
                <c:pt idx="23">
                  <c:v>88.91</c:v>
                </c:pt>
                <c:pt idx="24">
                  <c:v>89.07</c:v>
                </c:pt>
                <c:pt idx="25">
                  <c:v>89.2</c:v>
                </c:pt>
                <c:pt idx="26">
                  <c:v>89.36</c:v>
                </c:pt>
                <c:pt idx="27">
                  <c:v>89.51</c:v>
                </c:pt>
                <c:pt idx="28">
                  <c:v>89.66</c:v>
                </c:pt>
                <c:pt idx="29">
                  <c:v>89.79</c:v>
                </c:pt>
                <c:pt idx="30">
                  <c:v>89.91</c:v>
                </c:pt>
                <c:pt idx="31">
                  <c:v>90.02</c:v>
                </c:pt>
                <c:pt idx="32">
                  <c:v>90.11</c:v>
                </c:pt>
                <c:pt idx="33">
                  <c:v>90.2</c:v>
                </c:pt>
                <c:pt idx="34">
                  <c:v>90.3</c:v>
                </c:pt>
                <c:pt idx="35">
                  <c:v>90.36</c:v>
                </c:pt>
                <c:pt idx="36">
                  <c:v>90.49</c:v>
                </c:pt>
                <c:pt idx="37">
                  <c:v>90.59</c:v>
                </c:pt>
                <c:pt idx="38">
                  <c:v>90.7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5A-4705-97CD-08D836A82E16}"/>
            </c:ext>
          </c:extLst>
        </c:ser>
        <c:ser>
          <c:idx val="1"/>
          <c:order val="1"/>
          <c:tx>
            <c:strRef>
              <c:f>'C:\RnD\파일 및 서식\QUV\2020년\[(200603) DG-3 개시제 함량 조절.xlsx]개시제 함량'!$B$57</c:f>
              <c:strCache>
                <c:ptCount val="1"/>
                <c:pt idx="0">
                  <c:v>[X,U] EP 404-7, MH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함량'!$C$55:$AO$55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함량'!$C$57:$AO$57</c:f>
              <c:numCache>
                <c:formatCode>General</c:formatCode>
                <c:ptCount val="39"/>
                <c:pt idx="0">
                  <c:v>2.6</c:v>
                </c:pt>
                <c:pt idx="1">
                  <c:v>7.76</c:v>
                </c:pt>
                <c:pt idx="2">
                  <c:v>19.23</c:v>
                </c:pt>
                <c:pt idx="3">
                  <c:v>34.93</c:v>
                </c:pt>
                <c:pt idx="4">
                  <c:v>47.95</c:v>
                </c:pt>
                <c:pt idx="5">
                  <c:v>52.53</c:v>
                </c:pt>
                <c:pt idx="6">
                  <c:v>50.49</c:v>
                </c:pt>
                <c:pt idx="7">
                  <c:v>46.07</c:v>
                </c:pt>
                <c:pt idx="8">
                  <c:v>42.62</c:v>
                </c:pt>
                <c:pt idx="9">
                  <c:v>42.26</c:v>
                </c:pt>
                <c:pt idx="10">
                  <c:v>44.08</c:v>
                </c:pt>
                <c:pt idx="11">
                  <c:v>48.69</c:v>
                </c:pt>
                <c:pt idx="12">
                  <c:v>56.41</c:v>
                </c:pt>
                <c:pt idx="13">
                  <c:v>61.69</c:v>
                </c:pt>
                <c:pt idx="14">
                  <c:v>63.04</c:v>
                </c:pt>
                <c:pt idx="15">
                  <c:v>61.38</c:v>
                </c:pt>
                <c:pt idx="16">
                  <c:v>58.5</c:v>
                </c:pt>
                <c:pt idx="17">
                  <c:v>55.98</c:v>
                </c:pt>
                <c:pt idx="18">
                  <c:v>53.93</c:v>
                </c:pt>
                <c:pt idx="19">
                  <c:v>52.2</c:v>
                </c:pt>
                <c:pt idx="20">
                  <c:v>50.94</c:v>
                </c:pt>
                <c:pt idx="21">
                  <c:v>50.59</c:v>
                </c:pt>
                <c:pt idx="22">
                  <c:v>51.18</c:v>
                </c:pt>
                <c:pt idx="23">
                  <c:v>52.29</c:v>
                </c:pt>
                <c:pt idx="24">
                  <c:v>53.62</c:v>
                </c:pt>
                <c:pt idx="25">
                  <c:v>55.35</c:v>
                </c:pt>
                <c:pt idx="26">
                  <c:v>57.92</c:v>
                </c:pt>
                <c:pt idx="27">
                  <c:v>61.25</c:v>
                </c:pt>
                <c:pt idx="28">
                  <c:v>64.95</c:v>
                </c:pt>
                <c:pt idx="29">
                  <c:v>68.489999999999995</c:v>
                </c:pt>
                <c:pt idx="30">
                  <c:v>71.599999999999994</c:v>
                </c:pt>
                <c:pt idx="31">
                  <c:v>74.55</c:v>
                </c:pt>
                <c:pt idx="32">
                  <c:v>77.58</c:v>
                </c:pt>
                <c:pt idx="33">
                  <c:v>80.62</c:v>
                </c:pt>
                <c:pt idx="34">
                  <c:v>83.56</c:v>
                </c:pt>
                <c:pt idx="35">
                  <c:v>85.98</c:v>
                </c:pt>
                <c:pt idx="36">
                  <c:v>87.82</c:v>
                </c:pt>
                <c:pt idx="37">
                  <c:v>89.08</c:v>
                </c:pt>
                <c:pt idx="38">
                  <c:v>89.88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5A-4705-97CD-08D836A82E16}"/>
            </c:ext>
          </c:extLst>
        </c:ser>
        <c:ser>
          <c:idx val="2"/>
          <c:order val="2"/>
          <c:tx>
            <c:strRef>
              <c:f>'C:\RnD\파일 및 서식\QUV\2020년\[(200603) DG-3 개시제 함량 조절.xlsx]개시제 함량'!$B$58</c:f>
              <c:strCache>
                <c:ptCount val="1"/>
                <c:pt idx="0">
                  <c:v>[Q,X] EP 404-7, MH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함량'!$C$55:$AO$55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함량'!$C$58:$AO$58</c:f>
              <c:numCache>
                <c:formatCode>General</c:formatCode>
                <c:ptCount val="39"/>
                <c:pt idx="0">
                  <c:v>5.17</c:v>
                </c:pt>
                <c:pt idx="1">
                  <c:v>14.35</c:v>
                </c:pt>
                <c:pt idx="2">
                  <c:v>29.78</c:v>
                </c:pt>
                <c:pt idx="3">
                  <c:v>47.72</c:v>
                </c:pt>
                <c:pt idx="4">
                  <c:v>62.69</c:v>
                </c:pt>
                <c:pt idx="5">
                  <c:v>70.47</c:v>
                </c:pt>
                <c:pt idx="6">
                  <c:v>72.3</c:v>
                </c:pt>
                <c:pt idx="7">
                  <c:v>71.650000000000006</c:v>
                </c:pt>
                <c:pt idx="8">
                  <c:v>70.930000000000007</c:v>
                </c:pt>
                <c:pt idx="9">
                  <c:v>70.98</c:v>
                </c:pt>
                <c:pt idx="10">
                  <c:v>71.77</c:v>
                </c:pt>
                <c:pt idx="11">
                  <c:v>73.650000000000006</c:v>
                </c:pt>
                <c:pt idx="12">
                  <c:v>76.89</c:v>
                </c:pt>
                <c:pt idx="13">
                  <c:v>79.510000000000005</c:v>
                </c:pt>
                <c:pt idx="14">
                  <c:v>81.05</c:v>
                </c:pt>
                <c:pt idx="15">
                  <c:v>81.47</c:v>
                </c:pt>
                <c:pt idx="16">
                  <c:v>81.25</c:v>
                </c:pt>
                <c:pt idx="17">
                  <c:v>80.900000000000006</c:v>
                </c:pt>
                <c:pt idx="18">
                  <c:v>80.56</c:v>
                </c:pt>
                <c:pt idx="19">
                  <c:v>80.25</c:v>
                </c:pt>
                <c:pt idx="20">
                  <c:v>80.02</c:v>
                </c:pt>
                <c:pt idx="21">
                  <c:v>79.989999999999995</c:v>
                </c:pt>
                <c:pt idx="22">
                  <c:v>80.25</c:v>
                </c:pt>
                <c:pt idx="23">
                  <c:v>80.69</c:v>
                </c:pt>
                <c:pt idx="24">
                  <c:v>81.17</c:v>
                </c:pt>
                <c:pt idx="25">
                  <c:v>81.73</c:v>
                </c:pt>
                <c:pt idx="26">
                  <c:v>82.46</c:v>
                </c:pt>
                <c:pt idx="27">
                  <c:v>83.38</c:v>
                </c:pt>
                <c:pt idx="28">
                  <c:v>84.42</c:v>
                </c:pt>
                <c:pt idx="29">
                  <c:v>85.38</c:v>
                </c:pt>
                <c:pt idx="30">
                  <c:v>86.16</c:v>
                </c:pt>
                <c:pt idx="31">
                  <c:v>86.86</c:v>
                </c:pt>
                <c:pt idx="32">
                  <c:v>87.54</c:v>
                </c:pt>
                <c:pt idx="33">
                  <c:v>88.22</c:v>
                </c:pt>
                <c:pt idx="34">
                  <c:v>88.9</c:v>
                </c:pt>
                <c:pt idx="35">
                  <c:v>89.46</c:v>
                </c:pt>
                <c:pt idx="36">
                  <c:v>89.94</c:v>
                </c:pt>
                <c:pt idx="37">
                  <c:v>90.26</c:v>
                </c:pt>
                <c:pt idx="38">
                  <c:v>90.53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5A-4705-97CD-08D836A82E16}"/>
            </c:ext>
          </c:extLst>
        </c:ser>
        <c:ser>
          <c:idx val="3"/>
          <c:order val="3"/>
          <c:tx>
            <c:strRef>
              <c:f>'C:\RnD\파일 및 서식\QUV\2020년\[(200603) DG-3 개시제 함량 조절.xlsx]개시제 함량'!$B$59</c:f>
              <c:strCache>
                <c:ptCount val="1"/>
                <c:pt idx="0">
                  <c:v>[Q,U] EP 404-7, MH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서식\QUV\2020년\[(200603) DG-3 개시제 함량 조절.xlsx]개시제 함량'!$C$55:$AO$55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서식\QUV\2020년\[(200603) DG-3 개시제 함량 조절.xlsx]개시제 함량'!$C$59:$AO$59</c:f>
              <c:numCache>
                <c:formatCode>General</c:formatCode>
                <c:ptCount val="39"/>
                <c:pt idx="0">
                  <c:v>4.59</c:v>
                </c:pt>
                <c:pt idx="1">
                  <c:v>12.66</c:v>
                </c:pt>
                <c:pt idx="2">
                  <c:v>26.94</c:v>
                </c:pt>
                <c:pt idx="3">
                  <c:v>42.27</c:v>
                </c:pt>
                <c:pt idx="4">
                  <c:v>51.35</c:v>
                </c:pt>
                <c:pt idx="5">
                  <c:v>51.82</c:v>
                </c:pt>
                <c:pt idx="6">
                  <c:v>47.78</c:v>
                </c:pt>
                <c:pt idx="7">
                  <c:v>43.36</c:v>
                </c:pt>
                <c:pt idx="8">
                  <c:v>39.979999999999997</c:v>
                </c:pt>
                <c:pt idx="9">
                  <c:v>39.15</c:v>
                </c:pt>
                <c:pt idx="10">
                  <c:v>40.5</c:v>
                </c:pt>
                <c:pt idx="11">
                  <c:v>44.99</c:v>
                </c:pt>
                <c:pt idx="12">
                  <c:v>53.05</c:v>
                </c:pt>
                <c:pt idx="13">
                  <c:v>58.93</c:v>
                </c:pt>
                <c:pt idx="14">
                  <c:v>61.04</c:v>
                </c:pt>
                <c:pt idx="15">
                  <c:v>59.95</c:v>
                </c:pt>
                <c:pt idx="16">
                  <c:v>57.41</c:v>
                </c:pt>
                <c:pt idx="17">
                  <c:v>55.02</c:v>
                </c:pt>
                <c:pt idx="18">
                  <c:v>53.07</c:v>
                </c:pt>
                <c:pt idx="19">
                  <c:v>51.41</c:v>
                </c:pt>
                <c:pt idx="20">
                  <c:v>50.19</c:v>
                </c:pt>
                <c:pt idx="21">
                  <c:v>49.87</c:v>
                </c:pt>
                <c:pt idx="22">
                  <c:v>50.47</c:v>
                </c:pt>
                <c:pt idx="23">
                  <c:v>51.63</c:v>
                </c:pt>
                <c:pt idx="24">
                  <c:v>53.02</c:v>
                </c:pt>
                <c:pt idx="25">
                  <c:v>54.79</c:v>
                </c:pt>
                <c:pt idx="26">
                  <c:v>57.41</c:v>
                </c:pt>
                <c:pt idx="27">
                  <c:v>60.78</c:v>
                </c:pt>
                <c:pt idx="28">
                  <c:v>64.52</c:v>
                </c:pt>
                <c:pt idx="29">
                  <c:v>68.13</c:v>
                </c:pt>
                <c:pt idx="30">
                  <c:v>71.3</c:v>
                </c:pt>
                <c:pt idx="31">
                  <c:v>74.290000000000006</c:v>
                </c:pt>
                <c:pt idx="32">
                  <c:v>77.36</c:v>
                </c:pt>
                <c:pt idx="33">
                  <c:v>80.42</c:v>
                </c:pt>
                <c:pt idx="34">
                  <c:v>83.4</c:v>
                </c:pt>
                <c:pt idx="35">
                  <c:v>85.87</c:v>
                </c:pt>
                <c:pt idx="36">
                  <c:v>87.76</c:v>
                </c:pt>
                <c:pt idx="37">
                  <c:v>89.05</c:v>
                </c:pt>
                <c:pt idx="38">
                  <c:v>89.88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5A-4705-97CD-08D836A82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235392"/>
        <c:axId val="146236928"/>
      </c:scatterChart>
      <c:valAx>
        <c:axId val="146235392"/>
        <c:scaling>
          <c:orientation val="minMax"/>
          <c:max val="740"/>
          <c:min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236928"/>
        <c:crosses val="autoZero"/>
        <c:crossBetween val="midCat"/>
        <c:majorUnit val="20"/>
      </c:valAx>
      <c:valAx>
        <c:axId val="14623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23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6111111111112E-2"/>
          <c:y val="0.13433777777777778"/>
          <c:w val="0.86109451388888947"/>
          <c:h val="0.81110333333333362"/>
        </c:manualLayout>
      </c:layout>
      <c:scatterChart>
        <c:scatterStyle val="smoothMarker"/>
        <c:varyColors val="0"/>
        <c:ser>
          <c:idx val="1"/>
          <c:order val="1"/>
          <c:tx>
            <c:strRef>
              <c:f>'C:\RnD\파일 및 서식\QUV\2020년\[(200421~) 광변색 4차 시편.xlsx]Sheet4'!$B$100</c:f>
              <c:strCache>
                <c:ptCount val="1"/>
                <c:pt idx="0">
                  <c:v>[X,X] DG-2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시편.xlsx]Sheet4'!$C$98:$AO$98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시편.xlsx]Sheet4'!$C$100:$AO$100</c:f>
              <c:numCache>
                <c:formatCode>General</c:formatCode>
                <c:ptCount val="39"/>
                <c:pt idx="0">
                  <c:v>3.23</c:v>
                </c:pt>
                <c:pt idx="1">
                  <c:v>11.01</c:v>
                </c:pt>
                <c:pt idx="2">
                  <c:v>22.47</c:v>
                </c:pt>
                <c:pt idx="3">
                  <c:v>37.94</c:v>
                </c:pt>
                <c:pt idx="4">
                  <c:v>57.24</c:v>
                </c:pt>
                <c:pt idx="5">
                  <c:v>74.56</c:v>
                </c:pt>
                <c:pt idx="6">
                  <c:v>83.94</c:v>
                </c:pt>
                <c:pt idx="7">
                  <c:v>85.12</c:v>
                </c:pt>
                <c:pt idx="8">
                  <c:v>85.4</c:v>
                </c:pt>
                <c:pt idx="9">
                  <c:v>86.07</c:v>
                </c:pt>
                <c:pt idx="10">
                  <c:v>86.77</c:v>
                </c:pt>
                <c:pt idx="11">
                  <c:v>87.3</c:v>
                </c:pt>
                <c:pt idx="12">
                  <c:v>87.72</c:v>
                </c:pt>
                <c:pt idx="13">
                  <c:v>87.98</c:v>
                </c:pt>
                <c:pt idx="14">
                  <c:v>88.1</c:v>
                </c:pt>
                <c:pt idx="15">
                  <c:v>88.15</c:v>
                </c:pt>
                <c:pt idx="16">
                  <c:v>88.16</c:v>
                </c:pt>
                <c:pt idx="17">
                  <c:v>88.21</c:v>
                </c:pt>
                <c:pt idx="18">
                  <c:v>88.23</c:v>
                </c:pt>
                <c:pt idx="19">
                  <c:v>88.27</c:v>
                </c:pt>
                <c:pt idx="20">
                  <c:v>88.34</c:v>
                </c:pt>
                <c:pt idx="21">
                  <c:v>88.41</c:v>
                </c:pt>
                <c:pt idx="22">
                  <c:v>88.52</c:v>
                </c:pt>
                <c:pt idx="23">
                  <c:v>88.67</c:v>
                </c:pt>
                <c:pt idx="24">
                  <c:v>88.76</c:v>
                </c:pt>
                <c:pt idx="25">
                  <c:v>88.9</c:v>
                </c:pt>
                <c:pt idx="26">
                  <c:v>89.02</c:v>
                </c:pt>
                <c:pt idx="27">
                  <c:v>89.2</c:v>
                </c:pt>
                <c:pt idx="28">
                  <c:v>89.35</c:v>
                </c:pt>
                <c:pt idx="29">
                  <c:v>89.48</c:v>
                </c:pt>
                <c:pt idx="30">
                  <c:v>89.63</c:v>
                </c:pt>
                <c:pt idx="31">
                  <c:v>89.72</c:v>
                </c:pt>
                <c:pt idx="32">
                  <c:v>89.83</c:v>
                </c:pt>
                <c:pt idx="33">
                  <c:v>89.95</c:v>
                </c:pt>
                <c:pt idx="34">
                  <c:v>90.05</c:v>
                </c:pt>
                <c:pt idx="35">
                  <c:v>90.15</c:v>
                </c:pt>
                <c:pt idx="36">
                  <c:v>90.28</c:v>
                </c:pt>
                <c:pt idx="37">
                  <c:v>90.37</c:v>
                </c:pt>
                <c:pt idx="38">
                  <c:v>90.47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95-4985-A054-304428D0BE28}"/>
            </c:ext>
          </c:extLst>
        </c:ser>
        <c:ser>
          <c:idx val="3"/>
          <c:order val="3"/>
          <c:tx>
            <c:strRef>
              <c:f>'C:\RnD\파일 및 서식\QUV\2020년\[(200421~) 광변색 4차 시편.xlsx]Sheet4'!$B$102</c:f>
              <c:strCache>
                <c:ptCount val="1"/>
                <c:pt idx="0">
                  <c:v>[X,X] DG-3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시편.xlsx]Sheet4'!$C$98:$AO$98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시편.xlsx]Sheet4'!$C$102:$AO$102</c:f>
              <c:numCache>
                <c:formatCode>General</c:formatCode>
                <c:ptCount val="39"/>
                <c:pt idx="0">
                  <c:v>7.24</c:v>
                </c:pt>
                <c:pt idx="1">
                  <c:v>21.98</c:v>
                </c:pt>
                <c:pt idx="2">
                  <c:v>37.1</c:v>
                </c:pt>
                <c:pt idx="3">
                  <c:v>49.64</c:v>
                </c:pt>
                <c:pt idx="4">
                  <c:v>62.29</c:v>
                </c:pt>
                <c:pt idx="5">
                  <c:v>74.38</c:v>
                </c:pt>
                <c:pt idx="6">
                  <c:v>82.24</c:v>
                </c:pt>
                <c:pt idx="7">
                  <c:v>82.64</c:v>
                </c:pt>
                <c:pt idx="8">
                  <c:v>82.02</c:v>
                </c:pt>
                <c:pt idx="9">
                  <c:v>81.7</c:v>
                </c:pt>
                <c:pt idx="10">
                  <c:v>82.19</c:v>
                </c:pt>
                <c:pt idx="11">
                  <c:v>83.44</c:v>
                </c:pt>
                <c:pt idx="12">
                  <c:v>85</c:v>
                </c:pt>
                <c:pt idx="13">
                  <c:v>85.93</c:v>
                </c:pt>
                <c:pt idx="14">
                  <c:v>86.21</c:v>
                </c:pt>
                <c:pt idx="15">
                  <c:v>86.02</c:v>
                </c:pt>
                <c:pt idx="16">
                  <c:v>85.61</c:v>
                </c:pt>
                <c:pt idx="17">
                  <c:v>85.19</c:v>
                </c:pt>
                <c:pt idx="18">
                  <c:v>84.81</c:v>
                </c:pt>
                <c:pt idx="19">
                  <c:v>84.49</c:v>
                </c:pt>
                <c:pt idx="20">
                  <c:v>84.22</c:v>
                </c:pt>
                <c:pt idx="21">
                  <c:v>84.08</c:v>
                </c:pt>
                <c:pt idx="22">
                  <c:v>84.13</c:v>
                </c:pt>
                <c:pt idx="23">
                  <c:v>84.33</c:v>
                </c:pt>
                <c:pt idx="24">
                  <c:v>84.56</c:v>
                </c:pt>
                <c:pt idx="25">
                  <c:v>84.85</c:v>
                </c:pt>
                <c:pt idx="26">
                  <c:v>85.27</c:v>
                </c:pt>
                <c:pt idx="27">
                  <c:v>85.84</c:v>
                </c:pt>
                <c:pt idx="28">
                  <c:v>86.5</c:v>
                </c:pt>
                <c:pt idx="29">
                  <c:v>87.07</c:v>
                </c:pt>
                <c:pt idx="30">
                  <c:v>87.62</c:v>
                </c:pt>
                <c:pt idx="31">
                  <c:v>88.08</c:v>
                </c:pt>
                <c:pt idx="32">
                  <c:v>88.52</c:v>
                </c:pt>
                <c:pt idx="33">
                  <c:v>88.98</c:v>
                </c:pt>
                <c:pt idx="34">
                  <c:v>89.41</c:v>
                </c:pt>
                <c:pt idx="35">
                  <c:v>89.76</c:v>
                </c:pt>
                <c:pt idx="36">
                  <c:v>90.02</c:v>
                </c:pt>
                <c:pt idx="37">
                  <c:v>90.31</c:v>
                </c:pt>
                <c:pt idx="38">
                  <c:v>90.56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95-4985-A054-304428D0BE28}"/>
            </c:ext>
          </c:extLst>
        </c:ser>
        <c:ser>
          <c:idx val="6"/>
          <c:order val="6"/>
          <c:tx>
            <c:strRef>
              <c:f>'C:\RnD\파일 및 서식\QUV\2020년\[(200421~) 광변색 4차 시편.xlsx]Sheet4'!$B$105</c:f>
              <c:strCache>
                <c:ptCount val="1"/>
                <c:pt idx="0">
                  <c:v>[X,U] DG-2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시편.xlsx]Sheet4'!$C$98:$AO$98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시편.xlsx]Sheet4'!$C$105:$AO$105</c:f>
              <c:numCache>
                <c:formatCode>General</c:formatCode>
                <c:ptCount val="39"/>
                <c:pt idx="0">
                  <c:v>2.41</c:v>
                </c:pt>
                <c:pt idx="1">
                  <c:v>8.83</c:v>
                </c:pt>
                <c:pt idx="2">
                  <c:v>19.11</c:v>
                </c:pt>
                <c:pt idx="3">
                  <c:v>32.33</c:v>
                </c:pt>
                <c:pt idx="4">
                  <c:v>45.12</c:v>
                </c:pt>
                <c:pt idx="5">
                  <c:v>51.88</c:v>
                </c:pt>
                <c:pt idx="6">
                  <c:v>51.58</c:v>
                </c:pt>
                <c:pt idx="7">
                  <c:v>47.44</c:v>
                </c:pt>
                <c:pt idx="8">
                  <c:v>43.84</c:v>
                </c:pt>
                <c:pt idx="9">
                  <c:v>43.49</c:v>
                </c:pt>
                <c:pt idx="10">
                  <c:v>45.38</c:v>
                </c:pt>
                <c:pt idx="11">
                  <c:v>49.69</c:v>
                </c:pt>
                <c:pt idx="12">
                  <c:v>56.57</c:v>
                </c:pt>
                <c:pt idx="13">
                  <c:v>61.36</c:v>
                </c:pt>
                <c:pt idx="14">
                  <c:v>62.39</c:v>
                </c:pt>
                <c:pt idx="15">
                  <c:v>60.51</c:v>
                </c:pt>
                <c:pt idx="16">
                  <c:v>57.39</c:v>
                </c:pt>
                <c:pt idx="17">
                  <c:v>54.66</c:v>
                </c:pt>
                <c:pt idx="18">
                  <c:v>52.42</c:v>
                </c:pt>
                <c:pt idx="19">
                  <c:v>50.52</c:v>
                </c:pt>
                <c:pt idx="20">
                  <c:v>49.11</c:v>
                </c:pt>
                <c:pt idx="21">
                  <c:v>48.62</c:v>
                </c:pt>
                <c:pt idx="22">
                  <c:v>49.1</c:v>
                </c:pt>
                <c:pt idx="23">
                  <c:v>50.16</c:v>
                </c:pt>
                <c:pt idx="24">
                  <c:v>51.48</c:v>
                </c:pt>
                <c:pt idx="25">
                  <c:v>53.27</c:v>
                </c:pt>
                <c:pt idx="26">
                  <c:v>55.88</c:v>
                </c:pt>
                <c:pt idx="27">
                  <c:v>59.29</c:v>
                </c:pt>
                <c:pt idx="28">
                  <c:v>63.07</c:v>
                </c:pt>
                <c:pt idx="29">
                  <c:v>66.739999999999995</c:v>
                </c:pt>
                <c:pt idx="30">
                  <c:v>70.069999999999993</c:v>
                </c:pt>
                <c:pt idx="31">
                  <c:v>73.22</c:v>
                </c:pt>
                <c:pt idx="32">
                  <c:v>76.44</c:v>
                </c:pt>
                <c:pt idx="33">
                  <c:v>79.63</c:v>
                </c:pt>
                <c:pt idx="34">
                  <c:v>82.72</c:v>
                </c:pt>
                <c:pt idx="35">
                  <c:v>85.27</c:v>
                </c:pt>
                <c:pt idx="36">
                  <c:v>87.2</c:v>
                </c:pt>
                <c:pt idx="37">
                  <c:v>88.62</c:v>
                </c:pt>
                <c:pt idx="38">
                  <c:v>89.55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195-4985-A054-304428D0BE28}"/>
            </c:ext>
          </c:extLst>
        </c:ser>
        <c:ser>
          <c:idx val="8"/>
          <c:order val="8"/>
          <c:tx>
            <c:strRef>
              <c:f>'C:\RnD\파일 및 서식\QUV\2020년\[(200421~) 광변색 4차 시편.xlsx]Sheet4'!$B$107</c:f>
              <c:strCache>
                <c:ptCount val="1"/>
                <c:pt idx="0">
                  <c:v>[X,U] DG-3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시편.xlsx]Sheet4'!$C$98:$AO$98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시편.xlsx]Sheet4'!$C$107:$AO$107</c:f>
              <c:numCache>
                <c:formatCode>General</c:formatCode>
                <c:ptCount val="39"/>
                <c:pt idx="0">
                  <c:v>6.24</c:v>
                </c:pt>
                <c:pt idx="1">
                  <c:v>18.309999999999999</c:v>
                </c:pt>
                <c:pt idx="2">
                  <c:v>31.34</c:v>
                </c:pt>
                <c:pt idx="3">
                  <c:v>41.66</c:v>
                </c:pt>
                <c:pt idx="4">
                  <c:v>49.51</c:v>
                </c:pt>
                <c:pt idx="5">
                  <c:v>53.92</c:v>
                </c:pt>
                <c:pt idx="6">
                  <c:v>52.85</c:v>
                </c:pt>
                <c:pt idx="7">
                  <c:v>48.68</c:v>
                </c:pt>
                <c:pt idx="8">
                  <c:v>45.25</c:v>
                </c:pt>
                <c:pt idx="9">
                  <c:v>43.34</c:v>
                </c:pt>
                <c:pt idx="10">
                  <c:v>45.9</c:v>
                </c:pt>
                <c:pt idx="11">
                  <c:v>52.45</c:v>
                </c:pt>
                <c:pt idx="12">
                  <c:v>60.24</c:v>
                </c:pt>
                <c:pt idx="13">
                  <c:v>64.400000000000006</c:v>
                </c:pt>
                <c:pt idx="14">
                  <c:v>64.78</c:v>
                </c:pt>
                <c:pt idx="15">
                  <c:v>62.61</c:v>
                </c:pt>
                <c:pt idx="16">
                  <c:v>59.37</c:v>
                </c:pt>
                <c:pt idx="17">
                  <c:v>56.44</c:v>
                </c:pt>
                <c:pt idx="18">
                  <c:v>53.97</c:v>
                </c:pt>
                <c:pt idx="19">
                  <c:v>51.87</c:v>
                </c:pt>
                <c:pt idx="20">
                  <c:v>50.22</c:v>
                </c:pt>
                <c:pt idx="21">
                  <c:v>49.46</c:v>
                </c:pt>
                <c:pt idx="22">
                  <c:v>49.69</c:v>
                </c:pt>
                <c:pt idx="23">
                  <c:v>50.53</c:v>
                </c:pt>
                <c:pt idx="24">
                  <c:v>51.63</c:v>
                </c:pt>
                <c:pt idx="25">
                  <c:v>53.15</c:v>
                </c:pt>
                <c:pt idx="26">
                  <c:v>55.55</c:v>
                </c:pt>
                <c:pt idx="27">
                  <c:v>58.8</c:v>
                </c:pt>
                <c:pt idx="28">
                  <c:v>62.55</c:v>
                </c:pt>
                <c:pt idx="29">
                  <c:v>66.17</c:v>
                </c:pt>
                <c:pt idx="30">
                  <c:v>69.459999999999994</c:v>
                </c:pt>
                <c:pt idx="31">
                  <c:v>72.599999999999994</c:v>
                </c:pt>
                <c:pt idx="32">
                  <c:v>75.83</c:v>
                </c:pt>
                <c:pt idx="33">
                  <c:v>79.11</c:v>
                </c:pt>
                <c:pt idx="34">
                  <c:v>82.35</c:v>
                </c:pt>
                <c:pt idx="35">
                  <c:v>85.03</c:v>
                </c:pt>
                <c:pt idx="36">
                  <c:v>87.06</c:v>
                </c:pt>
                <c:pt idx="37">
                  <c:v>88.58</c:v>
                </c:pt>
                <c:pt idx="38">
                  <c:v>89.6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195-4985-A054-304428D0B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427264"/>
        <c:axId val="1464454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'C:\RnD\파일 및 서식\QUV\2020년\[(200421~) 광변색 4차 시편.xlsx]Sheet4'!$B$99</c15:sqref>
                        </c15:formulaRef>
                      </c:ext>
                    </c:extLst>
                    <c:strCache>
                      <c:ptCount val="1"/>
                      <c:pt idx="0">
                        <c:v>[X,X] DG-2,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'C:\RnD\파일 및 서식\QUV\2020년\[(200421~) 광변색 4차 시편.xlsx]Sheet4'!$C$99:$AO$99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12.82</c:v>
                      </c:pt>
                      <c:pt idx="1">
                        <c:v>16.940000000000001</c:v>
                      </c:pt>
                      <c:pt idx="2">
                        <c:v>26.26</c:v>
                      </c:pt>
                      <c:pt idx="3">
                        <c:v>42.78</c:v>
                      </c:pt>
                      <c:pt idx="4">
                        <c:v>62.69</c:v>
                      </c:pt>
                      <c:pt idx="5">
                        <c:v>75.52</c:v>
                      </c:pt>
                      <c:pt idx="6">
                        <c:v>80.209999999999994</c:v>
                      </c:pt>
                      <c:pt idx="7">
                        <c:v>80.94</c:v>
                      </c:pt>
                      <c:pt idx="8">
                        <c:v>81.52</c:v>
                      </c:pt>
                      <c:pt idx="9">
                        <c:v>82.61</c:v>
                      </c:pt>
                      <c:pt idx="10">
                        <c:v>83.85</c:v>
                      </c:pt>
                      <c:pt idx="11">
                        <c:v>84.76</c:v>
                      </c:pt>
                      <c:pt idx="12">
                        <c:v>85.35</c:v>
                      </c:pt>
                      <c:pt idx="13">
                        <c:v>85.64</c:v>
                      </c:pt>
                      <c:pt idx="14">
                        <c:v>85.79</c:v>
                      </c:pt>
                      <c:pt idx="15">
                        <c:v>85.78</c:v>
                      </c:pt>
                      <c:pt idx="16">
                        <c:v>85.78</c:v>
                      </c:pt>
                      <c:pt idx="17">
                        <c:v>85.84</c:v>
                      </c:pt>
                      <c:pt idx="18">
                        <c:v>85.94</c:v>
                      </c:pt>
                      <c:pt idx="19">
                        <c:v>86.09</c:v>
                      </c:pt>
                      <c:pt idx="20">
                        <c:v>86.27</c:v>
                      </c:pt>
                      <c:pt idx="21">
                        <c:v>86.51</c:v>
                      </c:pt>
                      <c:pt idx="22">
                        <c:v>86.79</c:v>
                      </c:pt>
                      <c:pt idx="23">
                        <c:v>87.12</c:v>
                      </c:pt>
                      <c:pt idx="24">
                        <c:v>87.37</c:v>
                      </c:pt>
                      <c:pt idx="25">
                        <c:v>87.69</c:v>
                      </c:pt>
                      <c:pt idx="26">
                        <c:v>87.96</c:v>
                      </c:pt>
                      <c:pt idx="27">
                        <c:v>88.27</c:v>
                      </c:pt>
                      <c:pt idx="28">
                        <c:v>88.57</c:v>
                      </c:pt>
                      <c:pt idx="29">
                        <c:v>88.82</c:v>
                      </c:pt>
                      <c:pt idx="30">
                        <c:v>89.08</c:v>
                      </c:pt>
                      <c:pt idx="31">
                        <c:v>89.29</c:v>
                      </c:pt>
                      <c:pt idx="32">
                        <c:v>89.5</c:v>
                      </c:pt>
                      <c:pt idx="33">
                        <c:v>89.65</c:v>
                      </c:pt>
                      <c:pt idx="34">
                        <c:v>89.83</c:v>
                      </c:pt>
                      <c:pt idx="35">
                        <c:v>89.95</c:v>
                      </c:pt>
                      <c:pt idx="36">
                        <c:v>90.09</c:v>
                      </c:pt>
                      <c:pt idx="37">
                        <c:v>90.19</c:v>
                      </c:pt>
                      <c:pt idx="38">
                        <c:v>90.31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A195-4985-A054-304428D0BE28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시편.xlsx]Sheet4'!$B$101</c15:sqref>
                        </c15:formulaRef>
                      </c:ext>
                    </c:extLst>
                    <c:strCache>
                      <c:ptCount val="1"/>
                      <c:pt idx="0">
                        <c:v>[X,X] DG-3,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FF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시편.xlsx]Sheet4'!$C$101:$AO$101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33.75</c:v>
                      </c:pt>
                      <c:pt idx="1">
                        <c:v>39.22</c:v>
                      </c:pt>
                      <c:pt idx="2">
                        <c:v>46.97</c:v>
                      </c:pt>
                      <c:pt idx="3">
                        <c:v>56.35</c:v>
                      </c:pt>
                      <c:pt idx="4">
                        <c:v>67.33</c:v>
                      </c:pt>
                      <c:pt idx="5">
                        <c:v>76.489999999999995</c:v>
                      </c:pt>
                      <c:pt idx="6">
                        <c:v>82.15</c:v>
                      </c:pt>
                      <c:pt idx="7">
                        <c:v>82.31</c:v>
                      </c:pt>
                      <c:pt idx="8">
                        <c:v>81.73</c:v>
                      </c:pt>
                      <c:pt idx="9">
                        <c:v>81.349999999999994</c:v>
                      </c:pt>
                      <c:pt idx="10">
                        <c:v>81.81</c:v>
                      </c:pt>
                      <c:pt idx="11">
                        <c:v>83.08</c:v>
                      </c:pt>
                      <c:pt idx="12">
                        <c:v>84.59</c:v>
                      </c:pt>
                      <c:pt idx="13">
                        <c:v>85.43</c:v>
                      </c:pt>
                      <c:pt idx="14">
                        <c:v>85.62</c:v>
                      </c:pt>
                      <c:pt idx="15">
                        <c:v>85.33</c:v>
                      </c:pt>
                      <c:pt idx="16">
                        <c:v>84.83</c:v>
                      </c:pt>
                      <c:pt idx="17">
                        <c:v>84.32</c:v>
                      </c:pt>
                      <c:pt idx="18">
                        <c:v>83.87</c:v>
                      </c:pt>
                      <c:pt idx="19">
                        <c:v>83.49</c:v>
                      </c:pt>
                      <c:pt idx="20">
                        <c:v>83.2</c:v>
                      </c:pt>
                      <c:pt idx="21">
                        <c:v>83.06</c:v>
                      </c:pt>
                      <c:pt idx="22">
                        <c:v>83.12</c:v>
                      </c:pt>
                      <c:pt idx="23">
                        <c:v>83.36</c:v>
                      </c:pt>
                      <c:pt idx="24">
                        <c:v>83.64</c:v>
                      </c:pt>
                      <c:pt idx="25">
                        <c:v>84.01</c:v>
                      </c:pt>
                      <c:pt idx="26">
                        <c:v>84.52</c:v>
                      </c:pt>
                      <c:pt idx="27">
                        <c:v>85.17</c:v>
                      </c:pt>
                      <c:pt idx="28">
                        <c:v>85.9</c:v>
                      </c:pt>
                      <c:pt idx="29">
                        <c:v>86.57</c:v>
                      </c:pt>
                      <c:pt idx="30">
                        <c:v>87.17</c:v>
                      </c:pt>
                      <c:pt idx="31">
                        <c:v>87.71</c:v>
                      </c:pt>
                      <c:pt idx="32">
                        <c:v>88.22</c:v>
                      </c:pt>
                      <c:pt idx="33">
                        <c:v>88.7</c:v>
                      </c:pt>
                      <c:pt idx="34">
                        <c:v>89.18</c:v>
                      </c:pt>
                      <c:pt idx="35">
                        <c:v>89.55</c:v>
                      </c:pt>
                      <c:pt idx="36">
                        <c:v>89.82</c:v>
                      </c:pt>
                      <c:pt idx="37">
                        <c:v>90.13</c:v>
                      </c:pt>
                      <c:pt idx="38">
                        <c:v>90.38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195-4985-A054-304428D0BE2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시편.xlsx]Sheet4'!$B$103</c15:sqref>
                        </c15:formulaRef>
                      </c:ext>
                    </c:extLst>
                    <c:strCache>
                      <c:ptCount val="1"/>
                      <c:pt idx="0">
                        <c:v>[X,X] 최근우노</c:v>
                      </c:pt>
                    </c:strCache>
                  </c:strRef>
                </c:tx>
                <c:spPr>
                  <a:ln w="38100" cap="rnd">
                    <a:solidFill>
                      <a:srgbClr val="0070C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시편.xlsx]Sheet4'!$C$103:$AO$103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0.64</c:v>
                      </c:pt>
                      <c:pt idx="1">
                        <c:v>0.62</c:v>
                      </c:pt>
                      <c:pt idx="2">
                        <c:v>1.34</c:v>
                      </c:pt>
                      <c:pt idx="3">
                        <c:v>2.9</c:v>
                      </c:pt>
                      <c:pt idx="4">
                        <c:v>13.56</c:v>
                      </c:pt>
                      <c:pt idx="5">
                        <c:v>43.43</c:v>
                      </c:pt>
                      <c:pt idx="6">
                        <c:v>76.790000000000006</c:v>
                      </c:pt>
                      <c:pt idx="7">
                        <c:v>83.91</c:v>
                      </c:pt>
                      <c:pt idx="8">
                        <c:v>83.27</c:v>
                      </c:pt>
                      <c:pt idx="9">
                        <c:v>83.37</c:v>
                      </c:pt>
                      <c:pt idx="10">
                        <c:v>84.08</c:v>
                      </c:pt>
                      <c:pt idx="11">
                        <c:v>84.86</c:v>
                      </c:pt>
                      <c:pt idx="12">
                        <c:v>85.64</c:v>
                      </c:pt>
                      <c:pt idx="13">
                        <c:v>85.98</c:v>
                      </c:pt>
                      <c:pt idx="14">
                        <c:v>85.91</c:v>
                      </c:pt>
                      <c:pt idx="15">
                        <c:v>85.56</c:v>
                      </c:pt>
                      <c:pt idx="16">
                        <c:v>85.07</c:v>
                      </c:pt>
                      <c:pt idx="17">
                        <c:v>84.59</c:v>
                      </c:pt>
                      <c:pt idx="18">
                        <c:v>84.17</c:v>
                      </c:pt>
                      <c:pt idx="19">
                        <c:v>83.85</c:v>
                      </c:pt>
                      <c:pt idx="20">
                        <c:v>83.62</c:v>
                      </c:pt>
                      <c:pt idx="21">
                        <c:v>83.54</c:v>
                      </c:pt>
                      <c:pt idx="22">
                        <c:v>83.62</c:v>
                      </c:pt>
                      <c:pt idx="23">
                        <c:v>83.89</c:v>
                      </c:pt>
                      <c:pt idx="24">
                        <c:v>84.21</c:v>
                      </c:pt>
                      <c:pt idx="25">
                        <c:v>84.62</c:v>
                      </c:pt>
                      <c:pt idx="26">
                        <c:v>85.12</c:v>
                      </c:pt>
                      <c:pt idx="27">
                        <c:v>85.69</c:v>
                      </c:pt>
                      <c:pt idx="28">
                        <c:v>86.34</c:v>
                      </c:pt>
                      <c:pt idx="29">
                        <c:v>86.97</c:v>
                      </c:pt>
                      <c:pt idx="30">
                        <c:v>87.58</c:v>
                      </c:pt>
                      <c:pt idx="31">
                        <c:v>88.1</c:v>
                      </c:pt>
                      <c:pt idx="32">
                        <c:v>88.59</c:v>
                      </c:pt>
                      <c:pt idx="33">
                        <c:v>89</c:v>
                      </c:pt>
                      <c:pt idx="34">
                        <c:v>89.41</c:v>
                      </c:pt>
                      <c:pt idx="35">
                        <c:v>89.72</c:v>
                      </c:pt>
                      <c:pt idx="36">
                        <c:v>89.98</c:v>
                      </c:pt>
                      <c:pt idx="37">
                        <c:v>90.18</c:v>
                      </c:pt>
                      <c:pt idx="38">
                        <c:v>90.35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195-4985-A054-304428D0BE2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시편.xlsx]Sheet4'!$B$104</c15:sqref>
                        </c15:formulaRef>
                      </c:ext>
                    </c:extLst>
                    <c:strCache>
                      <c:ptCount val="1"/>
                      <c:pt idx="0">
                        <c:v>[X,U] DG-2,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시편.xlsx]Sheet4'!$C$104:$AO$104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12.1</c:v>
                      </c:pt>
                      <c:pt idx="1">
                        <c:v>16.11</c:v>
                      </c:pt>
                      <c:pt idx="2">
                        <c:v>25.26</c:v>
                      </c:pt>
                      <c:pt idx="3">
                        <c:v>38.49</c:v>
                      </c:pt>
                      <c:pt idx="4">
                        <c:v>49.37</c:v>
                      </c:pt>
                      <c:pt idx="5">
                        <c:v>51.25</c:v>
                      </c:pt>
                      <c:pt idx="6">
                        <c:v>47.35</c:v>
                      </c:pt>
                      <c:pt idx="7">
                        <c:v>42.44</c:v>
                      </c:pt>
                      <c:pt idx="8">
                        <c:v>38.74</c:v>
                      </c:pt>
                      <c:pt idx="9">
                        <c:v>37.74</c:v>
                      </c:pt>
                      <c:pt idx="10">
                        <c:v>38.97</c:v>
                      </c:pt>
                      <c:pt idx="11">
                        <c:v>43.47</c:v>
                      </c:pt>
                      <c:pt idx="12">
                        <c:v>51.8</c:v>
                      </c:pt>
                      <c:pt idx="13">
                        <c:v>58.01</c:v>
                      </c:pt>
                      <c:pt idx="14">
                        <c:v>60.23</c:v>
                      </c:pt>
                      <c:pt idx="15">
                        <c:v>58.94</c:v>
                      </c:pt>
                      <c:pt idx="16">
                        <c:v>56.17</c:v>
                      </c:pt>
                      <c:pt idx="17">
                        <c:v>53.68</c:v>
                      </c:pt>
                      <c:pt idx="18">
                        <c:v>51.67</c:v>
                      </c:pt>
                      <c:pt idx="19">
                        <c:v>50</c:v>
                      </c:pt>
                      <c:pt idx="20">
                        <c:v>48.79</c:v>
                      </c:pt>
                      <c:pt idx="21">
                        <c:v>48.46</c:v>
                      </c:pt>
                      <c:pt idx="22">
                        <c:v>49.06</c:v>
                      </c:pt>
                      <c:pt idx="23">
                        <c:v>50.23</c:v>
                      </c:pt>
                      <c:pt idx="24">
                        <c:v>51.61</c:v>
                      </c:pt>
                      <c:pt idx="25">
                        <c:v>53.38</c:v>
                      </c:pt>
                      <c:pt idx="26">
                        <c:v>55.97</c:v>
                      </c:pt>
                      <c:pt idx="27">
                        <c:v>59.33</c:v>
                      </c:pt>
                      <c:pt idx="28">
                        <c:v>63.13</c:v>
                      </c:pt>
                      <c:pt idx="29">
                        <c:v>66.78</c:v>
                      </c:pt>
                      <c:pt idx="30">
                        <c:v>70.05</c:v>
                      </c:pt>
                      <c:pt idx="31">
                        <c:v>73.13</c:v>
                      </c:pt>
                      <c:pt idx="32">
                        <c:v>76.27</c:v>
                      </c:pt>
                      <c:pt idx="33">
                        <c:v>79.44</c:v>
                      </c:pt>
                      <c:pt idx="34">
                        <c:v>82.53</c:v>
                      </c:pt>
                      <c:pt idx="35">
                        <c:v>85.11</c:v>
                      </c:pt>
                      <c:pt idx="36">
                        <c:v>87.1</c:v>
                      </c:pt>
                      <c:pt idx="37">
                        <c:v>88.48</c:v>
                      </c:pt>
                      <c:pt idx="38">
                        <c:v>89.43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195-4985-A054-304428D0BE28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시편.xlsx]Sheet4'!$B$106</c15:sqref>
                        </c15:formulaRef>
                      </c:ext>
                    </c:extLst>
                    <c:strCache>
                      <c:ptCount val="1"/>
                      <c:pt idx="0">
                        <c:v>[X,U] DG-3, ref,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FF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시편.xlsx]Sheet4'!$C$106:$AO$106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29.11</c:v>
                      </c:pt>
                      <c:pt idx="1">
                        <c:v>32.56</c:v>
                      </c:pt>
                      <c:pt idx="2">
                        <c:v>39.07</c:v>
                      </c:pt>
                      <c:pt idx="3">
                        <c:v>46.73</c:v>
                      </c:pt>
                      <c:pt idx="4">
                        <c:v>53.08</c:v>
                      </c:pt>
                      <c:pt idx="5">
                        <c:v>55.25</c:v>
                      </c:pt>
                      <c:pt idx="6">
                        <c:v>52.55</c:v>
                      </c:pt>
                      <c:pt idx="7">
                        <c:v>48.22</c:v>
                      </c:pt>
                      <c:pt idx="8">
                        <c:v>44.81</c:v>
                      </c:pt>
                      <c:pt idx="9">
                        <c:v>42.83</c:v>
                      </c:pt>
                      <c:pt idx="10">
                        <c:v>45.4</c:v>
                      </c:pt>
                      <c:pt idx="11">
                        <c:v>51.98</c:v>
                      </c:pt>
                      <c:pt idx="12">
                        <c:v>59.75</c:v>
                      </c:pt>
                      <c:pt idx="13">
                        <c:v>63.82</c:v>
                      </c:pt>
                      <c:pt idx="14">
                        <c:v>64.09</c:v>
                      </c:pt>
                      <c:pt idx="15">
                        <c:v>61.85</c:v>
                      </c:pt>
                      <c:pt idx="16">
                        <c:v>58.53</c:v>
                      </c:pt>
                      <c:pt idx="17">
                        <c:v>55.5</c:v>
                      </c:pt>
                      <c:pt idx="18">
                        <c:v>52.97</c:v>
                      </c:pt>
                      <c:pt idx="19">
                        <c:v>50.83</c:v>
                      </c:pt>
                      <c:pt idx="20">
                        <c:v>49.16</c:v>
                      </c:pt>
                      <c:pt idx="21">
                        <c:v>48.37</c:v>
                      </c:pt>
                      <c:pt idx="22">
                        <c:v>48.55</c:v>
                      </c:pt>
                      <c:pt idx="23">
                        <c:v>49.41</c:v>
                      </c:pt>
                      <c:pt idx="24">
                        <c:v>50.52</c:v>
                      </c:pt>
                      <c:pt idx="25">
                        <c:v>52.07</c:v>
                      </c:pt>
                      <c:pt idx="26">
                        <c:v>54.47</c:v>
                      </c:pt>
                      <c:pt idx="27">
                        <c:v>57.74</c:v>
                      </c:pt>
                      <c:pt idx="28">
                        <c:v>61.55</c:v>
                      </c:pt>
                      <c:pt idx="29">
                        <c:v>65.260000000000005</c:v>
                      </c:pt>
                      <c:pt idx="30">
                        <c:v>68.650000000000006</c:v>
                      </c:pt>
                      <c:pt idx="31">
                        <c:v>71.86</c:v>
                      </c:pt>
                      <c:pt idx="32">
                        <c:v>75.17</c:v>
                      </c:pt>
                      <c:pt idx="33">
                        <c:v>78.52</c:v>
                      </c:pt>
                      <c:pt idx="34">
                        <c:v>81.819999999999993</c:v>
                      </c:pt>
                      <c:pt idx="35">
                        <c:v>84.59</c:v>
                      </c:pt>
                      <c:pt idx="36">
                        <c:v>86.72</c:v>
                      </c:pt>
                      <c:pt idx="37">
                        <c:v>88.3</c:v>
                      </c:pt>
                      <c:pt idx="38">
                        <c:v>89.36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195-4985-A054-304428D0BE28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시편.xlsx]Sheet4'!$B$108</c15:sqref>
                        </c15:formulaRef>
                      </c:ext>
                    </c:extLst>
                    <c:strCache>
                      <c:ptCount val="1"/>
                      <c:pt idx="0">
                        <c:v>[X,U] 최근우노</c:v>
                      </c:pt>
                    </c:strCache>
                  </c:strRef>
                </c:tx>
                <c:spPr>
                  <a:ln w="38100" cap="rnd">
                    <a:solidFill>
                      <a:srgbClr val="0070C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시편.xlsx]Sheet4'!$C$98:$AO$98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시편.xlsx]Sheet4'!$C$108:$AO$108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0.37</c:v>
                      </c:pt>
                      <c:pt idx="1">
                        <c:v>0.35</c:v>
                      </c:pt>
                      <c:pt idx="2">
                        <c:v>0.91</c:v>
                      </c:pt>
                      <c:pt idx="3">
                        <c:v>2.48</c:v>
                      </c:pt>
                      <c:pt idx="4">
                        <c:v>9.3800000000000008</c:v>
                      </c:pt>
                      <c:pt idx="5">
                        <c:v>24.91</c:v>
                      </c:pt>
                      <c:pt idx="6">
                        <c:v>38.43</c:v>
                      </c:pt>
                      <c:pt idx="7">
                        <c:v>37.19</c:v>
                      </c:pt>
                      <c:pt idx="8">
                        <c:v>33.15</c:v>
                      </c:pt>
                      <c:pt idx="9">
                        <c:v>32.32</c:v>
                      </c:pt>
                      <c:pt idx="10">
                        <c:v>34.869999999999997</c:v>
                      </c:pt>
                      <c:pt idx="11">
                        <c:v>40.32</c:v>
                      </c:pt>
                      <c:pt idx="12">
                        <c:v>47.59</c:v>
                      </c:pt>
                      <c:pt idx="13">
                        <c:v>51.64</c:v>
                      </c:pt>
                      <c:pt idx="14">
                        <c:v>51.69</c:v>
                      </c:pt>
                      <c:pt idx="15">
                        <c:v>48.83</c:v>
                      </c:pt>
                      <c:pt idx="16">
                        <c:v>44.69</c:v>
                      </c:pt>
                      <c:pt idx="17">
                        <c:v>40.92</c:v>
                      </c:pt>
                      <c:pt idx="18">
                        <c:v>37.81</c:v>
                      </c:pt>
                      <c:pt idx="19">
                        <c:v>35.340000000000003</c:v>
                      </c:pt>
                      <c:pt idx="20">
                        <c:v>33.54</c:v>
                      </c:pt>
                      <c:pt idx="21">
                        <c:v>32.67</c:v>
                      </c:pt>
                      <c:pt idx="22">
                        <c:v>32.770000000000003</c:v>
                      </c:pt>
                      <c:pt idx="23">
                        <c:v>33.61</c:v>
                      </c:pt>
                      <c:pt idx="24">
                        <c:v>34.979999999999997</c:v>
                      </c:pt>
                      <c:pt idx="25">
                        <c:v>36.92</c:v>
                      </c:pt>
                      <c:pt idx="26">
                        <c:v>39.729999999999997</c:v>
                      </c:pt>
                      <c:pt idx="27">
                        <c:v>43.37</c:v>
                      </c:pt>
                      <c:pt idx="28">
                        <c:v>47.75</c:v>
                      </c:pt>
                      <c:pt idx="29">
                        <c:v>52.44</c:v>
                      </c:pt>
                      <c:pt idx="30">
                        <c:v>57.11</c:v>
                      </c:pt>
                      <c:pt idx="31">
                        <c:v>61.73</c:v>
                      </c:pt>
                      <c:pt idx="32">
                        <c:v>66.430000000000007</c:v>
                      </c:pt>
                      <c:pt idx="33">
                        <c:v>71.040000000000006</c:v>
                      </c:pt>
                      <c:pt idx="34">
                        <c:v>75.59</c:v>
                      </c:pt>
                      <c:pt idx="35">
                        <c:v>79.61</c:v>
                      </c:pt>
                      <c:pt idx="36">
                        <c:v>82.96</c:v>
                      </c:pt>
                      <c:pt idx="37">
                        <c:v>85.59</c:v>
                      </c:pt>
                      <c:pt idx="38">
                        <c:v>87.58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195-4985-A054-304428D0BE28}"/>
                  </c:ext>
                </c:extLst>
              </c15:ser>
            </c15:filteredScatterSeries>
          </c:ext>
        </c:extLst>
      </c:scatterChart>
      <c:valAx>
        <c:axId val="146427264"/>
        <c:scaling>
          <c:orientation val="minMax"/>
          <c:max val="740"/>
          <c:min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445440"/>
        <c:crosses val="autoZero"/>
        <c:crossBetween val="midCat"/>
        <c:majorUnit val="20"/>
      </c:valAx>
      <c:valAx>
        <c:axId val="1464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42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6111111111112E-2"/>
          <c:y val="0.1225785185185185"/>
          <c:w val="0.85920715277777782"/>
          <c:h val="0.82286259259259265"/>
        </c:manualLayout>
      </c:layout>
      <c:scatterChart>
        <c:scatterStyle val="smoothMarker"/>
        <c:varyColors val="0"/>
        <c:ser>
          <c:idx val="1"/>
          <c:order val="1"/>
          <c:tx>
            <c:strRef>
              <c:f>'C:\RnD\파일 및 서식\QUV\2020년\[(200421~) 광변색 4차 시편.xlsx]Sheet4'!$B$74</c:f>
              <c:strCache>
                <c:ptCount val="1"/>
                <c:pt idx="0">
                  <c:v>[Q,X] DG-2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시편.xlsx]Sheet4'!$C$72:$AO$72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시편.xlsx]Sheet4'!$C$74:$AO$74</c:f>
              <c:numCache>
                <c:formatCode>General</c:formatCode>
                <c:ptCount val="39"/>
                <c:pt idx="0">
                  <c:v>5.37</c:v>
                </c:pt>
                <c:pt idx="1">
                  <c:v>18.14</c:v>
                </c:pt>
                <c:pt idx="2">
                  <c:v>32.6</c:v>
                </c:pt>
                <c:pt idx="3">
                  <c:v>46.35</c:v>
                </c:pt>
                <c:pt idx="4">
                  <c:v>59.86</c:v>
                </c:pt>
                <c:pt idx="5">
                  <c:v>69.790000000000006</c:v>
                </c:pt>
                <c:pt idx="6">
                  <c:v>74.260000000000005</c:v>
                </c:pt>
                <c:pt idx="7">
                  <c:v>74.8</c:v>
                </c:pt>
                <c:pt idx="8">
                  <c:v>74.87</c:v>
                </c:pt>
                <c:pt idx="9">
                  <c:v>75.39</c:v>
                </c:pt>
                <c:pt idx="10">
                  <c:v>76.33</c:v>
                </c:pt>
                <c:pt idx="11">
                  <c:v>77.849999999999994</c:v>
                </c:pt>
                <c:pt idx="12">
                  <c:v>79.989999999999995</c:v>
                </c:pt>
                <c:pt idx="13">
                  <c:v>81.709999999999994</c:v>
                </c:pt>
                <c:pt idx="14">
                  <c:v>82.84</c:v>
                </c:pt>
                <c:pt idx="15">
                  <c:v>83.39</c:v>
                </c:pt>
                <c:pt idx="16">
                  <c:v>83.54</c:v>
                </c:pt>
                <c:pt idx="17">
                  <c:v>83.56</c:v>
                </c:pt>
                <c:pt idx="18">
                  <c:v>83.57</c:v>
                </c:pt>
                <c:pt idx="19">
                  <c:v>83.57</c:v>
                </c:pt>
                <c:pt idx="20">
                  <c:v>83.56</c:v>
                </c:pt>
                <c:pt idx="21">
                  <c:v>83.67</c:v>
                </c:pt>
                <c:pt idx="22">
                  <c:v>83.93</c:v>
                </c:pt>
                <c:pt idx="23">
                  <c:v>84.29</c:v>
                </c:pt>
                <c:pt idx="24">
                  <c:v>84.64</c:v>
                </c:pt>
                <c:pt idx="25">
                  <c:v>85.07</c:v>
                </c:pt>
                <c:pt idx="26">
                  <c:v>85.56</c:v>
                </c:pt>
                <c:pt idx="27">
                  <c:v>86.16</c:v>
                </c:pt>
                <c:pt idx="28">
                  <c:v>86.78</c:v>
                </c:pt>
                <c:pt idx="29">
                  <c:v>87.33</c:v>
                </c:pt>
                <c:pt idx="30">
                  <c:v>87.82</c:v>
                </c:pt>
                <c:pt idx="31">
                  <c:v>88.24</c:v>
                </c:pt>
                <c:pt idx="32">
                  <c:v>88.67</c:v>
                </c:pt>
                <c:pt idx="33">
                  <c:v>89.04</c:v>
                </c:pt>
                <c:pt idx="34">
                  <c:v>89.43</c:v>
                </c:pt>
                <c:pt idx="35">
                  <c:v>89.77</c:v>
                </c:pt>
                <c:pt idx="36">
                  <c:v>90.05</c:v>
                </c:pt>
                <c:pt idx="37">
                  <c:v>90.26</c:v>
                </c:pt>
                <c:pt idx="38">
                  <c:v>90.44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6F-45CC-ACC4-8529448AF303}"/>
            </c:ext>
          </c:extLst>
        </c:ser>
        <c:ser>
          <c:idx val="3"/>
          <c:order val="3"/>
          <c:tx>
            <c:strRef>
              <c:f>'C:\RnD\파일 및 서식\QUV\2020년\[(200421~) 광변색 4차 시편.xlsx]Sheet4'!$B$76</c:f>
              <c:strCache>
                <c:ptCount val="1"/>
                <c:pt idx="0">
                  <c:v>[Q,X] DG-3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시편.xlsx]Sheet4'!$C$72:$AO$72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시편.xlsx]Sheet4'!$C$76:$AO$76</c:f>
              <c:numCache>
                <c:formatCode>General</c:formatCode>
                <c:ptCount val="39"/>
                <c:pt idx="0">
                  <c:v>6.83</c:v>
                </c:pt>
                <c:pt idx="1">
                  <c:v>23.16</c:v>
                </c:pt>
                <c:pt idx="2">
                  <c:v>39.58</c:v>
                </c:pt>
                <c:pt idx="3">
                  <c:v>51.87</c:v>
                </c:pt>
                <c:pt idx="4">
                  <c:v>61.99</c:v>
                </c:pt>
                <c:pt idx="5">
                  <c:v>69.7</c:v>
                </c:pt>
                <c:pt idx="6">
                  <c:v>73.89</c:v>
                </c:pt>
                <c:pt idx="7">
                  <c:v>73.459999999999994</c:v>
                </c:pt>
                <c:pt idx="8">
                  <c:v>72.45</c:v>
                </c:pt>
                <c:pt idx="9">
                  <c:v>71.959999999999994</c:v>
                </c:pt>
                <c:pt idx="10">
                  <c:v>73.08</c:v>
                </c:pt>
                <c:pt idx="11">
                  <c:v>75.69</c:v>
                </c:pt>
                <c:pt idx="12">
                  <c:v>78.87</c:v>
                </c:pt>
                <c:pt idx="13">
                  <c:v>80.7</c:v>
                </c:pt>
                <c:pt idx="14">
                  <c:v>81.319999999999993</c:v>
                </c:pt>
                <c:pt idx="15">
                  <c:v>80.97</c:v>
                </c:pt>
                <c:pt idx="16">
                  <c:v>80.11</c:v>
                </c:pt>
                <c:pt idx="17">
                  <c:v>79.260000000000005</c:v>
                </c:pt>
                <c:pt idx="18">
                  <c:v>78.48</c:v>
                </c:pt>
                <c:pt idx="19">
                  <c:v>77.790000000000006</c:v>
                </c:pt>
                <c:pt idx="20">
                  <c:v>77.23</c:v>
                </c:pt>
                <c:pt idx="21">
                  <c:v>76.98</c:v>
                </c:pt>
                <c:pt idx="22">
                  <c:v>77.099999999999994</c:v>
                </c:pt>
                <c:pt idx="23">
                  <c:v>77.459999999999994</c:v>
                </c:pt>
                <c:pt idx="24">
                  <c:v>77.95</c:v>
                </c:pt>
                <c:pt idx="25">
                  <c:v>78.56</c:v>
                </c:pt>
                <c:pt idx="26">
                  <c:v>79.489999999999995</c:v>
                </c:pt>
                <c:pt idx="27">
                  <c:v>80.650000000000006</c:v>
                </c:pt>
                <c:pt idx="28">
                  <c:v>81.96</c:v>
                </c:pt>
                <c:pt idx="29">
                  <c:v>83.21</c:v>
                </c:pt>
                <c:pt idx="30">
                  <c:v>84.28</c:v>
                </c:pt>
                <c:pt idx="31">
                  <c:v>85.27</c:v>
                </c:pt>
                <c:pt idx="32">
                  <c:v>86.24</c:v>
                </c:pt>
                <c:pt idx="33">
                  <c:v>87.19</c:v>
                </c:pt>
                <c:pt idx="34">
                  <c:v>88.1</c:v>
                </c:pt>
                <c:pt idx="35">
                  <c:v>88.87</c:v>
                </c:pt>
                <c:pt idx="36">
                  <c:v>89.5</c:v>
                </c:pt>
                <c:pt idx="37">
                  <c:v>89.96</c:v>
                </c:pt>
                <c:pt idx="38">
                  <c:v>90.26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66F-45CC-ACC4-8529448AF303}"/>
            </c:ext>
          </c:extLst>
        </c:ser>
        <c:ser>
          <c:idx val="6"/>
          <c:order val="6"/>
          <c:tx>
            <c:strRef>
              <c:f>'C:\RnD\파일 및 서식\QUV\2020년\[(200421~) 광변색 4차 시편.xlsx]Sheet4'!$B$79</c:f>
              <c:strCache>
                <c:ptCount val="1"/>
                <c:pt idx="0">
                  <c:v>[Q,U] DG-2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시편.xlsx]Sheet4'!$C$72:$AO$72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시편.xlsx]Sheet4'!$C$79:$AO$79</c:f>
              <c:numCache>
                <c:formatCode>General</c:formatCode>
                <c:ptCount val="39"/>
                <c:pt idx="0">
                  <c:v>4.4800000000000004</c:v>
                </c:pt>
                <c:pt idx="1">
                  <c:v>15.37</c:v>
                </c:pt>
                <c:pt idx="2">
                  <c:v>28.47</c:v>
                </c:pt>
                <c:pt idx="3">
                  <c:v>40.32</c:v>
                </c:pt>
                <c:pt idx="4">
                  <c:v>48.72</c:v>
                </c:pt>
                <c:pt idx="5">
                  <c:v>51.08</c:v>
                </c:pt>
                <c:pt idx="6">
                  <c:v>48.85</c:v>
                </c:pt>
                <c:pt idx="7">
                  <c:v>45.27</c:v>
                </c:pt>
                <c:pt idx="8">
                  <c:v>42.37</c:v>
                </c:pt>
                <c:pt idx="9">
                  <c:v>42.09</c:v>
                </c:pt>
                <c:pt idx="10">
                  <c:v>43.95</c:v>
                </c:pt>
                <c:pt idx="11">
                  <c:v>48.18</c:v>
                </c:pt>
                <c:pt idx="12">
                  <c:v>55.01</c:v>
                </c:pt>
                <c:pt idx="13">
                  <c:v>59.76</c:v>
                </c:pt>
                <c:pt idx="14">
                  <c:v>61.31</c:v>
                </c:pt>
                <c:pt idx="15">
                  <c:v>60.14</c:v>
                </c:pt>
                <c:pt idx="16">
                  <c:v>57.66</c:v>
                </c:pt>
                <c:pt idx="17">
                  <c:v>55.32</c:v>
                </c:pt>
                <c:pt idx="18">
                  <c:v>53.38</c:v>
                </c:pt>
                <c:pt idx="19">
                  <c:v>51.77</c:v>
                </c:pt>
                <c:pt idx="20">
                  <c:v>50.63</c:v>
                </c:pt>
                <c:pt idx="21">
                  <c:v>50.31</c:v>
                </c:pt>
                <c:pt idx="22">
                  <c:v>50.86</c:v>
                </c:pt>
                <c:pt idx="23">
                  <c:v>51.99</c:v>
                </c:pt>
                <c:pt idx="24">
                  <c:v>53.39</c:v>
                </c:pt>
                <c:pt idx="25">
                  <c:v>55.19</c:v>
                </c:pt>
                <c:pt idx="26">
                  <c:v>57.8</c:v>
                </c:pt>
                <c:pt idx="27">
                  <c:v>61.09</c:v>
                </c:pt>
                <c:pt idx="28">
                  <c:v>64.73</c:v>
                </c:pt>
                <c:pt idx="29">
                  <c:v>68.23</c:v>
                </c:pt>
                <c:pt idx="30">
                  <c:v>71.41</c:v>
                </c:pt>
                <c:pt idx="31">
                  <c:v>74.39</c:v>
                </c:pt>
                <c:pt idx="32">
                  <c:v>77.44</c:v>
                </c:pt>
                <c:pt idx="33">
                  <c:v>80.41</c:v>
                </c:pt>
                <c:pt idx="34">
                  <c:v>83.27</c:v>
                </c:pt>
                <c:pt idx="35">
                  <c:v>85.61</c:v>
                </c:pt>
                <c:pt idx="36">
                  <c:v>87.42</c:v>
                </c:pt>
                <c:pt idx="37">
                  <c:v>88.75</c:v>
                </c:pt>
                <c:pt idx="38">
                  <c:v>89.64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66F-45CC-ACC4-8529448AF303}"/>
            </c:ext>
          </c:extLst>
        </c:ser>
        <c:ser>
          <c:idx val="8"/>
          <c:order val="8"/>
          <c:tx>
            <c:strRef>
              <c:f>'C:\RnD\파일 및 서식\QUV\2020년\[(200421~) 광변색 4차 시편.xlsx]Sheet4'!$B$81</c:f>
              <c:strCache>
                <c:ptCount val="1"/>
                <c:pt idx="0">
                  <c:v>[Q,U] DG-3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'C:\RnD\파일 및 서식\QUV\2020년\[(200421~) 광변색 4차 시편.xlsx]Sheet4'!$C$72:$AO$72</c:f>
              <c:numCache>
                <c:formatCode>General</c:formatCode>
                <c:ptCount val="39"/>
                <c:pt idx="0">
                  <c:v>360</c:v>
                </c:pt>
                <c:pt idx="1">
                  <c:v>370</c:v>
                </c:pt>
                <c:pt idx="2">
                  <c:v>380</c:v>
                </c:pt>
                <c:pt idx="3">
                  <c:v>390</c:v>
                </c:pt>
                <c:pt idx="4">
                  <c:v>400</c:v>
                </c:pt>
                <c:pt idx="5">
                  <c:v>410</c:v>
                </c:pt>
                <c:pt idx="6">
                  <c:v>420</c:v>
                </c:pt>
                <c:pt idx="7">
                  <c:v>430</c:v>
                </c:pt>
                <c:pt idx="8">
                  <c:v>440</c:v>
                </c:pt>
                <c:pt idx="9">
                  <c:v>450</c:v>
                </c:pt>
                <c:pt idx="10">
                  <c:v>460</c:v>
                </c:pt>
                <c:pt idx="11">
                  <c:v>470</c:v>
                </c:pt>
                <c:pt idx="12">
                  <c:v>480</c:v>
                </c:pt>
                <c:pt idx="13">
                  <c:v>490</c:v>
                </c:pt>
                <c:pt idx="14">
                  <c:v>500</c:v>
                </c:pt>
                <c:pt idx="15">
                  <c:v>510</c:v>
                </c:pt>
                <c:pt idx="16">
                  <c:v>520</c:v>
                </c:pt>
                <c:pt idx="17">
                  <c:v>530</c:v>
                </c:pt>
                <c:pt idx="18">
                  <c:v>540</c:v>
                </c:pt>
                <c:pt idx="19">
                  <c:v>550</c:v>
                </c:pt>
                <c:pt idx="20">
                  <c:v>560</c:v>
                </c:pt>
                <c:pt idx="21">
                  <c:v>570</c:v>
                </c:pt>
                <c:pt idx="22">
                  <c:v>580</c:v>
                </c:pt>
                <c:pt idx="23">
                  <c:v>590</c:v>
                </c:pt>
                <c:pt idx="24">
                  <c:v>600</c:v>
                </c:pt>
                <c:pt idx="25">
                  <c:v>610</c:v>
                </c:pt>
                <c:pt idx="26">
                  <c:v>620</c:v>
                </c:pt>
                <c:pt idx="27">
                  <c:v>630</c:v>
                </c:pt>
                <c:pt idx="28">
                  <c:v>640</c:v>
                </c:pt>
                <c:pt idx="29">
                  <c:v>650</c:v>
                </c:pt>
                <c:pt idx="30">
                  <c:v>660</c:v>
                </c:pt>
                <c:pt idx="31">
                  <c:v>670</c:v>
                </c:pt>
                <c:pt idx="32">
                  <c:v>680</c:v>
                </c:pt>
                <c:pt idx="33">
                  <c:v>690</c:v>
                </c:pt>
                <c:pt idx="34">
                  <c:v>700</c:v>
                </c:pt>
                <c:pt idx="35">
                  <c:v>710</c:v>
                </c:pt>
                <c:pt idx="36">
                  <c:v>720</c:v>
                </c:pt>
                <c:pt idx="37">
                  <c:v>730</c:v>
                </c:pt>
                <c:pt idx="38">
                  <c:v>740</c:v>
                </c:pt>
              </c:numCache>
            </c:numRef>
          </c:xVal>
          <c:yVal>
            <c:numRef>
              <c:f>'C:\RnD\파일 및 서식\QUV\2020년\[(200421~) 광변색 4차 시편.xlsx]Sheet4'!$C$81:$AO$81</c:f>
              <c:numCache>
                <c:formatCode>General</c:formatCode>
                <c:ptCount val="39"/>
                <c:pt idx="0">
                  <c:v>6.23</c:v>
                </c:pt>
                <c:pt idx="1">
                  <c:v>20.05</c:v>
                </c:pt>
                <c:pt idx="2">
                  <c:v>34.49</c:v>
                </c:pt>
                <c:pt idx="3">
                  <c:v>44.88</c:v>
                </c:pt>
                <c:pt idx="4">
                  <c:v>51.45</c:v>
                </c:pt>
                <c:pt idx="5">
                  <c:v>54.02</c:v>
                </c:pt>
                <c:pt idx="6">
                  <c:v>52.29</c:v>
                </c:pt>
                <c:pt idx="7">
                  <c:v>48.74</c:v>
                </c:pt>
                <c:pt idx="8">
                  <c:v>45.84</c:v>
                </c:pt>
                <c:pt idx="9">
                  <c:v>44.33</c:v>
                </c:pt>
                <c:pt idx="10">
                  <c:v>47.02</c:v>
                </c:pt>
                <c:pt idx="11">
                  <c:v>53.44</c:v>
                </c:pt>
                <c:pt idx="12">
                  <c:v>60.97</c:v>
                </c:pt>
                <c:pt idx="13">
                  <c:v>64.95</c:v>
                </c:pt>
                <c:pt idx="14">
                  <c:v>65.400000000000006</c:v>
                </c:pt>
                <c:pt idx="15">
                  <c:v>63.47</c:v>
                </c:pt>
                <c:pt idx="16">
                  <c:v>60.51</c:v>
                </c:pt>
                <c:pt idx="17">
                  <c:v>57.8</c:v>
                </c:pt>
                <c:pt idx="18">
                  <c:v>55.49</c:v>
                </c:pt>
                <c:pt idx="19">
                  <c:v>53.5</c:v>
                </c:pt>
                <c:pt idx="20">
                  <c:v>51.99</c:v>
                </c:pt>
                <c:pt idx="21">
                  <c:v>51.34</c:v>
                </c:pt>
                <c:pt idx="22">
                  <c:v>51.59</c:v>
                </c:pt>
                <c:pt idx="23">
                  <c:v>52.41</c:v>
                </c:pt>
                <c:pt idx="24">
                  <c:v>53.53</c:v>
                </c:pt>
                <c:pt idx="25">
                  <c:v>55.04</c:v>
                </c:pt>
                <c:pt idx="26">
                  <c:v>57.44</c:v>
                </c:pt>
                <c:pt idx="27">
                  <c:v>60.6</c:v>
                </c:pt>
                <c:pt idx="28">
                  <c:v>64.180000000000007</c:v>
                </c:pt>
                <c:pt idx="29">
                  <c:v>67.67</c:v>
                </c:pt>
                <c:pt idx="30">
                  <c:v>70.78</c:v>
                </c:pt>
                <c:pt idx="31">
                  <c:v>73.75</c:v>
                </c:pt>
                <c:pt idx="32">
                  <c:v>76.86</c:v>
                </c:pt>
                <c:pt idx="33">
                  <c:v>79.959999999999994</c:v>
                </c:pt>
                <c:pt idx="34">
                  <c:v>82.98</c:v>
                </c:pt>
                <c:pt idx="35">
                  <c:v>85.48</c:v>
                </c:pt>
                <c:pt idx="36">
                  <c:v>87.43</c:v>
                </c:pt>
                <c:pt idx="37">
                  <c:v>88.76</c:v>
                </c:pt>
                <c:pt idx="38">
                  <c:v>89.59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66F-45CC-ACC4-8529448AF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573952"/>
        <c:axId val="1465798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'C:\RnD\파일 및 서식\QUV\2020년\[(200421~) 광변색 4차 시편.xlsx]Sheet4'!$B$73</c15:sqref>
                        </c15:formulaRef>
                      </c:ext>
                    </c:extLst>
                    <c:strCache>
                      <c:ptCount val="1"/>
                      <c:pt idx="0">
                        <c:v>[Q,X] DG-2,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'C:\RnD\파일 및 서식\QUV\2020년\[(200421~) 광변색 4차 시편.xlsx]Sheet4'!$C$73:$AO$73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40.909999999999997</c:v>
                      </c:pt>
                      <c:pt idx="1">
                        <c:v>45.23</c:v>
                      </c:pt>
                      <c:pt idx="2">
                        <c:v>51.24</c:v>
                      </c:pt>
                      <c:pt idx="3">
                        <c:v>57.71</c:v>
                      </c:pt>
                      <c:pt idx="4">
                        <c:v>62.23</c:v>
                      </c:pt>
                      <c:pt idx="5">
                        <c:v>62.79</c:v>
                      </c:pt>
                      <c:pt idx="6">
                        <c:v>60.91</c:v>
                      </c:pt>
                      <c:pt idx="7">
                        <c:v>58.57</c:v>
                      </c:pt>
                      <c:pt idx="8">
                        <c:v>56.63</c:v>
                      </c:pt>
                      <c:pt idx="9">
                        <c:v>56.05</c:v>
                      </c:pt>
                      <c:pt idx="10">
                        <c:v>56.72</c:v>
                      </c:pt>
                      <c:pt idx="11">
                        <c:v>59.73</c:v>
                      </c:pt>
                      <c:pt idx="12">
                        <c:v>65.64</c:v>
                      </c:pt>
                      <c:pt idx="13">
                        <c:v>70.28</c:v>
                      </c:pt>
                      <c:pt idx="14">
                        <c:v>72.56</c:v>
                      </c:pt>
                      <c:pt idx="15">
                        <c:v>72.62</c:v>
                      </c:pt>
                      <c:pt idx="16">
                        <c:v>71.61</c:v>
                      </c:pt>
                      <c:pt idx="17">
                        <c:v>70.599999999999994</c:v>
                      </c:pt>
                      <c:pt idx="18">
                        <c:v>69.78</c:v>
                      </c:pt>
                      <c:pt idx="19">
                        <c:v>69.06</c:v>
                      </c:pt>
                      <c:pt idx="20">
                        <c:v>68.510000000000005</c:v>
                      </c:pt>
                      <c:pt idx="21">
                        <c:v>68.42</c:v>
                      </c:pt>
                      <c:pt idx="22">
                        <c:v>68.91</c:v>
                      </c:pt>
                      <c:pt idx="23">
                        <c:v>69.709999999999994</c:v>
                      </c:pt>
                      <c:pt idx="24">
                        <c:v>70.62</c:v>
                      </c:pt>
                      <c:pt idx="25">
                        <c:v>71.64</c:v>
                      </c:pt>
                      <c:pt idx="26">
                        <c:v>73.099999999999994</c:v>
                      </c:pt>
                      <c:pt idx="27">
                        <c:v>74.98</c:v>
                      </c:pt>
                      <c:pt idx="28">
                        <c:v>77.06</c:v>
                      </c:pt>
                      <c:pt idx="29">
                        <c:v>78.989999999999995</c:v>
                      </c:pt>
                      <c:pt idx="30">
                        <c:v>80.599999999999994</c:v>
                      </c:pt>
                      <c:pt idx="31">
                        <c:v>82.07</c:v>
                      </c:pt>
                      <c:pt idx="32">
                        <c:v>83.54</c:v>
                      </c:pt>
                      <c:pt idx="33">
                        <c:v>85.04</c:v>
                      </c:pt>
                      <c:pt idx="34">
                        <c:v>86.5</c:v>
                      </c:pt>
                      <c:pt idx="35">
                        <c:v>87.72</c:v>
                      </c:pt>
                      <c:pt idx="36">
                        <c:v>88.67</c:v>
                      </c:pt>
                      <c:pt idx="37">
                        <c:v>89.37</c:v>
                      </c:pt>
                      <c:pt idx="38">
                        <c:v>89.83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666F-45CC-ACC4-8529448AF30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시편.xlsx]Sheet4'!$B$75</c15:sqref>
                        </c15:formulaRef>
                      </c:ext>
                    </c:extLst>
                    <c:strCache>
                      <c:ptCount val="1"/>
                      <c:pt idx="0">
                        <c:v>[Q,X] DG-3,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FF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시편.xlsx]Sheet4'!$C$75:$AO$75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39.75</c:v>
                      </c:pt>
                      <c:pt idx="1">
                        <c:v>43.45</c:v>
                      </c:pt>
                      <c:pt idx="2">
                        <c:v>48.5</c:v>
                      </c:pt>
                      <c:pt idx="3">
                        <c:v>54.47</c:v>
                      </c:pt>
                      <c:pt idx="4">
                        <c:v>60.46</c:v>
                      </c:pt>
                      <c:pt idx="5">
                        <c:v>64.16</c:v>
                      </c:pt>
                      <c:pt idx="6">
                        <c:v>64.73</c:v>
                      </c:pt>
                      <c:pt idx="7">
                        <c:v>62.67</c:v>
                      </c:pt>
                      <c:pt idx="8">
                        <c:v>60.72</c:v>
                      </c:pt>
                      <c:pt idx="9">
                        <c:v>59.65</c:v>
                      </c:pt>
                      <c:pt idx="10">
                        <c:v>61.08</c:v>
                      </c:pt>
                      <c:pt idx="11">
                        <c:v>65.17</c:v>
                      </c:pt>
                      <c:pt idx="12">
                        <c:v>70.680000000000007</c:v>
                      </c:pt>
                      <c:pt idx="13">
                        <c:v>74.069999999999993</c:v>
                      </c:pt>
                      <c:pt idx="14">
                        <c:v>75.17</c:v>
                      </c:pt>
                      <c:pt idx="15">
                        <c:v>74.48</c:v>
                      </c:pt>
                      <c:pt idx="16">
                        <c:v>72.89</c:v>
                      </c:pt>
                      <c:pt idx="17">
                        <c:v>71.34</c:v>
                      </c:pt>
                      <c:pt idx="18">
                        <c:v>69.97</c:v>
                      </c:pt>
                      <c:pt idx="19">
                        <c:v>68.739999999999995</c:v>
                      </c:pt>
                      <c:pt idx="20">
                        <c:v>67.739999999999995</c:v>
                      </c:pt>
                      <c:pt idx="21">
                        <c:v>67.25</c:v>
                      </c:pt>
                      <c:pt idx="22">
                        <c:v>67.38</c:v>
                      </c:pt>
                      <c:pt idx="23">
                        <c:v>67.930000000000007</c:v>
                      </c:pt>
                      <c:pt idx="24">
                        <c:v>68.69</c:v>
                      </c:pt>
                      <c:pt idx="25">
                        <c:v>69.62</c:v>
                      </c:pt>
                      <c:pt idx="26">
                        <c:v>71.069999999999993</c:v>
                      </c:pt>
                      <c:pt idx="27">
                        <c:v>72.989999999999995</c:v>
                      </c:pt>
                      <c:pt idx="28">
                        <c:v>75.23</c:v>
                      </c:pt>
                      <c:pt idx="29">
                        <c:v>77.349999999999994</c:v>
                      </c:pt>
                      <c:pt idx="30">
                        <c:v>79.209999999999994</c:v>
                      </c:pt>
                      <c:pt idx="31">
                        <c:v>80.91</c:v>
                      </c:pt>
                      <c:pt idx="32">
                        <c:v>82.62</c:v>
                      </c:pt>
                      <c:pt idx="33">
                        <c:v>84.34</c:v>
                      </c:pt>
                      <c:pt idx="34">
                        <c:v>86.01</c:v>
                      </c:pt>
                      <c:pt idx="35">
                        <c:v>87.43</c:v>
                      </c:pt>
                      <c:pt idx="36">
                        <c:v>88.57</c:v>
                      </c:pt>
                      <c:pt idx="37">
                        <c:v>89.39</c:v>
                      </c:pt>
                      <c:pt idx="38">
                        <c:v>89.91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66F-45CC-ACC4-8529448AF30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시편.xlsx]Sheet4'!$B$77</c15:sqref>
                        </c15:formulaRef>
                      </c:ext>
                    </c:extLst>
                    <c:strCache>
                      <c:ptCount val="1"/>
                      <c:pt idx="0">
                        <c:v>[Q,X] 최근우노</c:v>
                      </c:pt>
                    </c:strCache>
                  </c:strRef>
                </c:tx>
                <c:spPr>
                  <a:ln w="38100" cap="rnd">
                    <a:solidFill>
                      <a:srgbClr val="0070C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시편.xlsx]Sheet4'!$C$77:$AO$77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0.59</c:v>
                      </c:pt>
                      <c:pt idx="1">
                        <c:v>0.63</c:v>
                      </c:pt>
                      <c:pt idx="2">
                        <c:v>1.54</c:v>
                      </c:pt>
                      <c:pt idx="3">
                        <c:v>3.61</c:v>
                      </c:pt>
                      <c:pt idx="4">
                        <c:v>12.63</c:v>
                      </c:pt>
                      <c:pt idx="5">
                        <c:v>34.93</c:v>
                      </c:pt>
                      <c:pt idx="6">
                        <c:v>58.5</c:v>
                      </c:pt>
                      <c:pt idx="7">
                        <c:v>63.67</c:v>
                      </c:pt>
                      <c:pt idx="8">
                        <c:v>63.62</c:v>
                      </c:pt>
                      <c:pt idx="9">
                        <c:v>64.75</c:v>
                      </c:pt>
                      <c:pt idx="10">
                        <c:v>67.11</c:v>
                      </c:pt>
                      <c:pt idx="11">
                        <c:v>69.72</c:v>
                      </c:pt>
                      <c:pt idx="12">
                        <c:v>72.069999999999993</c:v>
                      </c:pt>
                      <c:pt idx="13">
                        <c:v>73.150000000000006</c:v>
                      </c:pt>
                      <c:pt idx="14">
                        <c:v>73.2</c:v>
                      </c:pt>
                      <c:pt idx="15">
                        <c:v>72.599999999999994</c:v>
                      </c:pt>
                      <c:pt idx="16">
                        <c:v>71.63</c:v>
                      </c:pt>
                      <c:pt idx="17">
                        <c:v>70.73</c:v>
                      </c:pt>
                      <c:pt idx="18">
                        <c:v>69.989999999999995</c:v>
                      </c:pt>
                      <c:pt idx="19">
                        <c:v>69.489999999999995</c:v>
                      </c:pt>
                      <c:pt idx="20">
                        <c:v>69.33</c:v>
                      </c:pt>
                      <c:pt idx="21">
                        <c:v>69.53</c:v>
                      </c:pt>
                      <c:pt idx="22">
                        <c:v>70.09</c:v>
                      </c:pt>
                      <c:pt idx="23">
                        <c:v>70.94</c:v>
                      </c:pt>
                      <c:pt idx="24">
                        <c:v>72.05</c:v>
                      </c:pt>
                      <c:pt idx="25">
                        <c:v>73.38</c:v>
                      </c:pt>
                      <c:pt idx="26">
                        <c:v>74.959999999999994</c:v>
                      </c:pt>
                      <c:pt idx="27">
                        <c:v>76.7</c:v>
                      </c:pt>
                      <c:pt idx="28">
                        <c:v>78.5</c:v>
                      </c:pt>
                      <c:pt idx="29">
                        <c:v>80.3</c:v>
                      </c:pt>
                      <c:pt idx="30">
                        <c:v>81.93</c:v>
                      </c:pt>
                      <c:pt idx="31">
                        <c:v>83.44</c:v>
                      </c:pt>
                      <c:pt idx="32">
                        <c:v>84.86</c:v>
                      </c:pt>
                      <c:pt idx="33">
                        <c:v>86.11</c:v>
                      </c:pt>
                      <c:pt idx="34">
                        <c:v>87.21</c:v>
                      </c:pt>
                      <c:pt idx="35">
                        <c:v>88.09</c:v>
                      </c:pt>
                      <c:pt idx="36">
                        <c:v>88.82</c:v>
                      </c:pt>
                      <c:pt idx="37">
                        <c:v>89.38</c:v>
                      </c:pt>
                      <c:pt idx="38">
                        <c:v>89.76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66F-45CC-ACC4-8529448AF30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시편.xlsx]Sheet4'!$B$78</c15:sqref>
                        </c15:formulaRef>
                      </c:ext>
                    </c:extLst>
                    <c:strCache>
                      <c:ptCount val="1"/>
                      <c:pt idx="0">
                        <c:v>[Q,U] DG-2, 초기 방식</c:v>
                      </c:pt>
                    </c:strCache>
                  </c:strRef>
                </c:tx>
                <c:spPr>
                  <a:ln w="3810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시편.xlsx]Sheet4'!$C$78:$AO$78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40.78</c:v>
                      </c:pt>
                      <c:pt idx="1">
                        <c:v>45.06</c:v>
                      </c:pt>
                      <c:pt idx="2">
                        <c:v>51.03</c:v>
                      </c:pt>
                      <c:pt idx="3">
                        <c:v>57.25</c:v>
                      </c:pt>
                      <c:pt idx="4">
                        <c:v>61.09</c:v>
                      </c:pt>
                      <c:pt idx="5">
                        <c:v>60.88</c:v>
                      </c:pt>
                      <c:pt idx="6">
                        <c:v>58.41</c:v>
                      </c:pt>
                      <c:pt idx="7">
                        <c:v>55.63</c:v>
                      </c:pt>
                      <c:pt idx="8">
                        <c:v>53.45</c:v>
                      </c:pt>
                      <c:pt idx="9">
                        <c:v>52.73</c:v>
                      </c:pt>
                      <c:pt idx="10">
                        <c:v>53.47</c:v>
                      </c:pt>
                      <c:pt idx="11">
                        <c:v>56.79</c:v>
                      </c:pt>
                      <c:pt idx="12">
                        <c:v>63.14</c:v>
                      </c:pt>
                      <c:pt idx="13">
                        <c:v>68.08</c:v>
                      </c:pt>
                      <c:pt idx="14">
                        <c:v>70.42</c:v>
                      </c:pt>
                      <c:pt idx="15">
                        <c:v>70.33</c:v>
                      </c:pt>
                      <c:pt idx="16">
                        <c:v>69.08</c:v>
                      </c:pt>
                      <c:pt idx="17">
                        <c:v>67.88</c:v>
                      </c:pt>
                      <c:pt idx="18">
                        <c:v>66.89</c:v>
                      </c:pt>
                      <c:pt idx="19">
                        <c:v>66.040000000000006</c:v>
                      </c:pt>
                      <c:pt idx="20">
                        <c:v>65.41</c:v>
                      </c:pt>
                      <c:pt idx="21">
                        <c:v>65.3</c:v>
                      </c:pt>
                      <c:pt idx="22">
                        <c:v>65.849999999999994</c:v>
                      </c:pt>
                      <c:pt idx="23">
                        <c:v>66.739999999999995</c:v>
                      </c:pt>
                      <c:pt idx="24">
                        <c:v>67.75</c:v>
                      </c:pt>
                      <c:pt idx="25">
                        <c:v>68.94</c:v>
                      </c:pt>
                      <c:pt idx="26">
                        <c:v>70.62</c:v>
                      </c:pt>
                      <c:pt idx="27">
                        <c:v>72.760000000000005</c:v>
                      </c:pt>
                      <c:pt idx="28">
                        <c:v>75.12</c:v>
                      </c:pt>
                      <c:pt idx="29">
                        <c:v>77.31</c:v>
                      </c:pt>
                      <c:pt idx="30">
                        <c:v>79.17</c:v>
                      </c:pt>
                      <c:pt idx="31">
                        <c:v>80.88</c:v>
                      </c:pt>
                      <c:pt idx="32">
                        <c:v>82.6</c:v>
                      </c:pt>
                      <c:pt idx="33">
                        <c:v>84.31</c:v>
                      </c:pt>
                      <c:pt idx="34">
                        <c:v>85.98</c:v>
                      </c:pt>
                      <c:pt idx="35">
                        <c:v>87.39</c:v>
                      </c:pt>
                      <c:pt idx="36">
                        <c:v>88.5</c:v>
                      </c:pt>
                      <c:pt idx="37">
                        <c:v>89.26</c:v>
                      </c:pt>
                      <c:pt idx="38">
                        <c:v>89.77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66F-45CC-ACC4-8529448AF303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시편.xlsx]Sheet4'!$B$80</c15:sqref>
                        </c15:formulaRef>
                      </c:ext>
                    </c:extLst>
                    <c:strCache>
                      <c:ptCount val="1"/>
                      <c:pt idx="0">
                        <c:v>[Q,U] DG-3, 초기 방식</c:v>
                      </c:pt>
                    </c:strCache>
                  </c:strRef>
                </c:tx>
                <c:spPr>
                  <a:ln w="19050" cap="rnd">
                    <a:solidFill>
                      <a:srgbClr val="FFFF0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시편.xlsx]Sheet4'!$C$80:$AO$80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36.119999999999997</c:v>
                      </c:pt>
                      <c:pt idx="1">
                        <c:v>38.96</c:v>
                      </c:pt>
                      <c:pt idx="2">
                        <c:v>43.81</c:v>
                      </c:pt>
                      <c:pt idx="3">
                        <c:v>49.38</c:v>
                      </c:pt>
                      <c:pt idx="4">
                        <c:v>53.76</c:v>
                      </c:pt>
                      <c:pt idx="5">
                        <c:v>54.99</c:v>
                      </c:pt>
                      <c:pt idx="6">
                        <c:v>52.51</c:v>
                      </c:pt>
                      <c:pt idx="7">
                        <c:v>48.97</c:v>
                      </c:pt>
                      <c:pt idx="8">
                        <c:v>46.2</c:v>
                      </c:pt>
                      <c:pt idx="9">
                        <c:v>44.72</c:v>
                      </c:pt>
                      <c:pt idx="10">
                        <c:v>47.13</c:v>
                      </c:pt>
                      <c:pt idx="11">
                        <c:v>53.26</c:v>
                      </c:pt>
                      <c:pt idx="12">
                        <c:v>60.82</c:v>
                      </c:pt>
                      <c:pt idx="13">
                        <c:v>65.099999999999994</c:v>
                      </c:pt>
                      <c:pt idx="14">
                        <c:v>65.900000000000006</c:v>
                      </c:pt>
                      <c:pt idx="15">
                        <c:v>64.2</c:v>
                      </c:pt>
                      <c:pt idx="16">
                        <c:v>61.38</c:v>
                      </c:pt>
                      <c:pt idx="17">
                        <c:v>58.76</c:v>
                      </c:pt>
                      <c:pt idx="18">
                        <c:v>56.52</c:v>
                      </c:pt>
                      <c:pt idx="19">
                        <c:v>54.56</c:v>
                      </c:pt>
                      <c:pt idx="20">
                        <c:v>53.01</c:v>
                      </c:pt>
                      <c:pt idx="21">
                        <c:v>52.27</c:v>
                      </c:pt>
                      <c:pt idx="22">
                        <c:v>52.45</c:v>
                      </c:pt>
                      <c:pt idx="23">
                        <c:v>53.22</c:v>
                      </c:pt>
                      <c:pt idx="24">
                        <c:v>54.27</c:v>
                      </c:pt>
                      <c:pt idx="25">
                        <c:v>55.7</c:v>
                      </c:pt>
                      <c:pt idx="26">
                        <c:v>57.94</c:v>
                      </c:pt>
                      <c:pt idx="27">
                        <c:v>60.95</c:v>
                      </c:pt>
                      <c:pt idx="28">
                        <c:v>64.44</c:v>
                      </c:pt>
                      <c:pt idx="29">
                        <c:v>67.87</c:v>
                      </c:pt>
                      <c:pt idx="30">
                        <c:v>70.930000000000007</c:v>
                      </c:pt>
                      <c:pt idx="31">
                        <c:v>73.819999999999993</c:v>
                      </c:pt>
                      <c:pt idx="32">
                        <c:v>76.81</c:v>
                      </c:pt>
                      <c:pt idx="33">
                        <c:v>79.819999999999993</c:v>
                      </c:pt>
                      <c:pt idx="34">
                        <c:v>82.78</c:v>
                      </c:pt>
                      <c:pt idx="35">
                        <c:v>85.28</c:v>
                      </c:pt>
                      <c:pt idx="36">
                        <c:v>87.25</c:v>
                      </c:pt>
                      <c:pt idx="37">
                        <c:v>88.61</c:v>
                      </c:pt>
                      <c:pt idx="38">
                        <c:v>89.49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66F-45CC-ACC4-8529448AF303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시편.xlsx]Sheet4'!$B$82</c15:sqref>
                        </c15:formulaRef>
                      </c:ext>
                    </c:extLst>
                    <c:strCache>
                      <c:ptCount val="1"/>
                      <c:pt idx="0">
                        <c:v>[Q,U] 최근우노</c:v>
                      </c:pt>
                    </c:strCache>
                  </c:strRef>
                </c:tx>
                <c:spPr>
                  <a:ln w="38100" cap="rnd">
                    <a:solidFill>
                      <a:srgbClr val="0070C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시편.xlsx]Sheet4'!$C$72:$AO$72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360</c:v>
                      </c:pt>
                      <c:pt idx="1">
                        <c:v>370</c:v>
                      </c:pt>
                      <c:pt idx="2">
                        <c:v>380</c:v>
                      </c:pt>
                      <c:pt idx="3">
                        <c:v>390</c:v>
                      </c:pt>
                      <c:pt idx="4">
                        <c:v>400</c:v>
                      </c:pt>
                      <c:pt idx="5">
                        <c:v>410</c:v>
                      </c:pt>
                      <c:pt idx="6">
                        <c:v>420</c:v>
                      </c:pt>
                      <c:pt idx="7">
                        <c:v>430</c:v>
                      </c:pt>
                      <c:pt idx="8">
                        <c:v>440</c:v>
                      </c:pt>
                      <c:pt idx="9">
                        <c:v>450</c:v>
                      </c:pt>
                      <c:pt idx="10">
                        <c:v>460</c:v>
                      </c:pt>
                      <c:pt idx="11">
                        <c:v>470</c:v>
                      </c:pt>
                      <c:pt idx="12">
                        <c:v>480</c:v>
                      </c:pt>
                      <c:pt idx="13">
                        <c:v>490</c:v>
                      </c:pt>
                      <c:pt idx="14">
                        <c:v>500</c:v>
                      </c:pt>
                      <c:pt idx="15">
                        <c:v>510</c:v>
                      </c:pt>
                      <c:pt idx="16">
                        <c:v>520</c:v>
                      </c:pt>
                      <c:pt idx="17">
                        <c:v>530</c:v>
                      </c:pt>
                      <c:pt idx="18">
                        <c:v>540</c:v>
                      </c:pt>
                      <c:pt idx="19">
                        <c:v>550</c:v>
                      </c:pt>
                      <c:pt idx="20">
                        <c:v>560</c:v>
                      </c:pt>
                      <c:pt idx="21">
                        <c:v>570</c:v>
                      </c:pt>
                      <c:pt idx="22">
                        <c:v>580</c:v>
                      </c:pt>
                      <c:pt idx="23">
                        <c:v>590</c:v>
                      </c:pt>
                      <c:pt idx="24">
                        <c:v>600</c:v>
                      </c:pt>
                      <c:pt idx="25">
                        <c:v>610</c:v>
                      </c:pt>
                      <c:pt idx="26">
                        <c:v>620</c:v>
                      </c:pt>
                      <c:pt idx="27">
                        <c:v>630</c:v>
                      </c:pt>
                      <c:pt idx="28">
                        <c:v>640</c:v>
                      </c:pt>
                      <c:pt idx="29">
                        <c:v>650</c:v>
                      </c:pt>
                      <c:pt idx="30">
                        <c:v>660</c:v>
                      </c:pt>
                      <c:pt idx="31">
                        <c:v>670</c:v>
                      </c:pt>
                      <c:pt idx="32">
                        <c:v>680</c:v>
                      </c:pt>
                      <c:pt idx="33">
                        <c:v>690</c:v>
                      </c:pt>
                      <c:pt idx="34">
                        <c:v>700</c:v>
                      </c:pt>
                      <c:pt idx="35">
                        <c:v>710</c:v>
                      </c:pt>
                      <c:pt idx="36">
                        <c:v>720</c:v>
                      </c:pt>
                      <c:pt idx="37">
                        <c:v>730</c:v>
                      </c:pt>
                      <c:pt idx="38">
                        <c:v>740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'C:\RnD\파일 및 서식\QUV\2020년\[(200421~) 광변색 4차 시편.xlsx]Sheet4'!$C$82:$AO$82</c15:sqref>
                        </c15:formulaRef>
                      </c:ext>
                    </c:extLst>
                    <c:numCache>
                      <c:formatCode>General</c:formatCode>
                      <c:ptCount val="39"/>
                      <c:pt idx="0">
                        <c:v>0.38</c:v>
                      </c:pt>
                      <c:pt idx="1">
                        <c:v>0.44</c:v>
                      </c:pt>
                      <c:pt idx="2">
                        <c:v>1.18</c:v>
                      </c:pt>
                      <c:pt idx="3">
                        <c:v>3.09</c:v>
                      </c:pt>
                      <c:pt idx="4">
                        <c:v>9.7200000000000006</c:v>
                      </c:pt>
                      <c:pt idx="5">
                        <c:v>23.6</c:v>
                      </c:pt>
                      <c:pt idx="6">
                        <c:v>35.770000000000003</c:v>
                      </c:pt>
                      <c:pt idx="7">
                        <c:v>35.700000000000003</c:v>
                      </c:pt>
                      <c:pt idx="8">
                        <c:v>33.18</c:v>
                      </c:pt>
                      <c:pt idx="9">
                        <c:v>33.369999999999997</c:v>
                      </c:pt>
                      <c:pt idx="10">
                        <c:v>36.24</c:v>
                      </c:pt>
                      <c:pt idx="11">
                        <c:v>41.31</c:v>
                      </c:pt>
                      <c:pt idx="12">
                        <c:v>47.67</c:v>
                      </c:pt>
                      <c:pt idx="13">
                        <c:v>51.15</c:v>
                      </c:pt>
                      <c:pt idx="14">
                        <c:v>51.26</c:v>
                      </c:pt>
                      <c:pt idx="15">
                        <c:v>48.96</c:v>
                      </c:pt>
                      <c:pt idx="16">
                        <c:v>45.57</c:v>
                      </c:pt>
                      <c:pt idx="17">
                        <c:v>42.48</c:v>
                      </c:pt>
                      <c:pt idx="18">
                        <c:v>39.909999999999997</c:v>
                      </c:pt>
                      <c:pt idx="19">
                        <c:v>37.89</c:v>
                      </c:pt>
                      <c:pt idx="20">
                        <c:v>36.5</c:v>
                      </c:pt>
                      <c:pt idx="21">
                        <c:v>35.96</c:v>
                      </c:pt>
                      <c:pt idx="22">
                        <c:v>36.299999999999997</c:v>
                      </c:pt>
                      <c:pt idx="23">
                        <c:v>37.32</c:v>
                      </c:pt>
                      <c:pt idx="24">
                        <c:v>38.89</c:v>
                      </c:pt>
                      <c:pt idx="25">
                        <c:v>40.98</c:v>
                      </c:pt>
                      <c:pt idx="26">
                        <c:v>43.92</c:v>
                      </c:pt>
                      <c:pt idx="27">
                        <c:v>47.57</c:v>
                      </c:pt>
                      <c:pt idx="28">
                        <c:v>51.86</c:v>
                      </c:pt>
                      <c:pt idx="29">
                        <c:v>56.35</c:v>
                      </c:pt>
                      <c:pt idx="30">
                        <c:v>60.77</c:v>
                      </c:pt>
                      <c:pt idx="31">
                        <c:v>65.099999999999994</c:v>
                      </c:pt>
                      <c:pt idx="32">
                        <c:v>69.45</c:v>
                      </c:pt>
                      <c:pt idx="33">
                        <c:v>73.63</c:v>
                      </c:pt>
                      <c:pt idx="34">
                        <c:v>77.650000000000006</c:v>
                      </c:pt>
                      <c:pt idx="35">
                        <c:v>81.14</c:v>
                      </c:pt>
                      <c:pt idx="36">
                        <c:v>84.05</c:v>
                      </c:pt>
                      <c:pt idx="37">
                        <c:v>86.27</c:v>
                      </c:pt>
                      <c:pt idx="38">
                        <c:v>87.89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66F-45CC-ACC4-8529448AF303}"/>
                  </c:ext>
                </c:extLst>
              </c15:ser>
            </c15:filteredScatterSeries>
          </c:ext>
        </c:extLst>
      </c:scatterChart>
      <c:valAx>
        <c:axId val="146573952"/>
        <c:scaling>
          <c:orientation val="minMax"/>
          <c:max val="740"/>
          <c:min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579840"/>
        <c:crosses val="autoZero"/>
        <c:crossBetween val="midCat"/>
        <c:majorUnit val="20"/>
      </c:valAx>
      <c:valAx>
        <c:axId val="1465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573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2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2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10. 08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1) </a:t>
            </a:r>
            <a:r>
              <a:rPr lang="en-US" altLang="ko-KR" sz="2000" b="1" dirty="0">
                <a:latin typeface="+mj-lt"/>
              </a:rPr>
              <a:t>Photochromic Material </a:t>
            </a:r>
            <a:r>
              <a:rPr lang="ko-KR" altLang="en-US" sz="2000" b="1" dirty="0">
                <a:latin typeface="+mj-lt"/>
              </a:rPr>
              <a:t>기술</a:t>
            </a:r>
            <a:endParaRPr lang="en-US" altLang="ko-KR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 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-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투과율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/HZ/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변색범위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회복시간 특성을 만족하는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Formulation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기술개발</a:t>
            </a:r>
            <a:endParaRPr lang="en-US" altLang="ko-KR" sz="16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  </a:t>
            </a:r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 -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개시제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</a:rPr>
              <a:t> 함량에 따른 특성 분석</a:t>
            </a:r>
            <a:endParaRPr lang="en-US" altLang="ko-KR" sz="16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13263"/>
            <a:ext cx="7011008" cy="1944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6" y="4077072"/>
            <a:ext cx="7361558" cy="27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424BEB2-062C-472B-A50A-23B853F01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824060"/>
              </p:ext>
            </p:extLst>
          </p:nvPr>
        </p:nvGraphicFramePr>
        <p:xfrm>
          <a:off x="106328" y="4326727"/>
          <a:ext cx="4384174" cy="241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63EB9C5D-CF4D-41C2-BA6B-1B1A353B0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739092"/>
              </p:ext>
            </p:extLst>
          </p:nvPr>
        </p:nvGraphicFramePr>
        <p:xfrm>
          <a:off x="4563744" y="1826302"/>
          <a:ext cx="4461602" cy="242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9364A2D4-A639-4675-AACB-A28951DD1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573523"/>
              </p:ext>
            </p:extLst>
          </p:nvPr>
        </p:nvGraphicFramePr>
        <p:xfrm>
          <a:off x="4572792" y="4314755"/>
          <a:ext cx="4452576" cy="242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4DF21D96-7956-425D-ABD6-76AD9B03C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399409"/>
              </p:ext>
            </p:extLst>
          </p:nvPr>
        </p:nvGraphicFramePr>
        <p:xfrm>
          <a:off x="124286" y="1835215"/>
          <a:ext cx="4369154" cy="2419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35413" y="87083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Photochromic Material </a:t>
            </a:r>
            <a:r>
              <a:rPr lang="ko-KR" altLang="en-US" sz="1400" b="1" dirty="0" smtClean="0"/>
              <a:t>기술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개시제</a:t>
            </a:r>
            <a:r>
              <a:rPr lang="ko-KR" altLang="en-US" sz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함량에 따른 특성 분석</a:t>
            </a:r>
            <a:endParaRPr lang="en-US" altLang="ko-KR" sz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/>
              <a:t>Photochromic  dye </a:t>
            </a:r>
            <a:r>
              <a:rPr lang="ko-KR" altLang="en-US" sz="1200" dirty="0" err="1" smtClean="0"/>
              <a:t>광개시제</a:t>
            </a:r>
            <a:r>
              <a:rPr lang="ko-KR" altLang="en-US" sz="1200" dirty="0" smtClean="0"/>
              <a:t> 함량에 따른 </a:t>
            </a:r>
            <a:r>
              <a:rPr lang="ko-KR" altLang="en-US" sz="1200" dirty="0" err="1" smtClean="0"/>
              <a:t>투과스팩트럼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변화 </a:t>
            </a:r>
            <a:r>
              <a:rPr lang="ko-KR" altLang="en-US" sz="1200" dirty="0" smtClean="0"/>
              <a:t>그래프</a:t>
            </a:r>
            <a:endParaRPr lang="ko-KR" altLang="en-US" sz="12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2046597" y="3519808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Test.1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6553200" y="3496658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Test.2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2046597" y="5996403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Test.3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86F10-8B73-49B6-88D7-B9094A52C1D0}"/>
              </a:ext>
            </a:extLst>
          </p:cNvPr>
          <p:cNvSpPr txBox="1"/>
          <p:nvPr/>
        </p:nvSpPr>
        <p:spPr>
          <a:xfrm>
            <a:off x="6553200" y="5996403"/>
            <a:ext cx="6038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Test.4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2911"/>
            <a:ext cx="8880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진행사항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) </a:t>
            </a:r>
            <a:r>
              <a:rPr lang="en-US" altLang="ko-KR" sz="2000" b="1" dirty="0"/>
              <a:t>Photochromic Dye </a:t>
            </a:r>
            <a:r>
              <a:rPr lang="ko-KR" altLang="en-US" sz="2000" b="1" dirty="0" err="1"/>
              <a:t>함량별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Lab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prstClr val="black"/>
                </a:solidFill>
              </a:rPr>
              <a:t>Test </a:t>
            </a:r>
            <a:r>
              <a:rPr lang="ko-KR" altLang="en-US" sz="2000" b="1" dirty="0">
                <a:solidFill>
                  <a:prstClr val="black"/>
                </a:solidFill>
              </a:rPr>
              <a:t>결과 및 향후 진행 계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획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</a:rPr>
              <a:t>변색 후 회복 속도 </a:t>
            </a:r>
            <a:r>
              <a:rPr lang="en-US" altLang="ko-KR" sz="1600" i="1" dirty="0">
                <a:solidFill>
                  <a:srgbClr val="0000FF"/>
                </a:solidFill>
              </a:rPr>
              <a:t>10</a:t>
            </a:r>
            <a:r>
              <a:rPr lang="ko-KR" altLang="en-US" sz="1600" i="1" dirty="0">
                <a:solidFill>
                  <a:srgbClr val="0000FF"/>
                </a:solidFill>
              </a:rPr>
              <a:t>분 이상으로 첨가제 함량 조정 예정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</a:rPr>
              <a:t>부착력 확인을 위한 </a:t>
            </a:r>
            <a:r>
              <a:rPr lang="en-US" altLang="ko-KR" sz="1600" i="1" dirty="0">
                <a:solidFill>
                  <a:srgbClr val="0000FF"/>
                </a:solidFill>
              </a:rPr>
              <a:t>Lab / </a:t>
            </a:r>
            <a:r>
              <a:rPr lang="ko-KR" altLang="en-US" sz="1600" i="1" dirty="0">
                <a:solidFill>
                  <a:srgbClr val="0000FF"/>
                </a:solidFill>
              </a:rPr>
              <a:t>라인 비교 검증 </a:t>
            </a:r>
            <a:r>
              <a:rPr lang="en-US" altLang="ko-KR" sz="1600" i="1" dirty="0">
                <a:solidFill>
                  <a:srgbClr val="0000FF"/>
                </a:solidFill>
              </a:rPr>
              <a:t>1, 2</a:t>
            </a:r>
            <a:r>
              <a:rPr lang="ko-KR" altLang="en-US" sz="1600" i="1" dirty="0">
                <a:solidFill>
                  <a:srgbClr val="0000FF"/>
                </a:solidFill>
              </a:rPr>
              <a:t>차 </a:t>
            </a:r>
            <a:r>
              <a:rPr lang="en-US" altLang="ko-KR" sz="1600" i="1" dirty="0">
                <a:solidFill>
                  <a:srgbClr val="0000FF"/>
                </a:solidFill>
              </a:rPr>
              <a:t>UV </a:t>
            </a:r>
            <a:r>
              <a:rPr lang="ko-KR" altLang="en-US" sz="1600" i="1" dirty="0">
                <a:solidFill>
                  <a:srgbClr val="0000FF"/>
                </a:solidFill>
              </a:rPr>
              <a:t>광량 조건 테스트 예정 </a:t>
            </a:r>
            <a:endParaRPr lang="en-US" altLang="ko-KR" sz="1600" i="1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193" r="12125"/>
          <a:stretch/>
        </p:blipFill>
        <p:spPr>
          <a:xfrm>
            <a:off x="467544" y="2129656"/>
            <a:ext cx="6624736" cy="45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909275"/>
            <a:ext cx="861417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/>
              <a:t>Roll-to-roll </a:t>
            </a:r>
            <a:r>
              <a:rPr lang="ko-KR" altLang="en-US" sz="2000" b="1" dirty="0"/>
              <a:t>공정 기술 개발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 - </a:t>
            </a:r>
            <a:r>
              <a:rPr lang="ko-KR" altLang="en-US" sz="1600" i="1" dirty="0">
                <a:solidFill>
                  <a:srgbClr val="0000FF"/>
                </a:solidFill>
              </a:rPr>
              <a:t>자외선 </a:t>
            </a:r>
            <a:r>
              <a:rPr lang="ko-KR" altLang="en-US" sz="1600" i="1" dirty="0" err="1">
                <a:solidFill>
                  <a:srgbClr val="0000FF"/>
                </a:solidFill>
              </a:rPr>
              <a:t>노광</a:t>
            </a:r>
            <a:r>
              <a:rPr lang="ko-KR" altLang="en-US" sz="1600" i="1" dirty="0">
                <a:solidFill>
                  <a:srgbClr val="0000FF"/>
                </a:solidFill>
              </a:rPr>
              <a:t> 공정 개발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</a:rPr>
              <a:t>Multi-Unwinding Unit </a:t>
            </a:r>
            <a:r>
              <a:rPr lang="ko-KR" altLang="en-US" sz="1600" i="1" dirty="0">
                <a:solidFill>
                  <a:srgbClr val="0000FF"/>
                </a:solidFill>
              </a:rPr>
              <a:t>개발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Un-winder / Re-winder </a:t>
            </a:r>
            <a:r>
              <a:rPr lang="en-US" altLang="ko-KR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Tention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제어에 따른 두께 및 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Photochromic Glass Curl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특성 최적화</a:t>
            </a:r>
            <a:endParaRPr lang="en-US" altLang="ko-KR" sz="16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코팅 두께 편차 최소화 공정 개발</a:t>
            </a:r>
            <a:endParaRPr lang="en-US" altLang="ko-KR" sz="16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좌우방향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액 넘침 제거 공정 </a:t>
            </a:r>
            <a:r>
              <a:rPr lang="ko-KR" altLang="en-US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개발</a:t>
            </a:r>
            <a:endParaRPr lang="en-US" altLang="ko-KR" sz="16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2747" y="908720"/>
            <a:ext cx="8706254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/>
              <a:t>Photochromic Material </a:t>
            </a:r>
            <a:r>
              <a:rPr lang="ko-KR" altLang="en-US" sz="2000" b="1" dirty="0"/>
              <a:t>기술</a:t>
            </a:r>
            <a:endParaRPr lang="en-US" altLang="ko-KR" sz="2000" b="1" dirty="0"/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반복 실험을 통해 데이터 검증이 필요하여 많은 시간이 필요 했음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</a:rPr>
              <a:t> 문제점 </a:t>
            </a:r>
            <a:r>
              <a:rPr lang="ko-KR" altLang="en-US" sz="2000" b="1" dirty="0">
                <a:latin typeface="+mn-ea"/>
              </a:rPr>
              <a:t>및 애로 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/>
              <a:t>Photochromic Dye </a:t>
            </a:r>
            <a:r>
              <a:rPr lang="ko-KR" altLang="en-US" sz="2000" b="1" dirty="0" err="1"/>
              <a:t>함량별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Lab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prstClr val="black"/>
                </a:solidFill>
              </a:rPr>
              <a:t>Test </a:t>
            </a:r>
            <a:r>
              <a:rPr lang="ko-KR" altLang="en-US" sz="2000" b="1" dirty="0">
                <a:solidFill>
                  <a:prstClr val="black"/>
                </a:solidFill>
              </a:rPr>
              <a:t>결과 및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향 후 </a:t>
            </a:r>
            <a:r>
              <a:rPr lang="ko-KR" altLang="en-US" sz="2000" b="1" dirty="0">
                <a:solidFill>
                  <a:prstClr val="black"/>
                </a:solidFill>
              </a:rPr>
              <a:t>진행 계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획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- </a:t>
            </a:r>
            <a:r>
              <a:rPr lang="en-US" altLang="ko-KR" sz="1600" i="1" dirty="0">
                <a:solidFill>
                  <a:srgbClr val="0000FF"/>
                </a:solidFill>
              </a:rPr>
              <a:t>Photochromic Material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기술을 어느 정도 확보가 되어  몇번의 시행착오가 있었지만</a:t>
            </a:r>
            <a:endParaRPr lang="en-US" altLang="ko-KR" sz="1600" i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 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성과 있는 실험을 하였음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  <a:endParaRPr lang="en-US" altLang="ko-KR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303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6636</TotalTime>
  <Words>312</Words>
  <Application>Microsoft Office PowerPoint</Application>
  <PresentationFormat>화면 슬라이드 쇼(4:3)</PresentationFormat>
  <Paragraphs>77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398</cp:revision>
  <cp:lastPrinted>2019-09-16T00:28:29Z</cp:lastPrinted>
  <dcterms:created xsi:type="dcterms:W3CDTF">2017-03-29T07:13:25Z</dcterms:created>
  <dcterms:modified xsi:type="dcterms:W3CDTF">2021-10-07T09:55:26Z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