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40" r:id="rId6"/>
    <p:sldId id="331" r:id="rId7"/>
    <p:sldId id="354" r:id="rId8"/>
    <p:sldId id="342" r:id="rId9"/>
    <p:sldId id="349" r:id="rId10"/>
    <p:sldId id="352" r:id="rId11"/>
    <p:sldId id="345" r:id="rId12"/>
    <p:sldId id="346" r:id="rId13"/>
    <p:sldId id="353" r:id="rId14"/>
    <p:sldId id="336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40" autoAdjust="0"/>
  </p:normalViewPr>
  <p:slideViewPr>
    <p:cSldViewPr>
      <p:cViewPr varScale="1">
        <p:scale>
          <a:sx n="77" d="100"/>
          <a:sy n="77" d="100"/>
        </p:scale>
        <p:origin x="1603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6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9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8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3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7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4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12. 15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Final-TERM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제품에 대한 영상 처리 </a:t>
            </a:r>
            <a:endParaRPr lang="ko-KR" altLang="en-US" sz="4400" b="1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3. Scratch - </a:t>
            </a:r>
            <a:r>
              <a:rPr lang="ko-KR" altLang="en-US" sz="2000" dirty="0" smtClean="0">
                <a:solidFill>
                  <a:srgbClr val="0000FF"/>
                </a:solidFill>
              </a:rPr>
              <a:t>실행결과</a:t>
            </a:r>
            <a:endParaRPr lang="en-US" altLang="ko-KR" sz="2000" dirty="0" smtClean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9" y="1390710"/>
            <a:ext cx="6595088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9" y="4125248"/>
            <a:ext cx="33098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28492"/>
            <a:ext cx="870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당사 </a:t>
            </a:r>
            <a:r>
              <a:rPr lang="ko-KR" altLang="en-US" sz="2000" b="1" dirty="0" err="1" smtClean="0"/>
              <a:t>광학필름의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Prism </a:t>
            </a:r>
            <a:r>
              <a:rPr lang="ko-KR" altLang="en-US" sz="2000" b="1" dirty="0" smtClean="0"/>
              <a:t>형상을 </a:t>
            </a:r>
            <a:r>
              <a:rPr lang="en-US" altLang="ko-KR" sz="2000" b="1" dirty="0">
                <a:ea typeface="HY견고딕" panose="02030600000101010101" pitchFamily="18" charset="-127"/>
              </a:rPr>
              <a:t>Harris corner 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detector </a:t>
            </a:r>
            <a:r>
              <a:rPr lang="ko-KR" altLang="en-US" sz="2000" b="1" dirty="0" smtClean="0">
                <a:ea typeface="HY견고딕" panose="02030600000101010101" pitchFamily="18" charset="-127"/>
              </a:rPr>
              <a:t>및 </a:t>
            </a:r>
            <a:r>
              <a:rPr lang="en-US" altLang="ko-KR" sz="2000" b="1" dirty="0">
                <a:ea typeface="HY견고딕" panose="02030600000101010101" pitchFamily="18" charset="-127"/>
              </a:rPr>
              <a:t>FAST corner detector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b="1" dirty="0" err="1" smtClean="0"/>
              <a:t>영상처리를</a:t>
            </a:r>
            <a:r>
              <a:rPr lang="ko-KR" altLang="en-US" sz="2000" b="1" dirty="0" smtClean="0"/>
              <a:t> 해 본 결과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OK</a:t>
            </a:r>
            <a:r>
              <a:rPr lang="ko-KR" altLang="en-US" sz="2000" b="1" dirty="0" smtClean="0"/>
              <a:t>품과 </a:t>
            </a:r>
            <a:r>
              <a:rPr lang="en-US" altLang="ko-KR" sz="2000" b="1" dirty="0" smtClean="0"/>
              <a:t>NG</a:t>
            </a:r>
            <a:r>
              <a:rPr lang="ko-KR" altLang="en-US" sz="2000" b="1" dirty="0" smtClean="0"/>
              <a:t>품을 확실히 구별 할 수 있었습니다</a:t>
            </a:r>
            <a:r>
              <a:rPr lang="en-US" altLang="ko-KR" sz="2000" b="1" dirty="0" smtClean="0"/>
              <a:t>.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내용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83671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중간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때 정한 문제 혹은 새롭게 정한 현업에서의 컴퓨터 비전 문제에 대해서 최종 프로젝트를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진행함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강의까지 배운 내용들을 활용해서 특징 추출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대응점 탐색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옵티컬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플로우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파노라마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스티칭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캘리브레이션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스테레오 매칭 등을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 강의시간에 각자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5page 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내외로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발표자료와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소스코드를 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e-campus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제출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기한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12/15 11:59PM)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1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처리를 위한 데이터베이스 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당사는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가전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데코레이션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필름을 개발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제조하는 회사입니다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2" y="1281107"/>
            <a:ext cx="6574268" cy="4184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5540579"/>
            <a:ext cx="87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다양한 패턴을 가지고 제품을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제조하고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중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 종류인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Prism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패턴을 영상 처리를 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7980" y="2686445"/>
            <a:ext cx="1627166" cy="12466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75344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</a:rPr>
              <a:t>OK 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endParaRPr lang="en-US" altLang="ko-KR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1" y="1196752"/>
            <a:ext cx="3322771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79512" y="3573016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</a:rPr>
              <a:t>NG 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endParaRPr lang="en-US" altLang="ko-KR" sz="2000" dirty="0" smtClean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67058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4005064"/>
            <a:ext cx="3317646" cy="25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영상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71600" y="6456120"/>
            <a:ext cx="283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       (White spot)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652120" y="64561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       (Scratch)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581128"/>
            <a:ext cx="1584176" cy="1728192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4067510"/>
            <a:ext cx="792088" cy="238861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1. OK 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r>
              <a:rPr lang="en-US" altLang="ko-KR" sz="2000" dirty="0" smtClean="0">
                <a:solidFill>
                  <a:srgbClr val="0000FF"/>
                </a:solidFill>
              </a:rPr>
              <a:t>- code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5312230" cy="5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2. White spot NG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r>
              <a:rPr lang="en-US" altLang="ko-KR" sz="2000" dirty="0" smtClean="0">
                <a:solidFill>
                  <a:srgbClr val="0000FF"/>
                </a:solidFill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5449779" cy="54226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3. Scratch NG 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r>
              <a:rPr lang="en-US" altLang="ko-KR" sz="2000" dirty="0" smtClean="0">
                <a:solidFill>
                  <a:srgbClr val="0000FF"/>
                </a:solidFill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8" y="1390710"/>
            <a:ext cx="5264548" cy="54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 1. OK </a:t>
            </a:r>
            <a:r>
              <a:rPr lang="ko-KR" altLang="en-US" sz="2000" dirty="0" smtClean="0">
                <a:solidFill>
                  <a:srgbClr val="0000FF"/>
                </a:solidFill>
              </a:rPr>
              <a:t>제품</a:t>
            </a:r>
            <a:r>
              <a:rPr lang="en-US" altLang="ko-KR" sz="2000" dirty="0" smtClean="0">
                <a:solidFill>
                  <a:srgbClr val="0000FF"/>
                </a:solidFill>
              </a:rPr>
              <a:t>- </a:t>
            </a:r>
            <a:r>
              <a:rPr lang="ko-KR" altLang="en-US" sz="2000" dirty="0" smtClean="0">
                <a:solidFill>
                  <a:srgbClr val="0000FF"/>
                </a:solidFill>
              </a:rPr>
              <a:t>실행 결과</a:t>
            </a:r>
            <a:endParaRPr lang="en-US" altLang="ko-KR" sz="2000" dirty="0" smtClean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7" y="1390710"/>
            <a:ext cx="654379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5" y="4099499"/>
            <a:ext cx="3248781" cy="27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FF"/>
                </a:solidFill>
              </a:rPr>
              <a:t>2. white spot - </a:t>
            </a:r>
            <a:r>
              <a:rPr lang="ko-KR" altLang="en-US" sz="2000" dirty="0" smtClean="0">
                <a:solidFill>
                  <a:srgbClr val="0000FF"/>
                </a:solidFill>
              </a:rPr>
              <a:t>실행결과</a:t>
            </a:r>
            <a:endParaRPr lang="en-US" altLang="ko-KR" sz="2000" dirty="0" smtClean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05064"/>
            <a:ext cx="6568314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2" y="4034800"/>
            <a:ext cx="327658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10164</TotalTime>
  <Words>272</Words>
  <Application>Microsoft Office PowerPoint</Application>
  <PresentationFormat>화면 슬라이드 쇼(4:3)</PresentationFormat>
  <Paragraphs>57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맑은 고딕</vt:lpstr>
      <vt:lpstr>문체부 제목 돋음체</vt:lpstr>
      <vt:lpstr>바른돋움 3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450</cp:revision>
  <cp:lastPrinted>2019-09-16T00:28:29Z</cp:lastPrinted>
  <dcterms:created xsi:type="dcterms:W3CDTF">2017-03-29T07:13:25Z</dcterms:created>
  <dcterms:modified xsi:type="dcterms:W3CDTF">2021-12-15T11:50:13Z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