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7" d="100"/>
          <a:sy n="117" d="100"/>
        </p:scale>
        <p:origin x="1421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09. 16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7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2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사전 시장 조사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야외환경등이 빈번해짐에 따라 자외선의 유해선 차단 기능 제품 수요 증가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환경오염으로 인한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Solvent-Free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친환경 공정에 대한 요구가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필수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사전 제조기술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Transitions Optical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이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변색렌즈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시장을 주도 하고 있음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현재 제조사들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Solvent type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제조 공법으로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환경이슈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존재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3239851" y="63805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예시 그림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" y="2996952"/>
            <a:ext cx="7178662" cy="34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친환경 </a:t>
            </a:r>
            <a:r>
              <a:rPr lang="ko-KR" altLang="en-US" sz="2000" b="1" dirty="0" err="1" smtClean="0">
                <a:latin typeface="+mn-ea"/>
              </a:rPr>
              <a:t>광반응성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UV Resin </a:t>
            </a:r>
            <a:r>
              <a:rPr lang="ko-KR" altLang="en-US" sz="2000" b="1" dirty="0" smtClean="0">
                <a:latin typeface="+mn-ea"/>
              </a:rPr>
              <a:t>개발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>
                <a:solidFill>
                  <a:srgbClr val="0000FF"/>
                </a:solidFill>
              </a:rPr>
              <a:t>Photochromic Dye </a:t>
            </a:r>
            <a:r>
              <a:rPr lang="ko-KR" altLang="en-US" sz="1600" i="1" dirty="0" err="1">
                <a:solidFill>
                  <a:srgbClr val="0000FF"/>
                </a:solidFill>
              </a:rPr>
              <a:t>분산기술</a:t>
            </a:r>
            <a:r>
              <a:rPr lang="ko-KR" altLang="en-US" sz="1600" i="1" dirty="0">
                <a:solidFill>
                  <a:srgbClr val="0000FF"/>
                </a:solidFill>
              </a:rPr>
              <a:t> 개발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</a:rPr>
              <a:t>-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투명성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, </a:t>
            </a:r>
            <a:r>
              <a:rPr lang="ko-KR" altLang="en-US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접착성이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 우수한 </a:t>
            </a:r>
            <a:r>
              <a:rPr lang="en-US" altLang="ko-KR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Olygomer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/Monomer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선정 및 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Formulation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기술 개발</a:t>
            </a:r>
            <a:endParaRPr lang="en-US" altLang="ko-KR" sz="16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en-US" altLang="ko-KR" sz="2000" b="1" dirty="0">
                <a:solidFill>
                  <a:prstClr val="black"/>
                </a:solidFill>
                <a:latin typeface="+mn-ea"/>
              </a:rPr>
              <a:t>Photochromic 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특성 평가 기술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Oligomer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Photochromic dye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합성 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Photochromic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기능 상실 여부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Photochromic dye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함량에 따른 색상 농도 및 투과도 확인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물리적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특성 평가 확인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제품의 접착력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두께 편차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Curl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유무 확인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1600" i="1" dirty="0">
              <a:solidFill>
                <a:srgbClr val="0000FF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AEEFA-3BA5-42AE-A8B9-0DE2C0CF9F05}"/>
              </a:ext>
            </a:extLst>
          </p:cNvPr>
          <p:cNvSpPr txBox="1"/>
          <p:nvPr/>
        </p:nvSpPr>
        <p:spPr>
          <a:xfrm>
            <a:off x="3239851" y="63805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예시 그림</a:t>
            </a:r>
          </a:p>
        </p:txBody>
      </p:sp>
      <p:pic>
        <p:nvPicPr>
          <p:cNvPr id="11" name="_x159898312" descr="EMB00000998214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96294"/>
            <a:ext cx="2088232" cy="199860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46359" r="11375" b="23649"/>
          <a:stretch/>
        </p:blipFill>
        <p:spPr>
          <a:xfrm rot="16200000">
            <a:off x="5628891" y="3739642"/>
            <a:ext cx="1969556" cy="25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2747" y="908720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사전 시장 조사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</a:rPr>
              <a:t>-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애로 사항 없음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사전 제조기술 조사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ko-KR" sz="1600" i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+mj-ea"/>
                <a:ea typeface="+mj-ea"/>
              </a:rPr>
              <a:t>친환경적으로 제조를 하기 위해 많은 시간 필요 예상</a:t>
            </a:r>
            <a:endParaRPr lang="en-US" altLang="ko-KR" sz="1600" i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27303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6504</TotalTime>
  <Words>271</Words>
  <Application>Microsoft Office PowerPoint</Application>
  <PresentationFormat>화면 슬라이드 쇼(4:3)</PresentationFormat>
  <Paragraphs>66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376</cp:revision>
  <cp:lastPrinted>2019-09-16T00:28:29Z</cp:lastPrinted>
  <dcterms:created xsi:type="dcterms:W3CDTF">2017-03-29T07:13:25Z</dcterms:created>
  <dcterms:modified xsi:type="dcterms:W3CDTF">2021-09-16T14:39:47Z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