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3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6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1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9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6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9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6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7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AC07-72C6-4390-8F03-B440EB475A2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b="1" dirty="0" smtClean="0">
                <a:latin typeface="+mn-ea"/>
                <a:ea typeface="+mn-ea"/>
              </a:rPr>
              <a:t>과제  </a:t>
            </a:r>
            <a:r>
              <a:rPr lang="en-US" altLang="ko-KR" sz="8000" b="1" dirty="0" smtClean="0">
                <a:latin typeface="+mn-ea"/>
                <a:ea typeface="+mn-ea"/>
              </a:rPr>
              <a:t>Report</a:t>
            </a:r>
            <a:endParaRPr lang="ko-KR" altLang="en-US" sz="8000" b="1" dirty="0">
              <a:latin typeface="+mn-ea"/>
              <a:ea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67816" y="5121130"/>
            <a:ext cx="4608368" cy="877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 smtClean="0">
                <a:latin typeface="+mn-ea"/>
                <a:ea typeface="+mn-ea"/>
              </a:rPr>
              <a:t>고정재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93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57" y="210671"/>
            <a:ext cx="4881152" cy="660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808" y="100885"/>
            <a:ext cx="4475884" cy="658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535342"/>
            <a:ext cx="8940545" cy="508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4" y="583833"/>
            <a:ext cx="8887691" cy="50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" y="784723"/>
            <a:ext cx="8998527" cy="512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7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3</Words>
  <Application>Microsoft Office PowerPoint</Application>
  <PresentationFormat>화면 슬라이드 쇼(4:3)</PresentationFormat>
  <Paragraphs>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과제  Report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고정재</dc:creator>
  <cp:lastModifiedBy>고정재</cp:lastModifiedBy>
  <cp:revision>11</cp:revision>
  <dcterms:created xsi:type="dcterms:W3CDTF">2020-09-26T13:52:23Z</dcterms:created>
  <dcterms:modified xsi:type="dcterms:W3CDTF">2020-11-23T13:15:33Z</dcterms:modified>
</cp:coreProperties>
</file>