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6" r:id="rId3"/>
    <p:sldId id="267" r:id="rId4"/>
    <p:sldId id="263" r:id="rId5"/>
    <p:sldId id="268" r:id="rId6"/>
    <p:sldId id="262" r:id="rId7"/>
    <p:sldId id="261" r:id="rId8"/>
    <p:sldId id="260" r:id="rId9"/>
    <p:sldId id="259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2020-11-24-Tue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6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2020-11-24-Tue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2020-11-24-Tue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2020-11-24-Tue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2020-11-24-Tue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2020-11-24-Tue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2020-11-24-Tue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9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2020-11-24-Tue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6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2020-11-24-Tue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9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2020-11-24-Tue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6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2020-11-24-Tue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AC07-72C6-4390-8F03-B440EB475A24}" type="datetimeFigureOut">
              <a:rPr lang="ko-KR" altLang="en-US" smtClean="0"/>
              <a:t>2020-11-24-Tue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b="1" dirty="0" smtClean="0">
                <a:latin typeface="+mn-ea"/>
                <a:ea typeface="+mn-ea"/>
              </a:rPr>
              <a:t>실습 </a:t>
            </a:r>
            <a:endParaRPr lang="ko-KR" altLang="en-US" sz="8000" b="1" dirty="0">
              <a:latin typeface="+mn-ea"/>
              <a:ea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67816" y="5121130"/>
            <a:ext cx="4608368" cy="877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 smtClean="0">
                <a:latin typeface="+mn-ea"/>
                <a:ea typeface="+mn-ea"/>
              </a:rPr>
              <a:t>고정재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3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430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message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287"/>
            <a:ext cx="9144000" cy="52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430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message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3295"/>
            <a:ext cx="9144949" cy="547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430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message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826287"/>
            <a:ext cx="8967339" cy="51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430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message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287"/>
            <a:ext cx="9144000" cy="52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430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message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881705"/>
            <a:ext cx="8948867" cy="509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430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message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826287"/>
            <a:ext cx="8899983" cy="50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430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message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287"/>
            <a:ext cx="9144000" cy="52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430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message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287"/>
            <a:ext cx="9144000" cy="52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430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message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" y="971760"/>
            <a:ext cx="8904038" cy="506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</TotalTime>
  <Words>20</Words>
  <Application>Microsoft Office PowerPoint</Application>
  <PresentationFormat>화면 슬라이드 쇼(4:3)</PresentationFormat>
  <Paragraphs>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실습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고정재</dc:creator>
  <cp:lastModifiedBy>고정재</cp:lastModifiedBy>
  <cp:revision>28</cp:revision>
  <dcterms:created xsi:type="dcterms:W3CDTF">2020-09-26T13:52:23Z</dcterms:created>
  <dcterms:modified xsi:type="dcterms:W3CDTF">2020-11-24T04:53:35Z</dcterms:modified>
</cp:coreProperties>
</file>