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+mj-ea"/>
              </a:rPr>
              <a:t>Assignment </a:t>
            </a:r>
            <a:r>
              <a:rPr lang="en-US" altLang="ko-KR" sz="5400" dirty="0" smtClean="0">
                <a:latin typeface="+mj-ea"/>
              </a:rPr>
              <a:t/>
            </a:r>
            <a:br>
              <a:rPr lang="en-US" altLang="ko-KR" sz="5400" dirty="0" smtClean="0">
                <a:latin typeface="+mj-ea"/>
              </a:rPr>
            </a:br>
            <a:r>
              <a:rPr lang="en-US" altLang="ko-KR" sz="5400" dirty="0" smtClean="0">
                <a:latin typeface="+mj-ea"/>
              </a:rPr>
              <a:t>#</a:t>
            </a:r>
            <a:r>
              <a:rPr lang="en-US" altLang="ko-KR" sz="5400" dirty="0">
                <a:latin typeface="+mj-ea"/>
              </a:rPr>
              <a:t>1: </a:t>
            </a:r>
            <a:r>
              <a:rPr lang="en-US" altLang="ko-KR" sz="5400" dirty="0" smtClean="0">
                <a:latin typeface="+mj-ea"/>
              </a:rPr>
              <a:t>Python </a:t>
            </a:r>
            <a:r>
              <a:rPr lang="ko-KR" altLang="en-US" sz="5400" dirty="0" smtClean="0">
                <a:latin typeface="+mj-ea"/>
              </a:rPr>
              <a:t>실습 과제</a:t>
            </a:r>
            <a:endParaRPr lang="ko-KR" altLang="en-US" sz="54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8529" y="4710401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5400" dirty="0" smtClean="0"/>
              <a:t>고정재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71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9655" y="311728"/>
            <a:ext cx="7772400" cy="71827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>
                <a:latin typeface="+mj-ea"/>
              </a:rPr>
              <a:t>1. Graph</a:t>
            </a:r>
            <a:r>
              <a:rPr lang="ko-KR" altLang="en-US" sz="2000" dirty="0">
                <a:latin typeface="+mj-ea"/>
              </a:rPr>
              <a:t>라는 클래스를 만들어 </a:t>
            </a:r>
            <a:r>
              <a:rPr lang="en-US" altLang="ko-KR" sz="2000" dirty="0">
                <a:latin typeface="+mj-ea"/>
              </a:rPr>
              <a:t>cos, sin, tan, log </a:t>
            </a:r>
            <a:r>
              <a:rPr lang="ko-KR" altLang="en-US" sz="2000" dirty="0">
                <a:latin typeface="+mj-ea"/>
              </a:rPr>
              <a:t>함수를 각각 화면에 출력하는 메서드를 </a:t>
            </a:r>
            <a:r>
              <a:rPr lang="ko-KR" altLang="en-US" sz="2000" dirty="0" err="1">
                <a:latin typeface="+mj-ea"/>
              </a:rPr>
              <a:t>구현하시오</a:t>
            </a:r>
            <a:r>
              <a:rPr lang="en-US" altLang="ko-KR" sz="2000" dirty="0">
                <a:latin typeface="+mj-ea"/>
              </a:rPr>
              <a:t>. (class</a:t>
            </a:r>
            <a:r>
              <a:rPr lang="ko-KR" altLang="en-US" sz="2000" dirty="0">
                <a:latin typeface="+mj-ea"/>
              </a:rPr>
              <a:t>와 </a:t>
            </a:r>
            <a:r>
              <a:rPr lang="en-US" altLang="ko-KR" sz="2000" dirty="0">
                <a:latin typeface="+mj-ea"/>
              </a:rPr>
              <a:t>math, </a:t>
            </a:r>
            <a:r>
              <a:rPr lang="en-US" altLang="ko-KR" sz="2000" dirty="0" err="1">
                <a:latin typeface="+mj-ea"/>
              </a:rPr>
              <a:t>matplotlib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활용</a:t>
            </a:r>
            <a:r>
              <a:rPr lang="en-US" altLang="ko-KR" sz="2000" dirty="0">
                <a:latin typeface="+mj-ea"/>
              </a:rPr>
              <a:t>)</a:t>
            </a:r>
            <a:endParaRPr lang="ko-KR" altLang="en-US" sz="1400" dirty="0">
              <a:latin typeface="+mj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9655" y="3976255"/>
            <a:ext cx="7772400" cy="718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FF0000"/>
                </a:solidFill>
                <a:latin typeface="+mj-ea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</a:rPr>
              <a:t>번 과제는 자료도 찾아서 공부를 했지만 코딩을 어떻게 할지 모르겠습니다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5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9655" y="311728"/>
            <a:ext cx="7772400" cy="71827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2. </a:t>
            </a:r>
            <a:r>
              <a:rPr lang="ko-KR" altLang="en-US" sz="2000" dirty="0"/>
              <a:t>본인의 사진을 찍어 해당 파일을 읽어 이미지를 표시하시오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imread</a:t>
            </a:r>
            <a:r>
              <a:rPr lang="en-US" altLang="ko-KR" sz="2000" dirty="0"/>
              <a:t> </a:t>
            </a:r>
            <a:r>
              <a:rPr lang="ko-KR" altLang="en-US" sz="2000" dirty="0"/>
              <a:t>활용</a:t>
            </a:r>
            <a:r>
              <a:rPr lang="en-US" altLang="ko-KR" sz="2000" dirty="0"/>
              <a:t>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" y="1113125"/>
            <a:ext cx="8952060" cy="477505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99655" y="6082146"/>
            <a:ext cx="7772400" cy="718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FF0000"/>
                </a:solidFill>
                <a:latin typeface="+mj-ea"/>
              </a:rPr>
              <a:t>실습을 여러 번 반복해서 해 봤지만 어떤 부분이 틀려서 실행이 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</a:rPr>
              <a:t>안 되는지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</a:rPr>
              <a:t>모르겠습니다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</a:rPr>
              <a:t>처음 접해 보는 프로그램이며 교수님과 직접 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</a:rPr>
              <a:t>실습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</a:rPr>
              <a:t>해 봐야 알 것 같습니다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1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93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Assignment  #1: Python 실습 과제</vt:lpstr>
      <vt:lpstr>1. Graph라는 클래스를 만들어 cos, sin, tan, log 함수를 각각 화면에 출력하는 메서드를 구현하시오. (class와 math, matplotlib 활용)</vt:lpstr>
      <vt:lpstr>2. 본인의 사진을 찍어 해당 파일을 읽어 이미지를 표시하시오. (imshow, imread 활용)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6</cp:revision>
  <dcterms:created xsi:type="dcterms:W3CDTF">2020-09-26T13:52:23Z</dcterms:created>
  <dcterms:modified xsi:type="dcterms:W3CDTF">2020-10-14T08:54:10Z</dcterms:modified>
</cp:coreProperties>
</file>