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84" r:id="rId8"/>
    <p:sldId id="286" r:id="rId9"/>
    <p:sldId id="265" r:id="rId10"/>
    <p:sldId id="266" r:id="rId11"/>
    <p:sldId id="269" r:id="rId12"/>
    <p:sldId id="274" r:id="rId13"/>
    <p:sldId id="275" r:id="rId14"/>
    <p:sldId id="282" r:id="rId15"/>
    <p:sldId id="283" r:id="rId16"/>
    <p:sldId id="270" r:id="rId17"/>
    <p:sldId id="273" r:id="rId18"/>
    <p:sldId id="281" r:id="rId19"/>
    <p:sldId id="271" r:id="rId20"/>
    <p:sldId id="272" r:id="rId21"/>
    <p:sldId id="279" r:id="rId22"/>
    <p:sldId id="280" r:id="rId23"/>
    <p:sldId id="285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b="1" dirty="0" smtClean="0">
                <a:latin typeface="+mn-ea"/>
                <a:ea typeface="+mn-ea"/>
              </a:rPr>
              <a:t>실습 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58" y="796635"/>
            <a:ext cx="5505450" cy="58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826288"/>
            <a:ext cx="8825345" cy="50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826288"/>
            <a:ext cx="8825345" cy="50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5" y="824345"/>
            <a:ext cx="8798586" cy="52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722378"/>
            <a:ext cx="8859982" cy="50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25396"/>
            <a:ext cx="8811492" cy="50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666960"/>
            <a:ext cx="8700655" cy="49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116761"/>
            <a:ext cx="9005455" cy="42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694670"/>
            <a:ext cx="8825345" cy="50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343025"/>
            <a:ext cx="6972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344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PACKGE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590760"/>
            <a:ext cx="8977050" cy="51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263274"/>
            <a:ext cx="8970818" cy="40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248380"/>
            <a:ext cx="8984673" cy="4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NODE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743161"/>
            <a:ext cx="8796467" cy="50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" y="660034"/>
            <a:ext cx="8928376" cy="5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916342"/>
            <a:ext cx="8941939" cy="50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338434"/>
            <a:ext cx="8955880" cy="421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344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PACKGE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708523"/>
            <a:ext cx="8964884" cy="51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344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PACKGE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840142"/>
            <a:ext cx="9001386" cy="51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NODE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639252"/>
            <a:ext cx="8859983" cy="5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NODE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729306"/>
            <a:ext cx="8839200" cy="50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NODE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743160"/>
            <a:ext cx="8908472" cy="50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1" y="816552"/>
            <a:ext cx="8823187" cy="52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17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TOPIC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" y="921328"/>
            <a:ext cx="8862829" cy="53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50</Words>
  <Application>Microsoft Office PowerPoint</Application>
  <PresentationFormat>화면 슬라이드 쇼(4:3)</PresentationFormat>
  <Paragraphs>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실습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25</cp:revision>
  <dcterms:created xsi:type="dcterms:W3CDTF">2020-09-26T13:52:23Z</dcterms:created>
  <dcterms:modified xsi:type="dcterms:W3CDTF">2020-11-23T13:09:02Z</dcterms:modified>
</cp:coreProperties>
</file>