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67" r:id="rId5"/>
    <p:sldId id="268" r:id="rId6"/>
    <p:sldId id="27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35560-E4C1-4DA2-8322-C2B3E3C8E4D9}" v="26" dt="2021-09-02T05:04:20.589"/>
    <p1510:client id="{92AFA27D-E2F7-4F13-9E13-611604973469}" v="38" dt="2021-09-02T05:16:48.4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65" autoAdjust="0"/>
    <p:restoredTop sz="94684" autoAdjust="0"/>
  </p:normalViewPr>
  <p:slideViewPr>
    <p:cSldViewPr snapToGrid="0">
      <p:cViewPr varScale="1">
        <p:scale>
          <a:sx n="168" d="100"/>
          <a:sy n="168" d="100"/>
        </p:scale>
        <p:origin x="1280" y="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호" userId="S::hyunho75@cbnu.ac.kr::c1238455-0802-45d3-bc24-1c12f8fb024e" providerId="AD" clId="Web-{32335560-E4C1-4DA2-8322-C2B3E3C8E4D9}"/>
    <pc:docChg chg="modSld">
      <pc:chgData name="김현호" userId="S::hyunho75@cbnu.ac.kr::c1238455-0802-45d3-bc24-1c12f8fb024e" providerId="AD" clId="Web-{32335560-E4C1-4DA2-8322-C2B3E3C8E4D9}" dt="2021-09-02T05:04:20.589" v="12" actId="20577"/>
      <pc:docMkLst>
        <pc:docMk/>
      </pc:docMkLst>
      <pc:sldChg chg="modSp">
        <pc:chgData name="김현호" userId="S::hyunho75@cbnu.ac.kr::c1238455-0802-45d3-bc24-1c12f8fb024e" providerId="AD" clId="Web-{32335560-E4C1-4DA2-8322-C2B3E3C8E4D9}" dt="2021-09-02T05:04:20.589" v="12" actId="20577"/>
        <pc:sldMkLst>
          <pc:docMk/>
          <pc:sldMk cId="3744206107" sldId="260"/>
        </pc:sldMkLst>
        <pc:spChg chg="mod">
          <ac:chgData name="김현호" userId="S::hyunho75@cbnu.ac.kr::c1238455-0802-45d3-bc24-1c12f8fb024e" providerId="AD" clId="Web-{32335560-E4C1-4DA2-8322-C2B3E3C8E4D9}" dt="2021-09-02T05:04:20.589" v="12" actId="20577"/>
          <ac:spMkLst>
            <pc:docMk/>
            <pc:sldMk cId="3744206107" sldId="260"/>
            <ac:spMk id="4" creationId="{00000000-0000-0000-0000-000000000000}"/>
          </ac:spMkLst>
        </pc:spChg>
      </pc:sldChg>
    </pc:docChg>
  </pc:docChgLst>
  <pc:docChgLst>
    <pc:chgData name="김현호" userId="S::hyunho75@cbnu.ac.kr::c1238455-0802-45d3-bc24-1c12f8fb024e" providerId="AD" clId="Web-{92AFA27D-E2F7-4F13-9E13-611604973469}"/>
    <pc:docChg chg="modSld">
      <pc:chgData name="김현호" userId="S::hyunho75@cbnu.ac.kr::c1238455-0802-45d3-bc24-1c12f8fb024e" providerId="AD" clId="Web-{92AFA27D-E2F7-4F13-9E13-611604973469}" dt="2021-09-02T05:16:47.064" v="16"/>
      <pc:docMkLst>
        <pc:docMk/>
      </pc:docMkLst>
      <pc:sldChg chg="modSp">
        <pc:chgData name="김현호" userId="S::hyunho75@cbnu.ac.kr::c1238455-0802-45d3-bc24-1c12f8fb024e" providerId="AD" clId="Web-{92AFA27D-E2F7-4F13-9E13-611604973469}" dt="2021-09-02T05:09:23.150" v="3"/>
        <pc:sldMkLst>
          <pc:docMk/>
          <pc:sldMk cId="156239528" sldId="258"/>
        </pc:sldMkLst>
        <pc:graphicFrameChg chg="mod modGraphic">
          <ac:chgData name="김현호" userId="S::hyunho75@cbnu.ac.kr::c1238455-0802-45d3-bc24-1c12f8fb024e" providerId="AD" clId="Web-{92AFA27D-E2F7-4F13-9E13-611604973469}" dt="2021-09-02T05:09:23.150" v="3"/>
          <ac:graphicFrameMkLst>
            <pc:docMk/>
            <pc:sldMk cId="156239528" sldId="258"/>
            <ac:graphicFrameMk id="2" creationId="{00000000-0000-0000-0000-000000000000}"/>
          </ac:graphicFrameMkLst>
        </pc:graphicFrameChg>
      </pc:sldChg>
      <pc:sldChg chg="modSp">
        <pc:chgData name="김현호" userId="S::hyunho75@cbnu.ac.kr::c1238455-0802-45d3-bc24-1c12f8fb024e" providerId="AD" clId="Web-{92AFA27D-E2F7-4F13-9E13-611604973469}" dt="2021-09-02T05:16:47.064" v="16"/>
        <pc:sldMkLst>
          <pc:docMk/>
          <pc:sldMk cId="3102993505" sldId="264"/>
        </pc:sldMkLst>
        <pc:graphicFrameChg chg="mod modGraphic">
          <ac:chgData name="김현호" userId="S::hyunho75@cbnu.ac.kr::c1238455-0802-45d3-bc24-1c12f8fb024e" providerId="AD" clId="Web-{92AFA27D-E2F7-4F13-9E13-611604973469}" dt="2021-09-02T05:16:47.064" v="16"/>
          <ac:graphicFrameMkLst>
            <pc:docMk/>
            <pc:sldMk cId="3102993505" sldId="264"/>
            <ac:graphicFrameMk id="14" creationId="{9B3FCB31-C90E-4CC4-9862-12E303973E88}"/>
          </ac:graphicFrameMkLst>
        </pc:graphicFrameChg>
      </pc:sldChg>
      <pc:sldChg chg="modSp">
        <pc:chgData name="김현호" userId="S::hyunho75@cbnu.ac.kr::c1238455-0802-45d3-bc24-1c12f8fb024e" providerId="AD" clId="Web-{92AFA27D-E2F7-4F13-9E13-611604973469}" dt="2021-09-02T05:12:59.764" v="10" actId="20577"/>
        <pc:sldMkLst>
          <pc:docMk/>
          <pc:sldMk cId="2578720450" sldId="266"/>
        </pc:sldMkLst>
        <pc:spChg chg="mod">
          <ac:chgData name="김현호" userId="S::hyunho75@cbnu.ac.kr::c1238455-0802-45d3-bc24-1c12f8fb024e" providerId="AD" clId="Web-{92AFA27D-E2F7-4F13-9E13-611604973469}" dt="2021-09-02T05:12:59.764" v="10" actId="20577"/>
          <ac:spMkLst>
            <pc:docMk/>
            <pc:sldMk cId="2578720450" sldId="266"/>
            <ac:spMk id="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76791-0B7E-457B-A450-05775003CB65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94B0F-7DC2-4DF0-9D0C-A6DB978D88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7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6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35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5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5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9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6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0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7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23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B549-56DB-4627-AABD-166C75E0D9A7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5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1B549-56DB-4627-AABD-166C75E0D9A7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F5EC-5CB4-4293-92C8-DFD975E70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4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0"/>
          <p:cNvGrpSpPr/>
          <p:nvPr/>
        </p:nvGrpSpPr>
        <p:grpSpPr>
          <a:xfrm>
            <a:off x="205390" y="1628800"/>
            <a:ext cx="8712968" cy="863252"/>
            <a:chOff x="157020" y="3061083"/>
            <a:chExt cx="8712968" cy="863252"/>
          </a:xfrm>
        </p:grpSpPr>
        <p:sp>
          <p:nvSpPr>
            <p:cNvPr id="9" name="직사각형 8"/>
            <p:cNvSpPr/>
            <p:nvPr/>
          </p:nvSpPr>
          <p:spPr>
            <a:xfrm>
              <a:off x="157020" y="3061083"/>
              <a:ext cx="87129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28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「산업인공지능학과」</a:t>
              </a:r>
              <a:endParaRPr lang="en-US" altLang="ko-KR" sz="36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05390" y="5156212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2021. 9.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16.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D3FF46-3BD2-41B4-A5A1-8B4F786EA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8FAAF6-13ED-4E9B-87E2-870B794508BC}"/>
              </a:ext>
            </a:extLst>
          </p:cNvPr>
          <p:cNvGrpSpPr/>
          <p:nvPr/>
        </p:nvGrpSpPr>
        <p:grpSpPr>
          <a:xfrm>
            <a:off x="251520" y="2982016"/>
            <a:ext cx="8712968" cy="863252"/>
            <a:chOff x="157020" y="3061083"/>
            <a:chExt cx="8712968" cy="86325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8F738F-33B9-4E91-BF0F-EEF9573BCE0D}"/>
                </a:ext>
              </a:extLst>
            </p:cNvPr>
            <p:cNvSpPr/>
            <p:nvPr/>
          </p:nvSpPr>
          <p:spPr>
            <a:xfrm>
              <a:off x="157020" y="3061083"/>
              <a:ext cx="871296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지능화 파일럿 </a:t>
              </a:r>
              <a:r>
                <a:rPr lang="ko-KR" altLang="en-US" sz="40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0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</a:t>
              </a:r>
              <a:r>
                <a:rPr lang="ko-KR" altLang="en-US" sz="40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주차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7B85-F7F9-4E7B-817B-58DF13463BF7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42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9" y="105446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지능화 파일럿 프로젝트 수업 관련 사항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981558" y="1351728"/>
            <a:ext cx="75148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각 소모임으로 진행 </a:t>
            </a:r>
            <a:r>
              <a:rPr lang="en-US" altLang="ko-KR" sz="2000" b="1" dirty="0" smtClean="0">
                <a:latin typeface="+mn-ea"/>
              </a:rPr>
              <a:t>(7</a:t>
            </a:r>
            <a:r>
              <a:rPr lang="ko-KR" altLang="en-US" sz="2000" b="1" dirty="0" smtClean="0">
                <a:latin typeface="+mn-ea"/>
              </a:rPr>
              <a:t>시반</a:t>
            </a:r>
            <a:r>
              <a:rPr lang="en-US" altLang="ko-KR" sz="2000" b="1" dirty="0" smtClean="0">
                <a:latin typeface="+mn-ea"/>
              </a:rPr>
              <a:t>~9</a:t>
            </a:r>
            <a:r>
              <a:rPr lang="ko-KR" altLang="en-US" sz="2000" b="1" dirty="0" smtClean="0">
                <a:latin typeface="+mn-ea"/>
              </a:rPr>
              <a:t>시</a:t>
            </a:r>
            <a:r>
              <a:rPr lang="en-US" altLang="ko-KR" sz="2000" b="1" dirty="0" smtClean="0">
                <a:latin typeface="+mn-ea"/>
              </a:rPr>
              <a:t>), 9</a:t>
            </a:r>
            <a:r>
              <a:rPr lang="ko-KR" altLang="en-US" sz="2000" b="1" dirty="0" smtClean="0">
                <a:latin typeface="+mn-ea"/>
              </a:rPr>
              <a:t>시 이후 동영상 </a:t>
            </a:r>
            <a:r>
              <a:rPr lang="ko-KR" altLang="en-US" sz="2000" b="1" dirty="0" smtClean="0">
                <a:latin typeface="+mn-ea"/>
              </a:rPr>
              <a:t>시청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오늘 </a:t>
            </a:r>
            <a:r>
              <a:rPr lang="ko-KR" altLang="en-US" sz="2000" b="1" dirty="0" smtClean="0">
                <a:latin typeface="+mn-ea"/>
              </a:rPr>
              <a:t>수업 후 </a:t>
            </a:r>
            <a:r>
              <a:rPr lang="en-US" altLang="ko-KR" sz="2000" b="1" dirty="0" smtClean="0">
                <a:latin typeface="+mn-ea"/>
              </a:rPr>
              <a:t>3</a:t>
            </a:r>
            <a:r>
              <a:rPr lang="ko-KR" altLang="en-US" sz="2000" b="1" dirty="0" smtClean="0">
                <a:latin typeface="+mn-ea"/>
              </a:rPr>
              <a:t>주차 프로젝트 진행 사항 </a:t>
            </a:r>
            <a:r>
              <a:rPr lang="ko-KR" altLang="en-US" sz="2000" b="1" dirty="0" smtClean="0">
                <a:latin typeface="+mn-ea"/>
              </a:rPr>
              <a:t>자료는 </a:t>
            </a:r>
            <a:r>
              <a:rPr lang="en-US" altLang="ko-KR" sz="2000" b="1" dirty="0" err="1" smtClean="0">
                <a:latin typeface="+mn-ea"/>
              </a:rPr>
              <a:t>eCampus</a:t>
            </a:r>
            <a:r>
              <a:rPr lang="ko-KR" altLang="en-US" sz="2000" b="1" dirty="0" smtClean="0">
                <a:latin typeface="+mn-ea"/>
              </a:rPr>
              <a:t>에 업로드 </a:t>
            </a:r>
            <a:r>
              <a:rPr lang="ko-KR" altLang="en-US" sz="2000" b="1" dirty="0" smtClean="0">
                <a:latin typeface="+mn-ea"/>
              </a:rPr>
              <a:t>요청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파일명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이름</a:t>
            </a:r>
            <a:r>
              <a:rPr lang="en-US" altLang="ko-KR" sz="1600" dirty="0" smtClean="0">
                <a:latin typeface="+mn-ea"/>
              </a:rPr>
              <a:t>_</a:t>
            </a:r>
            <a:r>
              <a:rPr lang="ko-KR" altLang="en-US" sz="1600" dirty="0" smtClean="0">
                <a:latin typeface="+mn-ea"/>
              </a:rPr>
              <a:t>프로젝트 </a:t>
            </a:r>
            <a:r>
              <a:rPr lang="en-US" altLang="ko-KR" sz="1600" dirty="0" smtClean="0">
                <a:latin typeface="+mn-ea"/>
              </a:rPr>
              <a:t>3</a:t>
            </a:r>
            <a:r>
              <a:rPr lang="ko-KR" altLang="en-US" sz="1600" dirty="0" smtClean="0">
                <a:latin typeface="+mn-ea"/>
              </a:rPr>
              <a:t>주차 </a:t>
            </a:r>
            <a:r>
              <a:rPr lang="ko-KR" altLang="en-US" sz="1600" dirty="0" err="1" smtClean="0">
                <a:latin typeface="+mn-ea"/>
              </a:rPr>
              <a:t>진행자료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en-US" altLang="ko-KR" sz="1600" dirty="0" err="1" smtClean="0">
                <a:latin typeface="+mn-ea"/>
              </a:rPr>
              <a:t>ppt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가디언 변경 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임영태</a:t>
            </a:r>
            <a:r>
              <a:rPr lang="ko-KR" altLang="en-US" sz="1600" dirty="0" smtClean="0">
                <a:latin typeface="+mn-ea"/>
              </a:rPr>
              <a:t> 교수님 개인 사정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D2BAD59-2A88-4527-A450-D29903D96872}"/>
              </a:ext>
            </a:extLst>
          </p:cNvPr>
          <p:cNvGrpSpPr/>
          <p:nvPr/>
        </p:nvGrpSpPr>
        <p:grpSpPr>
          <a:xfrm>
            <a:off x="718072" y="980728"/>
            <a:ext cx="6662240" cy="387286"/>
            <a:chOff x="755576" y="1234495"/>
            <a:chExt cx="6662240" cy="48767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F05C97D-0B43-4920-8E72-9E7A5F2E498B}"/>
                </a:ext>
              </a:extLst>
            </p:cNvPr>
            <p:cNvSpPr/>
            <p:nvPr/>
          </p:nvSpPr>
          <p:spPr>
            <a:xfrm>
              <a:off x="755576" y="1299989"/>
              <a:ext cx="144016" cy="362719"/>
            </a:xfrm>
            <a:prstGeom prst="rect">
              <a:avLst/>
            </a:prstGeom>
            <a:gradFill>
              <a:gsLst>
                <a:gs pos="100000">
                  <a:srgbClr val="0099FF"/>
                </a:gs>
                <a:gs pos="0">
                  <a:srgbClr val="0066CC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3439" tIns="56720" rIns="113439" bIns="56720" rtlCol="0" anchor="ctr"/>
            <a:lstStyle/>
            <a:p>
              <a:pPr marL="0" marR="0" lvl="0" indent="0" algn="ctr" defTabSz="1134381" rtl="0" eaLnBrk="1" fontAlgn="auto" latinLnBrk="1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-186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Dinmed" pitchFamily="2" charset="0"/>
                <a:ea typeface="Rix고딕 EB" pitchFamily="18" charset="-127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8F86CB-3509-42C7-96D5-F20C50D314DF}"/>
                </a:ext>
              </a:extLst>
            </p:cNvPr>
            <p:cNvSpPr txBox="1"/>
            <p:nvPr/>
          </p:nvSpPr>
          <p:spPr>
            <a:xfrm>
              <a:off x="1043608" y="1234495"/>
              <a:ext cx="6374208" cy="487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kern="0" spc="-15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진행 사항 발표</a:t>
              </a:r>
              <a:endParaRPr lang="en-US" altLang="ko-KR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D2BAD59-2A88-4527-A450-D29903D96872}"/>
              </a:ext>
            </a:extLst>
          </p:cNvPr>
          <p:cNvGrpSpPr/>
          <p:nvPr/>
        </p:nvGrpSpPr>
        <p:grpSpPr>
          <a:xfrm>
            <a:off x="718072" y="4799536"/>
            <a:ext cx="6662240" cy="387286"/>
            <a:chOff x="755576" y="1234495"/>
            <a:chExt cx="6662240" cy="48767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F05C97D-0B43-4920-8E72-9E7A5F2E498B}"/>
                </a:ext>
              </a:extLst>
            </p:cNvPr>
            <p:cNvSpPr/>
            <p:nvPr/>
          </p:nvSpPr>
          <p:spPr>
            <a:xfrm>
              <a:off x="755576" y="1299989"/>
              <a:ext cx="144016" cy="362719"/>
            </a:xfrm>
            <a:prstGeom prst="rect">
              <a:avLst/>
            </a:prstGeom>
            <a:gradFill>
              <a:gsLst>
                <a:gs pos="100000">
                  <a:srgbClr val="0099FF"/>
                </a:gs>
                <a:gs pos="0">
                  <a:srgbClr val="0066CC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3439" tIns="56720" rIns="113439" bIns="56720" rtlCol="0" anchor="ctr"/>
            <a:lstStyle/>
            <a:p>
              <a:pPr marL="0" marR="0" lvl="0" indent="0" algn="ctr" defTabSz="1134381" rtl="0" eaLnBrk="1" fontAlgn="auto" latinLnBrk="1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-186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Dinmed" pitchFamily="2" charset="0"/>
                <a:ea typeface="Rix고딕 EB" pitchFamily="18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8F86CB-3509-42C7-96D5-F20C50D314DF}"/>
                </a:ext>
              </a:extLst>
            </p:cNvPr>
            <p:cNvSpPr txBox="1"/>
            <p:nvPr/>
          </p:nvSpPr>
          <p:spPr>
            <a:xfrm>
              <a:off x="1043608" y="1234495"/>
              <a:ext cx="6374208" cy="487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kern="0" spc="-15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이후 수업 관련 사항</a:t>
              </a:r>
              <a:endParaRPr lang="en-US" altLang="ko-KR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981558" y="5139600"/>
            <a:ext cx="6353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4</a:t>
            </a:r>
            <a:r>
              <a:rPr lang="ko-KR" altLang="en-US" sz="2000" b="1" dirty="0" smtClean="0">
                <a:latin typeface="+mn-ea"/>
              </a:rPr>
              <a:t>주차</a:t>
            </a:r>
            <a:r>
              <a:rPr lang="en-US" altLang="ko-KR" sz="2000" b="1" dirty="0" smtClean="0">
                <a:latin typeface="+mn-ea"/>
              </a:rPr>
              <a:t> “SW </a:t>
            </a:r>
            <a:r>
              <a:rPr lang="ko-KR" altLang="en-US" sz="2000" b="1" dirty="0" smtClean="0">
                <a:latin typeface="+mn-ea"/>
              </a:rPr>
              <a:t>개발 프로세스</a:t>
            </a:r>
            <a:r>
              <a:rPr lang="en-US" altLang="ko-KR" sz="2000" b="1" dirty="0" smtClean="0">
                <a:latin typeface="+mn-ea"/>
              </a:rPr>
              <a:t>“ </a:t>
            </a:r>
            <a:r>
              <a:rPr lang="ko-KR" altLang="en-US" sz="2000" b="1" dirty="0" smtClean="0">
                <a:latin typeface="+mn-ea"/>
              </a:rPr>
              <a:t>동영상 교육 </a:t>
            </a:r>
            <a:r>
              <a:rPr lang="ko-KR" altLang="en-US" sz="2000" b="1" dirty="0" smtClean="0">
                <a:latin typeface="+mn-ea"/>
              </a:rPr>
              <a:t>예정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+mn-ea"/>
              </a:rPr>
              <a:t>4</a:t>
            </a:r>
            <a:r>
              <a:rPr lang="ko-KR" altLang="en-US" sz="2000" b="1" dirty="0" smtClean="0">
                <a:latin typeface="+mn-ea"/>
              </a:rPr>
              <a:t>주차 프로젝트 진행 사항 자료 제출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요청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5</a:t>
            </a:r>
            <a:r>
              <a:rPr lang="ko-KR" altLang="en-US" sz="2000" b="1" dirty="0" smtClean="0">
                <a:latin typeface="+mn-ea"/>
              </a:rPr>
              <a:t>주차 프로젝트 설계 발표 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smtClean="0">
                <a:latin typeface="+mn-ea"/>
              </a:rPr>
              <a:t>오프라인 예정</a:t>
            </a:r>
            <a:r>
              <a:rPr lang="en-US" altLang="ko-KR" sz="2000" b="1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58800"/>
              </p:ext>
            </p:extLst>
          </p:nvPr>
        </p:nvGraphicFramePr>
        <p:xfrm>
          <a:off x="2980133" y="3295844"/>
          <a:ext cx="38038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940">
                  <a:extLst>
                    <a:ext uri="{9D8B030D-6E8A-4147-A177-3AD203B41FA5}">
                      <a16:colId xmlns:a16="http://schemas.microsoft.com/office/drawing/2014/main" val="3303045913"/>
                    </a:ext>
                  </a:extLst>
                </a:gridCol>
                <a:gridCol w="1901940">
                  <a:extLst>
                    <a:ext uri="{9D8B030D-6E8A-4147-A177-3AD203B41FA5}">
                      <a16:colId xmlns:a16="http://schemas.microsoft.com/office/drawing/2014/main" val="1469724303"/>
                    </a:ext>
                  </a:extLst>
                </a:gridCol>
              </a:tblGrid>
              <a:tr h="252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학생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변경된 가디언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148755"/>
                  </a:ext>
                </a:extLst>
              </a:tr>
              <a:tr h="252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최원희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김현호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060127"/>
                  </a:ext>
                </a:extLst>
              </a:tr>
              <a:tr h="252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고정재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어규호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392156"/>
                  </a:ext>
                </a:extLst>
              </a:tr>
              <a:tr h="252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유용주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어규호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545242"/>
                  </a:ext>
                </a:extLst>
              </a:tr>
              <a:tr h="252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임동민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김현용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351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66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9" y="105446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산업인공지능연구센터 행사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D2BAD59-2A88-4527-A450-D29903D96872}"/>
              </a:ext>
            </a:extLst>
          </p:cNvPr>
          <p:cNvGrpSpPr/>
          <p:nvPr/>
        </p:nvGrpSpPr>
        <p:grpSpPr>
          <a:xfrm>
            <a:off x="718072" y="980728"/>
            <a:ext cx="6662240" cy="387286"/>
            <a:chOff x="755576" y="1234495"/>
            <a:chExt cx="6662240" cy="48767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05C97D-0B43-4920-8E72-9E7A5F2E498B}"/>
                </a:ext>
              </a:extLst>
            </p:cNvPr>
            <p:cNvSpPr/>
            <p:nvPr/>
          </p:nvSpPr>
          <p:spPr>
            <a:xfrm>
              <a:off x="755576" y="1299989"/>
              <a:ext cx="144016" cy="362719"/>
            </a:xfrm>
            <a:prstGeom prst="rect">
              <a:avLst/>
            </a:prstGeom>
            <a:gradFill>
              <a:gsLst>
                <a:gs pos="100000">
                  <a:srgbClr val="0099FF"/>
                </a:gs>
                <a:gs pos="0">
                  <a:srgbClr val="0066CC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3439" tIns="56720" rIns="113439" bIns="56720" rtlCol="0" anchor="ctr"/>
            <a:lstStyle/>
            <a:p>
              <a:pPr marL="0" marR="0" lvl="0" indent="0" algn="ctr" defTabSz="1134381" rtl="0" eaLnBrk="1" fontAlgn="auto" latinLnBrk="1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-186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Dinmed" pitchFamily="2" charset="0"/>
                <a:ea typeface="Rix고딕 EB" pitchFamily="18" charset="-127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8F86CB-3509-42C7-96D5-F20C50D314DF}"/>
                </a:ext>
              </a:extLst>
            </p:cNvPr>
            <p:cNvSpPr txBox="1"/>
            <p:nvPr/>
          </p:nvSpPr>
          <p:spPr>
            <a:xfrm>
              <a:off x="1043608" y="1234495"/>
              <a:ext cx="6374208" cy="487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kern="0" spc="-15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+ AI </a:t>
              </a:r>
              <a:r>
                <a:rPr lang="ko-KR" altLang="en-US" sz="2400" kern="0" spc="-150" dirty="0" err="1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메이커톤</a:t>
              </a:r>
              <a:r>
                <a:rPr lang="ko-KR" altLang="en-US" sz="2400" kern="0" spc="-15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400" kern="0" spc="-15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(make-a-thon)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2F33C20-B95F-4E33-8F67-F058CE4FAC50}"/>
              </a:ext>
            </a:extLst>
          </p:cNvPr>
          <p:cNvSpPr txBox="1"/>
          <p:nvPr/>
        </p:nvSpPr>
        <p:spPr>
          <a:xfrm>
            <a:off x="790080" y="1525250"/>
            <a:ext cx="7742360" cy="18928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산업현장의 문제에 </a:t>
            </a:r>
            <a:r>
              <a:rPr lang="en-US" altLang="ko-KR" dirty="0"/>
              <a:t>AI </a:t>
            </a:r>
            <a:r>
              <a:rPr lang="ko-KR" altLang="en-US" dirty="0"/>
              <a:t>기술을 적용하여 해결하는 경진대회</a:t>
            </a:r>
            <a:endParaRPr lang="en-US" altLang="ko-KR" dirty="0"/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대상 </a:t>
            </a:r>
            <a:r>
              <a:rPr lang="en-US" altLang="ko-KR" dirty="0"/>
              <a:t>: </a:t>
            </a:r>
            <a:r>
              <a:rPr lang="ko-KR" altLang="en-US" dirty="0"/>
              <a:t>인공지능에 관심있는 누구나 </a:t>
            </a:r>
            <a:r>
              <a:rPr lang="en-US" altLang="ko-KR" dirty="0"/>
              <a:t>(</a:t>
            </a:r>
            <a:r>
              <a:rPr lang="ko-KR" altLang="en-US" dirty="0"/>
              <a:t>재직자</a:t>
            </a:r>
            <a:r>
              <a:rPr lang="en-US" altLang="ko-KR" dirty="0"/>
              <a:t>, </a:t>
            </a:r>
            <a:r>
              <a:rPr lang="ko-KR" altLang="en-US" dirty="0"/>
              <a:t>일반인</a:t>
            </a:r>
            <a:r>
              <a:rPr lang="en-US" altLang="ko-KR" dirty="0"/>
              <a:t>, </a:t>
            </a:r>
            <a:r>
              <a:rPr lang="ko-KR" altLang="en-US" dirty="0"/>
              <a:t>학생 등</a:t>
            </a:r>
            <a:r>
              <a:rPr lang="en-US" altLang="ko-KR" dirty="0"/>
              <a:t>)</a:t>
            </a:r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분야 </a:t>
            </a:r>
            <a:r>
              <a:rPr lang="en-US" altLang="ko-KR" dirty="0"/>
              <a:t>: </a:t>
            </a:r>
            <a:r>
              <a:rPr lang="ko-KR" altLang="en-US" dirty="0"/>
              <a:t>이미지</a:t>
            </a:r>
            <a:r>
              <a:rPr lang="en-US" altLang="ko-KR" dirty="0"/>
              <a:t>/</a:t>
            </a:r>
            <a:r>
              <a:rPr lang="ko-KR" altLang="en-US" dirty="0"/>
              <a:t>동영상의 분류</a:t>
            </a:r>
            <a:r>
              <a:rPr lang="en-US" altLang="ko-KR" dirty="0"/>
              <a:t>, </a:t>
            </a:r>
            <a:r>
              <a:rPr lang="ko-KR" altLang="en-US" dirty="0"/>
              <a:t>검출 및 인식 관련 </a:t>
            </a:r>
            <a:r>
              <a:rPr lang="en-US" altLang="ko-KR" dirty="0"/>
              <a:t>1</a:t>
            </a:r>
            <a:r>
              <a:rPr lang="ko-KR" altLang="en-US" dirty="0"/>
              <a:t>문제</a:t>
            </a:r>
            <a:endParaRPr lang="en-US" altLang="ko-KR" dirty="0"/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상금 </a:t>
            </a:r>
            <a:r>
              <a:rPr lang="en-US" altLang="ko-KR" dirty="0"/>
              <a:t>: </a:t>
            </a:r>
            <a:r>
              <a:rPr lang="ko-KR" altLang="en-US" dirty="0"/>
              <a:t>우수 </a:t>
            </a:r>
            <a:r>
              <a:rPr lang="en-US" altLang="ko-KR" dirty="0"/>
              <a:t>6</a:t>
            </a:r>
            <a:r>
              <a:rPr lang="ko-KR" altLang="en-US" dirty="0"/>
              <a:t>팀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300</a:t>
            </a:r>
            <a:r>
              <a:rPr lang="ko-KR" altLang="en-US" dirty="0"/>
              <a:t> 만원</a:t>
            </a:r>
            <a:endParaRPr lang="en-US" altLang="ko-KR" dirty="0"/>
          </a:p>
          <a:p>
            <a:pPr marL="180975" indent="-1809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주요일정</a:t>
            </a:r>
            <a:endParaRPr lang="en-US" altLang="ko-KR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B3FCB31-C90E-4CC4-9862-12E303973E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1202" y="3488416"/>
          <a:ext cx="7426819" cy="1380744"/>
        </p:xfrm>
        <a:graphic>
          <a:graphicData uri="http://schemas.openxmlformats.org/drawingml/2006/table">
            <a:tbl>
              <a:tblPr/>
              <a:tblGrid>
                <a:gridCol w="1783830">
                  <a:extLst>
                    <a:ext uri="{9D8B030D-6E8A-4147-A177-3AD203B41FA5}">
                      <a16:colId xmlns:a16="http://schemas.microsoft.com/office/drawing/2014/main" val="4070549853"/>
                    </a:ext>
                  </a:extLst>
                </a:gridCol>
                <a:gridCol w="2158674">
                  <a:extLst>
                    <a:ext uri="{9D8B030D-6E8A-4147-A177-3AD203B41FA5}">
                      <a16:colId xmlns:a16="http://schemas.microsoft.com/office/drawing/2014/main" val="3114500698"/>
                    </a:ext>
                  </a:extLst>
                </a:gridCol>
                <a:gridCol w="3484315">
                  <a:extLst>
                    <a:ext uri="{9D8B030D-6E8A-4147-A177-3AD203B41FA5}">
                      <a16:colId xmlns:a16="http://schemas.microsoft.com/office/drawing/2014/main" val="1052848518"/>
                    </a:ext>
                  </a:extLst>
                </a:gridCol>
              </a:tblGrid>
              <a:tr h="1584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행사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일시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내용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507273"/>
                  </a:ext>
                </a:extLst>
              </a:tr>
              <a:tr h="209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접수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ea typeface="맑은 고딕"/>
                        </a:rPr>
                        <a:t>9.6(</a:t>
                      </a: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r>
                        <a:rPr lang="en-US" altLang="ko-KR" sz="14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ea typeface="맑은 고딕"/>
                        </a:rPr>
                        <a:t>) ~ 9.30(</a:t>
                      </a:r>
                      <a:r>
                        <a:rPr lang="ko-KR" altLang="en-US" sz="14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ea typeface="맑은 고딕"/>
                        </a:rPr>
                        <a:t>목</a:t>
                      </a:r>
                      <a:r>
                        <a:rPr lang="en-US" altLang="ko-KR" sz="1400" b="1" kern="0" spc="0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400" b="1" kern="0" spc="0">
                        <a:solidFill>
                          <a:srgbClr val="0000FF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접수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805582"/>
                  </a:ext>
                </a:extLst>
              </a:tr>
              <a:tr h="209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온라인 경진대회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10.4(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~ 10.15(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금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훈련 데이터 및 문제 공개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795502"/>
                  </a:ext>
                </a:extLst>
              </a:tr>
              <a:tr h="209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결과 보고 및 </a:t>
                      </a:r>
                      <a:r>
                        <a:rPr lang="ko-KR" altLang="en-US" sz="1400" b="1" kern="0" spc="-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시상식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11.2(</a:t>
                      </a:r>
                      <a:r>
                        <a:rPr lang="ko-KR" altLang="en-US" sz="1400" b="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1400" b="0" kern="0" spc="-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altLang="ko-KR" sz="1400" b="1" kern="0" spc="-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1400" b="1" kern="0" spc="-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페스티벌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보고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심사평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시상 및 수상작 발표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11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13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13AF4F-B003-4821-BE72-67002A61FD10}">
  <ds:schemaRefs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df922d41-91bf-45f8-8b2c-e1591bc010d5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79F3A47-8944-4689-8E50-C5227AE9C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CA8DB5-9192-477B-A326-77806BAC70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2560</TotalTime>
  <Words>220</Words>
  <Application>Microsoft Office PowerPoint</Application>
  <PresentationFormat>화면 슬라이드 쇼(4:3)</PresentationFormat>
  <Paragraphs>43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5" baseType="lpstr">
      <vt:lpstr>Dinmed</vt:lpstr>
      <vt:lpstr>HY견고딕</vt:lpstr>
      <vt:lpstr>HY헤드라인M</vt:lpstr>
      <vt:lpstr>Rix고딕 EB</vt:lpstr>
      <vt:lpstr>맑은 고딕</vt:lpstr>
      <vt:lpstr>바탕</vt:lpstr>
      <vt:lpstr>-윤고딕330</vt:lpstr>
      <vt:lpstr>-윤고딕340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김현호</dc:creator>
  <cp:lastModifiedBy>김현호</cp:lastModifiedBy>
  <cp:revision>55</cp:revision>
  <dcterms:created xsi:type="dcterms:W3CDTF">2021-08-24T06:37:20Z</dcterms:created>
  <dcterms:modified xsi:type="dcterms:W3CDTF">2021-09-16T09:33:28Z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