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331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 varScale="1">
        <p:scale>
          <a:sx n="77" d="100"/>
          <a:sy n="77" d="100"/>
        </p:scale>
        <p:origin x="1603" y="7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863252"/>
            <a:chOff x="157020" y="3061083"/>
            <a:chExt cx="8712968" cy="86325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32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</a:t>
              </a:r>
              <a:r>
                <a:rPr lang="en-US" altLang="ko-KR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32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r>
                <a:rPr lang="ko-KR" altLang="en-US" sz="32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 강의</a:t>
              </a:r>
              <a:r>
                <a:rPr lang="ko-KR" altLang="en-US" sz="32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공정을 이용한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개발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926" y="1076987"/>
            <a:ext cx="819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+mn-ea"/>
              </a:rPr>
              <a:t>논문제목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 </a:t>
            </a:r>
            <a:r>
              <a:rPr lang="ko-KR" altLang="en-US" sz="1400" b="1" dirty="0" err="1" smtClean="0">
                <a:latin typeface="+mn-ea"/>
              </a:rPr>
              <a:t>선글라스용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광변색</a:t>
            </a:r>
            <a:r>
              <a:rPr lang="ko-KR" altLang="en-US" sz="1400" b="1" dirty="0">
                <a:latin typeface="+mn-ea"/>
              </a:rPr>
              <a:t> 렌즈의 코팅에 관한 </a:t>
            </a:r>
            <a:r>
              <a:rPr lang="ko-KR" altLang="en-US" sz="1400" b="1" dirty="0" smtClean="0">
                <a:latin typeface="+mn-ea"/>
              </a:rPr>
              <a:t>연구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err="1" smtClean="0">
                <a:latin typeface="+mn-ea"/>
              </a:rPr>
              <a:t>발간년도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2007</a:t>
            </a:r>
            <a:r>
              <a:rPr lang="ko-KR" altLang="en-US" sz="1400" b="1" dirty="0" smtClean="0">
                <a:latin typeface="+mn-ea"/>
              </a:rPr>
              <a:t>년</a:t>
            </a:r>
            <a:r>
              <a:rPr lang="en-US" altLang="ko-KR" sz="1400" b="1" dirty="0" smtClean="0">
                <a:latin typeface="+mn-ea"/>
              </a:rPr>
              <a:t>09</a:t>
            </a:r>
            <a:r>
              <a:rPr lang="ko-KR" altLang="en-US" sz="1400" b="1" dirty="0" smtClean="0">
                <a:latin typeface="+mn-ea"/>
              </a:rPr>
              <a:t>월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     </a:t>
            </a:r>
            <a:r>
              <a:rPr lang="ko-KR" altLang="en-US" sz="1400" b="1" dirty="0" err="1" smtClean="0">
                <a:latin typeface="+mn-ea"/>
              </a:rPr>
              <a:t>발행기관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대한시과학회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주제와 관련된 논문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57163" y="569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9926" y="2044481"/>
            <a:ext cx="819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2.  </a:t>
            </a:r>
            <a:r>
              <a:rPr lang="ko-KR" altLang="en-US" sz="1400" b="1" dirty="0" err="1" smtClean="0">
                <a:latin typeface="+mn-ea"/>
              </a:rPr>
              <a:t>논문제목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 </a:t>
            </a:r>
            <a:r>
              <a:rPr lang="en-US" altLang="ko-KR" sz="1400" b="1" dirty="0"/>
              <a:t>Photochromic </a:t>
            </a:r>
            <a:r>
              <a:rPr lang="ko-KR" altLang="en-US" sz="1400" b="1" dirty="0"/>
              <a:t>렌즈의 </a:t>
            </a:r>
            <a:r>
              <a:rPr lang="ko-KR" altLang="en-US" sz="1400" b="1" dirty="0" err="1"/>
              <a:t>광변색</a:t>
            </a:r>
            <a:r>
              <a:rPr lang="ko-KR" altLang="en-US" sz="1400" b="1" dirty="0"/>
              <a:t> 이동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err="1" smtClean="0">
                <a:latin typeface="+mn-ea"/>
              </a:rPr>
              <a:t>발간년도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2003</a:t>
            </a:r>
            <a:r>
              <a:rPr lang="ko-KR" altLang="en-US" sz="1400" b="1" dirty="0" smtClean="0">
                <a:latin typeface="+mn-ea"/>
              </a:rPr>
              <a:t>년</a:t>
            </a:r>
            <a:r>
              <a:rPr lang="en-US" altLang="ko-KR" sz="1400" b="1" dirty="0" smtClean="0">
                <a:latin typeface="+mn-ea"/>
              </a:rPr>
              <a:t>04</a:t>
            </a:r>
            <a:r>
              <a:rPr lang="ko-KR" altLang="en-US" sz="1400" b="1" dirty="0" smtClean="0">
                <a:latin typeface="+mn-ea"/>
              </a:rPr>
              <a:t>월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     </a:t>
            </a:r>
            <a:r>
              <a:rPr lang="ko-KR" altLang="en-US" sz="1400" b="1" dirty="0" err="1" smtClean="0">
                <a:latin typeface="+mn-ea"/>
              </a:rPr>
              <a:t>발행기관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한국안광학회지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926" y="3011975"/>
            <a:ext cx="819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3. </a:t>
            </a:r>
            <a:r>
              <a:rPr lang="ko-KR" altLang="en-US" sz="1400" b="1" dirty="0" err="1" smtClean="0">
                <a:latin typeface="+mn-ea"/>
              </a:rPr>
              <a:t>논문제목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 </a:t>
            </a:r>
            <a:r>
              <a:rPr lang="ko-KR" altLang="en-US" sz="1400" b="1" dirty="0"/>
              <a:t>자외선 </a:t>
            </a:r>
            <a:r>
              <a:rPr lang="ko-KR" altLang="en-US" sz="1400" b="1" dirty="0" err="1"/>
              <a:t>차단율이</a:t>
            </a:r>
            <a:r>
              <a:rPr lang="ko-KR" altLang="en-US" sz="1400" b="1" dirty="0"/>
              <a:t> 우수한 </a:t>
            </a:r>
            <a:r>
              <a:rPr lang="ko-KR" altLang="en-US" sz="1400" b="1" dirty="0" err="1"/>
              <a:t>광변색</a:t>
            </a:r>
            <a:r>
              <a:rPr lang="ko-KR" altLang="en-US" sz="1400" b="1" dirty="0"/>
              <a:t> 렌즈의 개발</a:t>
            </a:r>
            <a:r>
              <a:rPr lang="en-US" altLang="ko-KR" sz="1400" b="1" dirty="0" smtClean="0">
                <a:latin typeface="+mn-ea"/>
              </a:rPr>
              <a:t>     </a:t>
            </a: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ko-KR" altLang="en-US" sz="1400" b="1" dirty="0" err="1" smtClean="0">
                <a:latin typeface="+mn-ea"/>
              </a:rPr>
              <a:t>발간년도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2007</a:t>
            </a:r>
            <a:r>
              <a:rPr lang="ko-KR" altLang="en-US" sz="1400" b="1" dirty="0" smtClean="0">
                <a:latin typeface="+mn-ea"/>
              </a:rPr>
              <a:t>년</a:t>
            </a:r>
            <a:r>
              <a:rPr lang="en-US" altLang="ko-KR" sz="1400" b="1" dirty="0" smtClean="0">
                <a:latin typeface="+mn-ea"/>
              </a:rPr>
              <a:t>05</a:t>
            </a:r>
            <a:r>
              <a:rPr lang="ko-KR" altLang="en-US" sz="1400" b="1" dirty="0" smtClean="0">
                <a:latin typeface="+mn-ea"/>
              </a:rPr>
              <a:t>월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err="1" smtClean="0">
                <a:latin typeface="+mn-ea"/>
              </a:rPr>
              <a:t>발행기관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한국공업화학회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926" y="3973347"/>
            <a:ext cx="819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</a:t>
            </a:r>
            <a:r>
              <a:rPr lang="en-US" altLang="ko-KR" sz="1400" b="1" dirty="0" smtClean="0">
                <a:latin typeface="+mn-ea"/>
              </a:rPr>
              <a:t>. </a:t>
            </a:r>
            <a:r>
              <a:rPr lang="ko-KR" altLang="en-US" sz="1400" b="1" dirty="0" err="1" smtClean="0">
                <a:latin typeface="+mn-ea"/>
              </a:rPr>
              <a:t>논문제목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 </a:t>
            </a:r>
            <a:r>
              <a:rPr lang="ko-KR" altLang="en-US" sz="1400" b="1" dirty="0" err="1"/>
              <a:t>유해자외선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차단율이</a:t>
            </a:r>
            <a:r>
              <a:rPr lang="ko-KR" altLang="en-US" sz="1400" b="1" dirty="0"/>
              <a:t> 우수한 </a:t>
            </a:r>
            <a:r>
              <a:rPr lang="ko-KR" altLang="en-US" sz="1400" b="1" dirty="0" err="1"/>
              <a:t>광변색</a:t>
            </a:r>
            <a:r>
              <a:rPr lang="ko-KR" altLang="en-US" sz="1400" b="1" dirty="0"/>
              <a:t> 렌즈의 개발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ko-KR" altLang="en-US" sz="1400" b="1" dirty="0" err="1" smtClean="0">
                <a:latin typeface="+mn-ea"/>
              </a:rPr>
              <a:t>발간년도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2007</a:t>
            </a:r>
            <a:r>
              <a:rPr lang="ko-KR" altLang="en-US" sz="1400" b="1" dirty="0" smtClean="0">
                <a:latin typeface="+mn-ea"/>
              </a:rPr>
              <a:t>년</a:t>
            </a:r>
            <a:r>
              <a:rPr lang="en-US" altLang="ko-KR" sz="1400" b="1" dirty="0" smtClean="0">
                <a:latin typeface="+mn-ea"/>
              </a:rPr>
              <a:t>10</a:t>
            </a:r>
            <a:r>
              <a:rPr lang="ko-KR" altLang="en-US" sz="1400" b="1" dirty="0" smtClean="0">
                <a:latin typeface="+mn-ea"/>
              </a:rPr>
              <a:t>월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err="1" smtClean="0">
                <a:latin typeface="+mn-ea"/>
              </a:rPr>
              <a:t>발행기관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한국화학공학회</a:t>
            </a:r>
            <a:r>
              <a:rPr lang="en-US" altLang="ko-KR" sz="1400" b="1" dirty="0" smtClean="0">
                <a:latin typeface="+mn-ea"/>
              </a:rPr>
              <a:t>     </a:t>
            </a: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926" y="4941168"/>
            <a:ext cx="819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5. </a:t>
            </a:r>
            <a:r>
              <a:rPr lang="ko-KR" altLang="en-US" sz="1400" b="1" dirty="0" err="1" smtClean="0">
                <a:latin typeface="+mn-ea"/>
              </a:rPr>
              <a:t>논문제목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 </a:t>
            </a:r>
            <a:r>
              <a:rPr lang="ko-KR" altLang="en-US" sz="1400" b="1" dirty="0"/>
              <a:t>유해 자외선 </a:t>
            </a:r>
            <a:r>
              <a:rPr lang="ko-KR" altLang="en-US" sz="1400" b="1" dirty="0" err="1"/>
              <a:t>차단율이</a:t>
            </a:r>
            <a:r>
              <a:rPr lang="ko-KR" altLang="en-US" sz="1400" b="1" dirty="0"/>
              <a:t> 우수한 </a:t>
            </a:r>
            <a:r>
              <a:rPr lang="ko-KR" altLang="en-US" sz="1400" b="1" dirty="0" err="1"/>
              <a:t>광변색</a:t>
            </a:r>
            <a:r>
              <a:rPr lang="ko-KR" altLang="en-US" sz="1400" b="1" dirty="0"/>
              <a:t> 렌즈의 </a:t>
            </a:r>
            <a:r>
              <a:rPr lang="ko-KR" altLang="en-US" sz="1400" b="1" dirty="0" smtClean="0"/>
              <a:t>개발</a:t>
            </a:r>
            <a:endParaRPr lang="en-US" altLang="ko-KR" sz="1400" b="1" dirty="0"/>
          </a:p>
          <a:p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err="1" smtClean="0">
                <a:latin typeface="+mn-ea"/>
              </a:rPr>
              <a:t>발간년도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2004</a:t>
            </a:r>
            <a:r>
              <a:rPr lang="ko-KR" altLang="en-US" sz="1400" b="1" dirty="0" smtClean="0">
                <a:latin typeface="+mn-ea"/>
              </a:rPr>
              <a:t>년</a:t>
            </a:r>
            <a:r>
              <a:rPr lang="en-US" altLang="ko-KR" sz="1400" b="1" dirty="0" smtClean="0">
                <a:latin typeface="+mn-ea"/>
              </a:rPr>
              <a:t>10</a:t>
            </a:r>
            <a:r>
              <a:rPr lang="ko-KR" altLang="en-US" sz="1400" b="1" dirty="0" smtClean="0">
                <a:latin typeface="+mn-ea"/>
              </a:rPr>
              <a:t>월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err="1" smtClean="0">
                <a:latin typeface="+mn-ea"/>
              </a:rPr>
              <a:t>발행기관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한국공업화학회</a:t>
            </a:r>
            <a:r>
              <a:rPr lang="en-US" altLang="ko-KR" sz="1400" b="1" dirty="0" smtClean="0">
                <a:latin typeface="+mn-ea"/>
              </a:rPr>
              <a:t>    </a:t>
            </a:r>
          </a:p>
          <a:p>
            <a:r>
              <a:rPr lang="en-US" altLang="ko-KR" sz="1400" b="1" dirty="0" smtClean="0">
                <a:latin typeface="+mn-ea"/>
              </a:rPr>
              <a:t>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6612</TotalTime>
  <Words>138</Words>
  <Application>Microsoft Office PowerPoint</Application>
  <PresentationFormat>화면 슬라이드 쇼(4:3)</PresentationFormat>
  <Paragraphs>26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HY견고딕</vt:lpstr>
      <vt:lpstr>HY헤드라인M</vt:lpstr>
      <vt:lpstr>맑은 고딕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373</cp:revision>
  <cp:lastPrinted>2019-09-16T00:28:29Z</cp:lastPrinted>
  <dcterms:created xsi:type="dcterms:W3CDTF">2017-03-29T07:13:25Z</dcterms:created>
  <dcterms:modified xsi:type="dcterms:W3CDTF">2021-09-16T13:10:47Z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