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71" r:id="rId9"/>
    <p:sldId id="263" r:id="rId10"/>
    <p:sldId id="266" r:id="rId11"/>
    <p:sldId id="280" r:id="rId12"/>
    <p:sldId id="281" r:id="rId13"/>
    <p:sldId id="275" r:id="rId14"/>
    <p:sldId id="272" r:id="rId15"/>
    <p:sldId id="274" r:id="rId16"/>
    <p:sldId id="273" r:id="rId17"/>
    <p:sldId id="276" r:id="rId18"/>
    <p:sldId id="278" r:id="rId19"/>
    <p:sldId id="277" r:id="rId20"/>
    <p:sldId id="279" r:id="rId21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dimrehurek.com/gensim/index.html" TargetMode="External"/><Relationship Id="rId2" Type="http://schemas.openxmlformats.org/officeDocument/2006/relationships/hyperlink" Target="http://www.dmoz.org/Computers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wise.blogspot.in/2008/01/simple-text-summarizer.html" TargetMode="External"/><Relationship Id="rId5" Type="http://schemas.openxmlformats.org/officeDocument/2006/relationships/hyperlink" Target="https://pypi.python.org/pypi/sumy/0.3.0" TargetMode="External"/><Relationship Id="rId4" Type="http://schemas.openxmlformats.org/officeDocument/2006/relationships/hyperlink" Target="http://glowingpython.blogspot.in/2014/09/text-summarization-with-nlt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 smtClean="0"/>
              <a:t>Document Summarizer</a:t>
            </a:r>
            <a:br>
              <a:rPr lang="en-GB" b="1" dirty="0" smtClean="0"/>
            </a:br>
            <a:r>
              <a:rPr lang="en-GB" sz="2700" dirty="0" smtClean="0"/>
              <a:t>Guided By: Dr. </a:t>
            </a:r>
            <a:r>
              <a:rPr lang="en-GB" sz="2700" dirty="0" err="1" smtClean="0"/>
              <a:t>Vasudeva</a:t>
            </a:r>
            <a:r>
              <a:rPr lang="en-GB" sz="2700" dirty="0" smtClean="0"/>
              <a:t> </a:t>
            </a:r>
            <a:r>
              <a:rPr lang="en-GB" sz="2700" dirty="0" err="1" smtClean="0"/>
              <a:t>Varma</a:t>
            </a:r>
            <a:endParaRPr lang="en-IN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715000"/>
            <a:ext cx="3581400" cy="119970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GB" sz="2400" b="1" dirty="0" smtClean="0">
                <a:solidFill>
                  <a:schemeClr val="bg1"/>
                </a:solidFill>
              </a:rPr>
              <a:t>Prepared By:- Group No. 27</a:t>
            </a:r>
          </a:p>
          <a:p>
            <a:pPr algn="r"/>
            <a:r>
              <a:rPr lang="en-GB" sz="2400" b="1" dirty="0" err="1" smtClean="0">
                <a:solidFill>
                  <a:schemeClr val="bg1"/>
                </a:solidFill>
              </a:rPr>
              <a:t>Ashrith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Jalagam</a:t>
            </a:r>
            <a:r>
              <a:rPr lang="en-GB" sz="2400" b="1" dirty="0" smtClean="0">
                <a:solidFill>
                  <a:schemeClr val="bg1"/>
                </a:solidFill>
              </a:rPr>
              <a:t>(201202126)</a:t>
            </a:r>
          </a:p>
          <a:p>
            <a:pPr algn="r"/>
            <a:r>
              <a:rPr lang="en-GB" sz="2400" b="1" dirty="0" err="1" smtClean="0">
                <a:solidFill>
                  <a:schemeClr val="bg1"/>
                </a:solidFill>
              </a:rPr>
              <a:t>Shefali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Soni</a:t>
            </a:r>
            <a:r>
              <a:rPr lang="en-GB" sz="2400" b="1" dirty="0" smtClean="0">
                <a:solidFill>
                  <a:schemeClr val="bg1"/>
                </a:solidFill>
              </a:rPr>
              <a:t>(201405619)</a:t>
            </a:r>
          </a:p>
          <a:p>
            <a:pPr algn="r"/>
            <a:r>
              <a:rPr lang="en-GB" sz="2400" b="1" dirty="0" err="1" smtClean="0">
                <a:solidFill>
                  <a:schemeClr val="bg1"/>
                </a:solidFill>
              </a:rPr>
              <a:t>Aditya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Lunawat</a:t>
            </a:r>
            <a:r>
              <a:rPr lang="en-GB" sz="2400" b="1" dirty="0" smtClean="0">
                <a:solidFill>
                  <a:schemeClr val="bg1"/>
                </a:solidFill>
              </a:rPr>
              <a:t>(201405559)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83868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Mentored By : Litton </a:t>
            </a:r>
            <a:r>
              <a:rPr lang="en-IN" b="1" dirty="0" smtClean="0">
                <a:solidFill>
                  <a:schemeClr val="bg1"/>
                </a:solidFill>
              </a:rPr>
              <a:t>J </a:t>
            </a:r>
            <a:r>
              <a:rPr lang="en-IN" b="1" dirty="0" err="1" smtClean="0">
                <a:solidFill>
                  <a:schemeClr val="bg1"/>
                </a:solidFill>
              </a:rPr>
              <a:t>Kurisinkel</a:t>
            </a:r>
            <a:endParaRPr lang="en-I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Extraction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199807"/>
            <a:ext cx="3905250" cy="261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1001" y="1868031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 Input for the system can be an URL or any type of file such as </a:t>
            </a:r>
            <a:r>
              <a:rPr lang="en-GB" sz="2800" dirty="0" err="1" smtClean="0">
                <a:latin typeface="Calibri" pitchFamily="34" charset="0"/>
              </a:rPr>
              <a:t>pdf</a:t>
            </a:r>
            <a:r>
              <a:rPr lang="en-GB" sz="2800" dirty="0" smtClean="0">
                <a:latin typeface="Calibri" pitchFamily="34" charset="0"/>
              </a:rPr>
              <a:t>, excel, </a:t>
            </a:r>
            <a:r>
              <a:rPr lang="en-GB" sz="2800" dirty="0" err="1" smtClean="0">
                <a:latin typeface="Calibri" pitchFamily="34" charset="0"/>
              </a:rPr>
              <a:t>odt</a:t>
            </a:r>
            <a:r>
              <a:rPr lang="en-GB" sz="2800" dirty="0" smtClean="0">
                <a:latin typeface="Calibri" pitchFamily="34" charset="0"/>
              </a:rPr>
              <a:t>, </a:t>
            </a:r>
            <a:r>
              <a:rPr lang="en-GB" sz="2800" dirty="0" err="1" smtClean="0">
                <a:latin typeface="Calibri" pitchFamily="34" charset="0"/>
              </a:rPr>
              <a:t>odp</a:t>
            </a:r>
            <a:r>
              <a:rPr lang="en-GB" sz="2800" dirty="0" smtClean="0">
                <a:latin typeface="Calibri" pitchFamily="34" charset="0"/>
              </a:rPr>
              <a:t> </a:t>
            </a:r>
            <a:r>
              <a:rPr lang="en-GB" sz="2800" dirty="0" err="1" smtClean="0">
                <a:latin typeface="Calibri" pitchFamily="34" charset="0"/>
              </a:rPr>
              <a:t>etc.These</a:t>
            </a:r>
            <a:r>
              <a:rPr lang="en-GB" sz="2800" dirty="0" smtClean="0">
                <a:latin typeface="Calibri" pitchFamily="34" charset="0"/>
              </a:rPr>
              <a:t> type of files must be converted to text file for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962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>
                <a:latin typeface="Calibri" pitchFamily="34" charset="0"/>
              </a:rPr>
              <a:t>the summarizers to manipulate.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 This work is done using Apache-</a:t>
            </a:r>
            <a:r>
              <a:rPr lang="en-GB" sz="2800" dirty="0" err="1" smtClean="0">
                <a:latin typeface="Calibri" pitchFamily="34" charset="0"/>
              </a:rPr>
              <a:t>tika</a:t>
            </a:r>
            <a:r>
              <a:rPr lang="en-GB" sz="2800" dirty="0" smtClean="0">
                <a:latin typeface="Calibri" pitchFamily="34" charset="0"/>
              </a:rPr>
              <a:t> tool. Read the input from either the URL or the file, pass it to Apache-</a:t>
            </a:r>
            <a:r>
              <a:rPr lang="en-GB" sz="2800" dirty="0" err="1" smtClean="0">
                <a:latin typeface="Calibri" pitchFamily="34" charset="0"/>
              </a:rPr>
              <a:t>tika</a:t>
            </a:r>
            <a:r>
              <a:rPr lang="en-GB" sz="2800" dirty="0" smtClean="0">
                <a:latin typeface="Calibri" pitchFamily="34" charset="0"/>
              </a:rPr>
              <a:t> API and collect the output stream and write it to a file.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Calibri" pitchFamily="34" charset="0"/>
              </a:rPr>
              <a:t>Four Different Summarizers were used to generate the summary for each parsed text document/URL.</a:t>
            </a: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u="sng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u="sng" dirty="0" smtClean="0">
                <a:latin typeface="Calibri" pitchFamily="34" charset="0"/>
              </a:rPr>
              <a:t>Summarizer 1</a:t>
            </a:r>
            <a:r>
              <a:rPr lang="en-GB" sz="2800" dirty="0" smtClean="0">
                <a:latin typeface="Calibri" pitchFamily="34" charset="0"/>
              </a:rPr>
              <a:t> : This Summarizer simply tokenizes the given document and splits it into sentences. Then, it calculates the rank of each sentence according to the TF-IDF Model.</a:t>
            </a: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u="sng" dirty="0" smtClean="0">
                <a:latin typeface="Calibri" pitchFamily="34" charset="0"/>
              </a:rPr>
              <a:t>Summarizer 2</a:t>
            </a:r>
            <a:r>
              <a:rPr lang="en-GB" sz="2800" dirty="0" smtClean="0">
                <a:latin typeface="Calibri" pitchFamily="34" charset="0"/>
              </a:rPr>
              <a:t> :  This Summarizer is similar to the previous one but has a “min” and a “max” threshold. So, only those sentences are considered which lie in that range.</a:t>
            </a:r>
            <a:endParaRPr lang="en-GB" sz="2800" u="sng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u="sng" dirty="0" smtClean="0">
                <a:latin typeface="Calibri" pitchFamily="34" charset="0"/>
              </a:rPr>
              <a:t>Summarizer 3/4</a:t>
            </a:r>
            <a:r>
              <a:rPr lang="en-GB" sz="2800" dirty="0" smtClean="0">
                <a:latin typeface="Calibri" pitchFamily="34" charset="0"/>
              </a:rPr>
              <a:t> : In these summarizers, there is an inbuilt </a:t>
            </a:r>
            <a:r>
              <a:rPr lang="en-GB" sz="2800" dirty="0" err="1" smtClean="0">
                <a:latin typeface="Calibri" pitchFamily="34" charset="0"/>
              </a:rPr>
              <a:t>tokenizer</a:t>
            </a:r>
            <a:r>
              <a:rPr lang="en-GB" sz="2800" dirty="0" smtClean="0">
                <a:latin typeface="Calibri" pitchFamily="34" charset="0"/>
              </a:rPr>
              <a:t> and stemmer,  uses help of </a:t>
            </a:r>
            <a:r>
              <a:rPr lang="en-GB" sz="2800" dirty="0" err="1" smtClean="0">
                <a:latin typeface="Calibri" pitchFamily="34" charset="0"/>
              </a:rPr>
              <a:t>nltk</a:t>
            </a:r>
            <a:r>
              <a:rPr lang="en-GB" sz="2800" dirty="0" smtClean="0">
                <a:latin typeface="Calibri" pitchFamily="34" charset="0"/>
              </a:rPr>
              <a:t> to rank the final sentences. </a:t>
            </a: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u="sng" dirty="0" smtClean="0">
                <a:latin typeface="Calibri" pitchFamily="34" charset="0"/>
              </a:rPr>
              <a:t>Summarizer 5</a:t>
            </a:r>
            <a:r>
              <a:rPr lang="en-GB" sz="2800" dirty="0" smtClean="0">
                <a:latin typeface="Calibri" pitchFamily="34" charset="0"/>
              </a:rPr>
              <a:t> :  This summarizer is the “Open Text Summarizer”. This summarizer gives us the best relevant results based on the summary ratio we provide to it as input. </a:t>
            </a:r>
            <a:endParaRPr lang="en-GB" sz="2800" u="sng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Summarization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1"/>
            <a:ext cx="5562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Calibri" pitchFamily="34" charset="0"/>
              </a:rPr>
              <a:t>There are a available set of summarizers added to the system and more summarizers can be added to the framework.</a:t>
            </a: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Calibri" pitchFamily="34" charset="0"/>
              </a:rPr>
              <a:t>User chooses among the available summarizers and generate the summary.</a:t>
            </a: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Calibri" pitchFamily="34" charset="0"/>
              </a:rPr>
              <a:t>These summaries are being forwarded to the model for relevancy calculation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Relevancy Calculation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1"/>
            <a:ext cx="82296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The input to the model is the textual summary from all the summarizers. Pass the summary one by one to the model.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Based on certain parameters the model gives the relevancy factor as the output to all the summaries.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Based on this factor the user decides, which summary suits the most to the domain.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Relevancy Calculation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 algn="just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800" dirty="0" smtClean="0">
                <a:latin typeface="Calibri" pitchFamily="34" charset="0"/>
              </a:rPr>
              <a:t>News Feed (Relevancy based on searched category) which means analysing the news and displaying only the summary of the news rather than displaying the whole content.</a:t>
            </a:r>
            <a:endParaRPr lang="en-GB" sz="2800" dirty="0" smtClean="0">
              <a:latin typeface="Calibri" pitchFamily="34" charset="0"/>
            </a:endParaRPr>
          </a:p>
          <a:p>
            <a:pPr algn="just"/>
            <a:endParaRPr lang="en-GB" sz="2800" dirty="0" smtClean="0">
              <a:latin typeface="Calibri" pitchFamily="34" charset="0"/>
            </a:endParaRPr>
          </a:p>
          <a:p>
            <a:pPr algn="just"/>
            <a:r>
              <a:rPr lang="en-GB" sz="2800" dirty="0" smtClean="0">
                <a:latin typeface="Calibri" pitchFamily="34" charset="0"/>
              </a:rPr>
              <a:t>Developed as a platform for the researchers working on summarization as they can add new features to this project.</a:t>
            </a:r>
          </a:p>
          <a:p>
            <a:pPr algn="just"/>
            <a:endParaRPr lang="en-IN" sz="28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800" dirty="0" smtClean="0">
                <a:latin typeface="Calibri" pitchFamily="34" charset="0"/>
              </a:rPr>
              <a:t>The project has been developed as a platform into which new summarizers can easily be added.</a:t>
            </a:r>
          </a:p>
          <a:p>
            <a:pPr algn="just"/>
            <a:endParaRPr lang="en-GB" sz="2800" dirty="0" smtClean="0">
              <a:latin typeface="Calibri" pitchFamily="34" charset="0"/>
            </a:endParaRPr>
          </a:p>
          <a:p>
            <a:pPr algn="just"/>
            <a:r>
              <a:rPr lang="en-GB" sz="2800" dirty="0" smtClean="0">
                <a:latin typeface="Calibri" pitchFamily="34" charset="0"/>
              </a:rPr>
              <a:t>Ease for developers to decide which summarizer works best for their domain by testing their data on the summaries and calculating the relevance factor.</a:t>
            </a:r>
          </a:p>
          <a:p>
            <a:pPr algn="just"/>
            <a:endParaRPr lang="en-GB" sz="2800" dirty="0" smtClean="0">
              <a:latin typeface="Calibri" pitchFamily="34" charset="0"/>
            </a:endParaRPr>
          </a:p>
          <a:p>
            <a:pPr algn="just"/>
            <a:r>
              <a:rPr lang="en-GB" sz="2800" dirty="0" smtClean="0">
                <a:latin typeface="Calibri" pitchFamily="34" charset="0"/>
              </a:rPr>
              <a:t>Now the file factor is not the point for the developer’s to think. Input any type of file or URL to the platform.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48072"/>
          </a:xfrm>
          <a:ln/>
        </p:spPr>
        <p:txBody>
          <a:bodyPr tIns="19404">
            <a:noAutofit/>
          </a:bodyPr>
          <a:lstStyle/>
          <a:p>
            <a:pPr marL="431800" indent="-323850" algn="just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b="1" dirty="0" smtClean="0">
                <a:latin typeface="Calibri" pitchFamily="34" charset="0"/>
              </a:rPr>
              <a:t>Open </a:t>
            </a:r>
            <a:r>
              <a:rPr lang="en-IN" sz="2500" b="1" dirty="0" err="1" smtClean="0">
                <a:latin typeface="Calibri" pitchFamily="34" charset="0"/>
              </a:rPr>
              <a:t>Url</a:t>
            </a:r>
            <a:r>
              <a:rPr lang="en-IN" sz="2500" b="1" dirty="0" smtClean="0">
                <a:latin typeface="Calibri" pitchFamily="34" charset="0"/>
              </a:rPr>
              <a:t> Directory For Computer Science  </a:t>
            </a:r>
          </a:p>
          <a:p>
            <a:pPr marL="431800" indent="-323850" algn="just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dirty="0" smtClean="0">
                <a:latin typeface="Calibri" pitchFamily="34" charset="0"/>
              </a:rPr>
              <a:t> (</a:t>
            </a:r>
            <a:r>
              <a:rPr lang="en-IN" sz="2500" dirty="0" smtClean="0">
                <a:latin typeface="Calibri" pitchFamily="34" charset="0"/>
                <a:hlinkClick r:id="rId2"/>
              </a:rPr>
              <a:t>http://www.dmoz.org/Computers/Computer_Science</a:t>
            </a:r>
            <a:endParaRPr lang="en-IN" sz="25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z="25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b="1" dirty="0" smtClean="0">
                <a:latin typeface="Calibri" pitchFamily="34" charset="0"/>
              </a:rPr>
              <a:t>WORD2VEC model </a:t>
            </a:r>
          </a:p>
          <a:p>
            <a:pPr marL="431800" indent="-323850" algn="just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dirty="0" smtClean="0">
                <a:latin typeface="Calibri" pitchFamily="34" charset="0"/>
              </a:rPr>
              <a:t>Link: </a:t>
            </a:r>
            <a:r>
              <a:rPr lang="en-IN" sz="2500" dirty="0" smtClean="0">
                <a:latin typeface="Calibri" pitchFamily="34" charset="0"/>
                <a:hlinkClick r:id="rId3"/>
              </a:rPr>
              <a:t>http://radimrehurek.com/gensim/index.html</a:t>
            </a:r>
          </a:p>
          <a:p>
            <a:pPr marL="431800" indent="-323850" algn="just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z="25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b="1" dirty="0" smtClean="0">
                <a:latin typeface="Calibri" pitchFamily="34" charset="0"/>
              </a:rPr>
              <a:t>Summarizers</a:t>
            </a:r>
          </a:p>
          <a:p>
            <a:pPr marL="431800" indent="-323850" algn="just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dirty="0" smtClean="0">
                <a:latin typeface="Calibri" pitchFamily="34" charset="0"/>
                <a:hlinkClick r:id="rId4"/>
              </a:rPr>
              <a:t>http://glowingpython.blogspot.in/2014/09/text-summarization-with-nltk.html</a:t>
            </a:r>
            <a:endParaRPr lang="en-IN" sz="25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dirty="0" smtClean="0">
                <a:latin typeface="Calibri" pitchFamily="34" charset="0"/>
                <a:hlinkClick r:id="rId5"/>
              </a:rPr>
              <a:t>https://pypi.python.org/pypi/sumy/0.3.0</a:t>
            </a:r>
            <a:endParaRPr lang="en-IN" sz="2500" dirty="0" smtClean="0">
              <a:latin typeface="Calibri" pitchFamily="34" charset="0"/>
            </a:endParaRPr>
          </a:p>
          <a:p>
            <a:pPr marL="431800" indent="-323850" algn="just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N" sz="2500" dirty="0" smtClean="0">
                <a:latin typeface="Calibri" pitchFamily="34" charset="0"/>
                <a:hlinkClick r:id="rId6"/>
              </a:rPr>
              <a:t>http://pythonwise.blogspot.in/2008/01/simple-text-summarizer.html</a:t>
            </a:r>
            <a:endParaRPr lang="en-IN" sz="2500" dirty="0">
              <a:latin typeface="Calibri" pitchFamily="34" charset="0"/>
              <a:hlinkClick r:id="rId6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algn="just"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b="1" dirty="0" smtClean="0">
                <a:latin typeface="Calibri" pitchFamily="34" charset="0"/>
              </a:rPr>
              <a:t>Document Summarizer</a:t>
            </a:r>
            <a:r>
              <a:rPr lang="en-GB" sz="2500" dirty="0" smtClean="0">
                <a:latin typeface="Calibri" pitchFamily="34" charset="0"/>
              </a:rPr>
              <a:t> is a platform used to generate the summaries using pre-defined summarizers and get the most relevant summary by passing it to a model.</a:t>
            </a:r>
          </a:p>
          <a:p>
            <a:pPr marL="431800" indent="-323850" algn="just"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500" dirty="0" smtClean="0">
              <a:latin typeface="Calibri" pitchFamily="34" charset="0"/>
            </a:endParaRPr>
          </a:p>
          <a:p>
            <a:pPr marL="431800" indent="-323850" algn="just"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>
                <a:latin typeface="Calibri" pitchFamily="34" charset="0"/>
              </a:rPr>
              <a:t>The relevancy of a document with respect to </a:t>
            </a:r>
            <a:r>
              <a:rPr lang="en-GB" sz="2500" b="1" dirty="0" smtClean="0">
                <a:latin typeface="Calibri" pitchFamily="34" charset="0"/>
              </a:rPr>
              <a:t>Computer Science </a:t>
            </a:r>
            <a:r>
              <a:rPr lang="en-GB" sz="2500" dirty="0" smtClean="0">
                <a:latin typeface="Calibri" pitchFamily="34" charset="0"/>
              </a:rPr>
              <a:t>is determined using </a:t>
            </a:r>
            <a:r>
              <a:rPr lang="en-GB" sz="2500" dirty="0" err="1" smtClean="0">
                <a:latin typeface="Calibri" pitchFamily="34" charset="0"/>
              </a:rPr>
              <a:t>WordToVec</a:t>
            </a:r>
            <a:r>
              <a:rPr lang="en-GB" sz="2500" dirty="0" smtClean="0">
                <a:latin typeface="Calibri" pitchFamily="34" charset="0"/>
              </a:rPr>
              <a:t> model and get the most relevant summary out of it.</a:t>
            </a:r>
          </a:p>
          <a:p>
            <a:pPr marL="431800" indent="-323850" algn="just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500" dirty="0" smtClean="0">
              <a:latin typeface="Calibri" pitchFamily="34" charset="0"/>
            </a:endParaRPr>
          </a:p>
          <a:p>
            <a:pPr marL="431800" indent="-323850" algn="just"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500" dirty="0" smtClean="0">
                <a:latin typeface="Calibri" pitchFamily="34" charset="0"/>
              </a:rPr>
              <a:t>Various pre-built systems such as </a:t>
            </a:r>
            <a:r>
              <a:rPr lang="en-GB" sz="2500" b="1" dirty="0" smtClean="0">
                <a:latin typeface="Calibri" pitchFamily="34" charset="0"/>
              </a:rPr>
              <a:t>Apache-</a:t>
            </a:r>
            <a:r>
              <a:rPr lang="en-GB" sz="2500" b="1" dirty="0" err="1" smtClean="0">
                <a:latin typeface="Calibri" pitchFamily="34" charset="0"/>
              </a:rPr>
              <a:t>tika</a:t>
            </a:r>
            <a:r>
              <a:rPr lang="en-GB" sz="2500" b="1" dirty="0" smtClean="0">
                <a:latin typeface="Calibri" pitchFamily="34" charset="0"/>
              </a:rPr>
              <a:t>, </a:t>
            </a:r>
            <a:r>
              <a:rPr lang="en-GB" sz="2500" b="1" dirty="0" err="1" smtClean="0">
                <a:latin typeface="Calibri" pitchFamily="34" charset="0"/>
              </a:rPr>
              <a:t>WordToVec</a:t>
            </a:r>
            <a:r>
              <a:rPr lang="en-GB" sz="2500" b="1" dirty="0" smtClean="0">
                <a:latin typeface="Calibri" pitchFamily="34" charset="0"/>
              </a:rPr>
              <a:t> models </a:t>
            </a:r>
            <a:r>
              <a:rPr lang="en-GB" sz="2500" dirty="0" smtClean="0">
                <a:latin typeface="Calibri" pitchFamily="34" charset="0"/>
              </a:rPr>
              <a:t>have been used for </a:t>
            </a:r>
            <a:r>
              <a:rPr lang="en-GB" sz="2500" dirty="0" err="1" smtClean="0">
                <a:latin typeface="Calibri" pitchFamily="34" charset="0"/>
              </a:rPr>
              <a:t>buiding</a:t>
            </a:r>
            <a:r>
              <a:rPr lang="en-GB" sz="2500" dirty="0" smtClean="0">
                <a:latin typeface="Calibri" pitchFamily="34" charset="0"/>
              </a:rPr>
              <a:t> the platform. This </a:t>
            </a:r>
            <a:r>
              <a:rPr lang="en-GB" sz="2500" dirty="0" err="1" smtClean="0">
                <a:latin typeface="Calibri" pitchFamily="34" charset="0"/>
              </a:rPr>
              <a:t>platfrom</a:t>
            </a:r>
            <a:r>
              <a:rPr lang="en-GB" sz="2500" dirty="0" smtClean="0">
                <a:latin typeface="Calibri" pitchFamily="34" charset="0"/>
              </a:rPr>
              <a:t> can further be used by other developers. </a:t>
            </a:r>
          </a:p>
          <a:p>
            <a:pPr marL="431800" indent="-323850" algn="just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IN" sz="2500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GB" sz="2800" dirty="0" smtClean="0">
                <a:latin typeface="Calibri" pitchFamily="34" charset="0"/>
              </a:rPr>
              <a:t>Several summarizers makes it difficult to judge which summarizer suits the best for a scenario.</a:t>
            </a:r>
          </a:p>
          <a:p>
            <a:pPr algn="just">
              <a:buFont typeface="Wingdings" pitchFamily="2" charset="2"/>
              <a:buChar char="q"/>
            </a:pPr>
            <a:endParaRPr lang="en-GB" sz="28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2800" dirty="0" smtClean="0">
                <a:latin typeface="Calibri" pitchFamily="34" charset="0"/>
              </a:rPr>
              <a:t>Ability of the platform to test different summarizers based on a domain helps the developers to make a choice.</a:t>
            </a:r>
          </a:p>
          <a:p>
            <a:pPr algn="just">
              <a:buFont typeface="Wingdings" pitchFamily="2" charset="2"/>
              <a:buChar char="q"/>
            </a:pPr>
            <a:endParaRPr lang="en-GB" sz="28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2800" dirty="0" smtClean="0">
                <a:latin typeface="Calibri" pitchFamily="34" charset="0"/>
              </a:rPr>
              <a:t>This can be achieved by rating the documents based on their relevancy achieved.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Motivaton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>
                <a:latin typeface="Calibri" pitchFamily="34" charset="0"/>
              </a:rPr>
              <a:t>Crawl the data and create a corpus of related to </a:t>
            </a:r>
            <a:r>
              <a:rPr lang="en-GB" b="1" dirty="0" smtClean="0">
                <a:latin typeface="Calibri" pitchFamily="34" charset="0"/>
              </a:rPr>
              <a:t>Computer Science</a:t>
            </a:r>
            <a:r>
              <a:rPr lang="en-GB" dirty="0" smtClean="0">
                <a:latin typeface="Calibri" pitchFamily="34" charset="0"/>
              </a:rPr>
              <a:t> domain and create a model using </a:t>
            </a:r>
            <a:r>
              <a:rPr lang="en-GB" dirty="0" err="1" smtClean="0">
                <a:latin typeface="Calibri" pitchFamily="34" charset="0"/>
              </a:rPr>
              <a:t>WordToVec</a:t>
            </a:r>
            <a:r>
              <a:rPr lang="en-GB" dirty="0" smtClean="0">
                <a:latin typeface="Calibri" pitchFamily="34" charset="0"/>
              </a:rPr>
              <a:t> tool.</a:t>
            </a:r>
          </a:p>
          <a:p>
            <a:pPr algn="just"/>
            <a:endParaRPr lang="en-GB" dirty="0" smtClean="0">
              <a:latin typeface="Calibri" pitchFamily="34" charset="0"/>
            </a:endParaRPr>
          </a:p>
          <a:p>
            <a:pPr algn="just"/>
            <a:r>
              <a:rPr lang="en-GB" dirty="0" smtClean="0">
                <a:latin typeface="Calibri" pitchFamily="34" charset="0"/>
              </a:rPr>
              <a:t>Given a URL/file, extract the textual content and create a summary using different summarizers.</a:t>
            </a:r>
          </a:p>
          <a:p>
            <a:pPr algn="just"/>
            <a:endParaRPr lang="en-GB" dirty="0" smtClean="0">
              <a:latin typeface="Calibri" pitchFamily="34" charset="0"/>
            </a:endParaRPr>
          </a:p>
          <a:p>
            <a:pPr algn="just"/>
            <a:r>
              <a:rPr lang="en-GB" dirty="0" smtClean="0">
                <a:latin typeface="Calibri" pitchFamily="34" charset="0"/>
              </a:rPr>
              <a:t>Pass the summaries one by one to the </a:t>
            </a:r>
            <a:r>
              <a:rPr lang="en-GB" dirty="0" err="1" smtClean="0">
                <a:latin typeface="Calibri" pitchFamily="34" charset="0"/>
              </a:rPr>
              <a:t>WordToVec</a:t>
            </a:r>
            <a:r>
              <a:rPr lang="en-GB" dirty="0" smtClean="0">
                <a:latin typeface="Calibri" pitchFamily="34" charset="0"/>
              </a:rPr>
              <a:t> model and get the relevancy of the summaries with respect to computer science.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Approach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371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Working of Document Summarizer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3200" dirty="0" smtClean="0">
                <a:latin typeface="Calibri" pitchFamily="34" charset="0"/>
              </a:rPr>
              <a:t>Corpus Creation</a:t>
            </a:r>
          </a:p>
          <a:p>
            <a:pPr algn="just">
              <a:buFont typeface="Wingdings" pitchFamily="2" charset="2"/>
              <a:buChar char="v"/>
            </a:pPr>
            <a:endParaRPr lang="en-GB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GB" sz="3200" dirty="0" smtClean="0">
                <a:latin typeface="Calibri" pitchFamily="34" charset="0"/>
              </a:rPr>
              <a:t>Text Extraction</a:t>
            </a:r>
          </a:p>
          <a:p>
            <a:pPr algn="just">
              <a:buFont typeface="Wingdings" pitchFamily="2" charset="2"/>
              <a:buChar char="v"/>
            </a:pPr>
            <a:endParaRPr lang="en-GB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GB" sz="3200" dirty="0" smtClean="0">
                <a:latin typeface="Calibri" pitchFamily="34" charset="0"/>
              </a:rPr>
              <a:t>Summary Generation</a:t>
            </a:r>
          </a:p>
          <a:p>
            <a:pPr algn="just">
              <a:buFont typeface="Wingdings" pitchFamily="2" charset="2"/>
              <a:buChar char="v"/>
            </a:pPr>
            <a:endParaRPr lang="en-GB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GB" sz="3200" dirty="0" smtClean="0">
                <a:latin typeface="Calibri" pitchFamily="34" charset="0"/>
              </a:rPr>
              <a:t>Relevancy Calculation</a:t>
            </a:r>
          </a:p>
          <a:p>
            <a:pPr algn="just">
              <a:buFont typeface="Wingdings" pitchFamily="2" charset="2"/>
              <a:buChar char="v"/>
            </a:pPr>
            <a:endParaRPr lang="en-GB" sz="32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IN" sz="32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Corpus Creation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4863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Calibri" pitchFamily="34" charset="0"/>
              </a:rPr>
              <a:t>Define a crawler that will crawl  through the </a:t>
            </a:r>
            <a:r>
              <a:rPr lang="en-GB" sz="2800" dirty="0" err="1" smtClean="0">
                <a:latin typeface="Calibri" pitchFamily="34" charset="0"/>
              </a:rPr>
              <a:t>Dmoz</a:t>
            </a:r>
            <a:r>
              <a:rPr lang="en-GB" sz="2800" dirty="0" smtClean="0">
                <a:latin typeface="Calibri" pitchFamily="34" charset="0"/>
              </a:rPr>
              <a:t> website and get the desired data.</a:t>
            </a:r>
          </a:p>
          <a:p>
            <a:pPr algn="just"/>
            <a:endParaRPr lang="en-GB" sz="2800" dirty="0" smtClean="0">
              <a:latin typeface="Calibri" pitchFamily="34" charset="0"/>
            </a:endParaRPr>
          </a:p>
          <a:p>
            <a:pPr algn="just"/>
            <a:r>
              <a:rPr lang="en-GB" sz="2800" dirty="0" smtClean="0">
                <a:latin typeface="Calibri" pitchFamily="34" charset="0"/>
              </a:rPr>
              <a:t>Get the</a:t>
            </a:r>
            <a:r>
              <a:rPr lang="en-GB" sz="2800" b="1" dirty="0" smtClean="0">
                <a:latin typeface="Calibri" pitchFamily="34" charset="0"/>
              </a:rPr>
              <a:t> </a:t>
            </a:r>
            <a:r>
              <a:rPr lang="en-GB" sz="2800" b="1" dirty="0" err="1" smtClean="0">
                <a:latin typeface="Calibri" pitchFamily="34" charset="0"/>
              </a:rPr>
              <a:t>wikipedia</a:t>
            </a:r>
            <a:r>
              <a:rPr lang="en-GB" sz="2800" b="1" dirty="0" smtClean="0">
                <a:latin typeface="Calibri" pitchFamily="34" charset="0"/>
              </a:rPr>
              <a:t> </a:t>
            </a:r>
            <a:r>
              <a:rPr lang="en-GB" sz="2800" dirty="0" smtClean="0">
                <a:latin typeface="Calibri" pitchFamily="34" charset="0"/>
              </a:rPr>
              <a:t>pages of all of these keywords and store them in a text file which is the corpus of our system.</a:t>
            </a:r>
          </a:p>
          <a:p>
            <a:pPr algn="just"/>
            <a:endParaRPr lang="en-GB" sz="2800" dirty="0" smtClean="0">
              <a:latin typeface="Calibri" pitchFamily="34" charset="0"/>
            </a:endParaRPr>
          </a:p>
          <a:p>
            <a:pPr algn="just"/>
            <a:r>
              <a:rPr lang="en-GB" sz="2800" dirty="0" smtClean="0">
                <a:latin typeface="Calibri" pitchFamily="34" charset="0"/>
              </a:rPr>
              <a:t>The wiki pages are being accessed using the Apache-</a:t>
            </a:r>
            <a:r>
              <a:rPr lang="en-GB" sz="2800" dirty="0" err="1" smtClean="0">
                <a:latin typeface="Calibri" pitchFamily="34" charset="0"/>
              </a:rPr>
              <a:t>tika</a:t>
            </a:r>
            <a:r>
              <a:rPr lang="en-GB" sz="2800" dirty="0" smtClean="0">
                <a:latin typeface="Calibri" pitchFamily="34" charset="0"/>
              </a:rPr>
              <a:t> tool to get the pages.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Corpus Creation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766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Document Summarizer Guided By: Dr. Vasudeva Varma</vt:lpstr>
      <vt:lpstr>Introduction</vt:lpstr>
      <vt:lpstr>Motivaton</vt:lpstr>
      <vt:lpstr>Proposed Approach</vt:lpstr>
      <vt:lpstr>Architecture</vt:lpstr>
      <vt:lpstr>Working of Document Summarizer</vt:lpstr>
      <vt:lpstr>Modules</vt:lpstr>
      <vt:lpstr>Corpus Creation</vt:lpstr>
      <vt:lpstr>Corpus Creation</vt:lpstr>
      <vt:lpstr>Text Extraction</vt:lpstr>
      <vt:lpstr>Summarization</vt:lpstr>
      <vt:lpstr>Summarization</vt:lpstr>
      <vt:lpstr>Summarization</vt:lpstr>
      <vt:lpstr>Summarization</vt:lpstr>
      <vt:lpstr>Relevancy Calculation</vt:lpstr>
      <vt:lpstr>Relevancy Calculation</vt:lpstr>
      <vt:lpstr>Applications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Summarizer Guided By: Dr. Vasudev Verma</dc:title>
  <dc:creator>adi.lunawat</dc:creator>
  <cp:lastModifiedBy>adi.lunawat</cp:lastModifiedBy>
  <cp:revision>30</cp:revision>
  <dcterms:created xsi:type="dcterms:W3CDTF">2006-08-16T00:00:00Z</dcterms:created>
  <dcterms:modified xsi:type="dcterms:W3CDTF">2015-04-16T16:21:46Z</dcterms:modified>
</cp:coreProperties>
</file>