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1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0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D3CB-C500-48CF-BCF2-A5519A81ECA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AA1C-B971-4CC3-BFE4-83BD8C4A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9146" y="1859340"/>
            <a:ext cx="7753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 smtClean="0"/>
              <a:t>PySpark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미니 프로젝트</a:t>
            </a:r>
            <a:endParaRPr lang="en-US" altLang="ko-KR" sz="4000" b="1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 smtClean="0"/>
              <a:t>김지현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36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데이터 소개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9715" y="686871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Spark </a:t>
            </a:r>
            <a:r>
              <a:rPr lang="ko-KR" altLang="en-US" sz="1600" dirty="0" smtClean="0">
                <a:sym typeface="Wingdings" panose="05000000000000000000" pitchFamily="2" charset="2"/>
              </a:rPr>
              <a:t>세션 초기화 및 데이터</a:t>
            </a:r>
            <a:r>
              <a:rPr lang="en-US" altLang="ko-KR" sz="1600" dirty="0" smtClean="0">
                <a:sym typeface="Wingdings" panose="05000000000000000000" pitchFamily="2" charset="2"/>
              </a:rPr>
              <a:t>(2022</a:t>
            </a:r>
            <a:r>
              <a:rPr lang="ko-KR" altLang="en-US" sz="1600" dirty="0" smtClean="0">
                <a:sym typeface="Wingdings" panose="05000000000000000000" pitchFamily="2" charset="2"/>
              </a:rPr>
              <a:t>년 서울시 음주운전 교통사고 데이터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불러오기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- header = True </a:t>
            </a:r>
            <a:r>
              <a:rPr lang="ko-KR" altLang="en-US" sz="1600" dirty="0" smtClean="0">
                <a:sym typeface="Wingdings" panose="05000000000000000000" pitchFamily="2" charset="2"/>
              </a:rPr>
              <a:t>옵션으로 가장 첫 행을 컬럼으로 불러오도록 지정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데이터 건수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레코드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DF.count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en-US" altLang="ko-KR" sz="1600" dirty="0" smtClean="0">
                <a:sym typeface="Wingdings" panose="05000000000000000000" pitchFamily="2" charset="2"/>
              </a:rPr>
              <a:t>), </a:t>
            </a:r>
            <a:r>
              <a:rPr lang="ko-KR" altLang="en-US" sz="1600" dirty="0" smtClean="0">
                <a:sym typeface="Wingdings" panose="05000000000000000000" pitchFamily="2" charset="2"/>
              </a:rPr>
              <a:t>컬럼 수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len</a:t>
            </a:r>
            <a:r>
              <a:rPr lang="en-US" altLang="ko-KR" sz="1400" dirty="0" smtClean="0">
                <a:sym typeface="Wingdings" panose="05000000000000000000" pitchFamily="2" charset="2"/>
              </a:rPr>
              <a:t>(DF)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 확인</a:t>
            </a:r>
            <a:endParaRPr lang="ko-KR" altLang="en-US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05" y="1883806"/>
            <a:ext cx="4886387" cy="48791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08" y="4727893"/>
            <a:ext cx="2606266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40" y="2286146"/>
            <a:ext cx="3326501" cy="4037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715" y="687600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전처리한</a:t>
            </a:r>
            <a:r>
              <a:rPr lang="ko-KR" altLang="en-US" sz="1600" dirty="0" smtClean="0">
                <a:sym typeface="Wingdings" panose="05000000000000000000" pitchFamily="2" charset="2"/>
              </a:rPr>
              <a:t> 데이터는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finalDF</a:t>
            </a:r>
            <a:r>
              <a:rPr lang="en-US" altLang="ko-KR" sz="1600" dirty="0" smtClean="0"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ym typeface="Wingdings" panose="05000000000000000000" pitchFamily="2" charset="2"/>
              </a:rPr>
              <a:t>로 저장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서울시 데이터이므로 모든 값이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sym typeface="Wingdings" panose="05000000000000000000" pitchFamily="2" charset="2"/>
              </a:rPr>
              <a:t>서울시</a:t>
            </a:r>
            <a:r>
              <a:rPr lang="en-US" altLang="ko-KR" sz="1600" dirty="0" smtClean="0"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ym typeface="Wingdings" panose="05000000000000000000" pitchFamily="2" charset="2"/>
              </a:rPr>
              <a:t>인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sym typeface="Wingdings" panose="05000000000000000000" pitchFamily="2" charset="2"/>
              </a:rPr>
              <a:t>자치구별</a:t>
            </a:r>
            <a:r>
              <a:rPr lang="en-US" altLang="ko-KR" sz="1600" dirty="0" smtClean="0">
                <a:sym typeface="Wingdings" panose="05000000000000000000" pitchFamily="2" charset="2"/>
              </a:rPr>
              <a:t>(1)’ </a:t>
            </a:r>
            <a:r>
              <a:rPr lang="ko-KR" altLang="en-US" sz="1600" dirty="0" smtClean="0">
                <a:sym typeface="Wingdings" panose="05000000000000000000" pitchFamily="2" charset="2"/>
              </a:rPr>
              <a:t>컬럼 삭제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발생건수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사망자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부상자 수를 의미하는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변경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0" y="2068490"/>
            <a:ext cx="0" cy="4254672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24" y="2350921"/>
            <a:ext cx="3302279" cy="38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13" y="2113008"/>
            <a:ext cx="3609285" cy="4089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715" y="687600"/>
            <a:ext cx="105595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첫 번째 </a:t>
            </a:r>
            <a:r>
              <a:rPr lang="en-US" altLang="ko-KR" sz="1600" dirty="0" smtClean="0">
                <a:sym typeface="Wingdings" panose="05000000000000000000" pitchFamily="2" charset="2"/>
              </a:rPr>
              <a:t>Row</a:t>
            </a:r>
            <a:r>
              <a:rPr lang="ko-KR" altLang="en-US" sz="1600" dirty="0" smtClean="0">
                <a:sym typeface="Wingdings" panose="05000000000000000000" pitchFamily="2" charset="2"/>
              </a:rPr>
              <a:t>값을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컬럼명으로</a:t>
            </a:r>
            <a:r>
              <a:rPr lang="ko-KR" altLang="en-US" sz="1600" dirty="0" smtClean="0">
                <a:sym typeface="Wingdings" panose="05000000000000000000" pitchFamily="2" charset="2"/>
              </a:rPr>
              <a:t> 변경하였으니 삭제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자치구 별로 건수 비교를 용이하게 하기 위해 소계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삭제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03" y="2113008"/>
            <a:ext cx="3217503" cy="409129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96000" y="1932317"/>
            <a:ext cx="0" cy="417518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93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death </a:t>
            </a:r>
            <a:r>
              <a:rPr lang="ko-KR" altLang="en-US" sz="1600" dirty="0" smtClean="0"/>
              <a:t>컬럼의 </a:t>
            </a:r>
            <a:r>
              <a:rPr lang="en-US" altLang="ko-KR" sz="1600" dirty="0" smtClean="0"/>
              <a:t>‘-’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‘0’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스키마 확인 및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, death, injury </a:t>
            </a:r>
            <a:r>
              <a:rPr lang="ko-KR" altLang="en-US" sz="1600" dirty="0" smtClean="0"/>
              <a:t>컬럼 타입</a:t>
            </a:r>
            <a:r>
              <a:rPr lang="en-US" altLang="ko-KR" sz="1600" dirty="0" smtClean="0"/>
              <a:t>(string </a:t>
            </a:r>
            <a:r>
              <a:rPr lang="ko-KR" altLang="en-US" sz="1600" dirty="0" smtClean="0"/>
              <a:t>→ </a:t>
            </a:r>
            <a:r>
              <a:rPr lang="en-US" altLang="ko-KR" sz="1600" dirty="0" smtClean="0"/>
              <a:t>integer)</a:t>
            </a:r>
            <a:r>
              <a:rPr lang="ko-KR" altLang="en-US" sz="1600" dirty="0" smtClean="0"/>
              <a:t> 변경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 smtClean="0"/>
              <a:t>전처리된</a:t>
            </a:r>
            <a:r>
              <a:rPr lang="ko-KR" altLang="en-US" sz="1600" dirty="0" smtClean="0"/>
              <a:t> 데이터 건수 재확인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5" y="2146127"/>
            <a:ext cx="7533113" cy="28054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5" y="5209760"/>
            <a:ext cx="3207510" cy="79729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994030" y="1984075"/>
            <a:ext cx="0" cy="454612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전처리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831" y="2146127"/>
            <a:ext cx="2497924" cy="42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err="1" smtClean="0"/>
              <a:t>finalDF</a:t>
            </a:r>
            <a:r>
              <a:rPr lang="ko-KR" altLang="en-US" sz="1600" dirty="0" smtClean="0"/>
              <a:t>의 요약 정보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각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사망자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부상자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평균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최대값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최소값 출력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1" y="2898476"/>
            <a:ext cx="5777118" cy="21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max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min </a:t>
            </a:r>
            <a:r>
              <a:rPr lang="ko-KR" altLang="en-US" sz="1600" dirty="0" smtClean="0"/>
              <a:t>패키지 이용하여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최대값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최소값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를 통해 별칭 지정하여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/>
              <a:t>해당 값들이 어떤 지역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인지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함수로 확인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96000" y="1889184"/>
            <a:ext cx="0" cy="37641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870"/>
          <a:stretch/>
        </p:blipFill>
        <p:spPr>
          <a:xfrm>
            <a:off x="1118456" y="2452005"/>
            <a:ext cx="4439929" cy="24305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51810"/>
          <a:stretch/>
        </p:blipFill>
        <p:spPr>
          <a:xfrm>
            <a:off x="6633616" y="2452005"/>
            <a:ext cx="4439929" cy="24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783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 사용하여 사고 건수가 평균</a:t>
            </a:r>
            <a:r>
              <a:rPr lang="en-US" altLang="ko-KR" sz="1600" dirty="0" smtClean="0"/>
              <a:t>(93.92) </a:t>
            </a:r>
            <a:r>
              <a:rPr lang="ko-KR" altLang="en-US" sz="1600" dirty="0" smtClean="0"/>
              <a:t>이상인 레코드만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filter</a:t>
            </a:r>
            <a:r>
              <a:rPr lang="ko-KR" altLang="en-US" sz="1600" dirty="0" smtClean="0"/>
              <a:t>함수 사용하여 사고 건수 평균</a:t>
            </a:r>
            <a:r>
              <a:rPr lang="en-US" altLang="ko-KR" sz="1600" dirty="0" smtClean="0"/>
              <a:t>(93.92) </a:t>
            </a:r>
            <a:r>
              <a:rPr lang="ko-KR" altLang="en-US" sz="1600" dirty="0" smtClean="0"/>
              <a:t>이상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부상자 수</a:t>
            </a:r>
            <a:r>
              <a:rPr lang="en-US" altLang="ko-KR" sz="1600" dirty="0" smtClean="0"/>
              <a:t>(156.16)</a:t>
            </a:r>
            <a:r>
              <a:rPr lang="ko-KR" altLang="en-US" sz="1600" dirty="0" smtClean="0"/>
              <a:t>이상인 조건 모두 만족하는 레코드 출력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201308" y="2266897"/>
            <a:ext cx="0" cy="341791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66" y="2846243"/>
            <a:ext cx="2969910" cy="2114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98" y="2846243"/>
            <a:ext cx="5260416" cy="21139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3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715" y="687600"/>
            <a:ext cx="1055956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elect </a:t>
            </a:r>
            <a:r>
              <a:rPr lang="ko-KR" altLang="en-US" sz="1600" dirty="0" smtClean="0"/>
              <a:t>함수 이용하여 필드 일부 추출 및 </a:t>
            </a:r>
            <a:r>
              <a:rPr lang="en-US" altLang="ko-KR" sz="1600" dirty="0" smtClean="0"/>
              <a:t>alias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사용하여 지정한 명칭으로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when </a:t>
            </a:r>
            <a:r>
              <a:rPr lang="ko-KR" altLang="en-US" sz="1600" dirty="0" smtClean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이용하여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사고 건수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에 따라 </a:t>
            </a:r>
            <a:r>
              <a:rPr lang="en-US" altLang="ko-KR" sz="1600" dirty="0" smtClean="0"/>
              <a:t>high, low</a:t>
            </a:r>
            <a:r>
              <a:rPr lang="ko-KR" altLang="en-US" sz="1600" dirty="0" smtClean="0"/>
              <a:t>로 결과 필드를 새로 만들어 </a:t>
            </a:r>
            <a:r>
              <a:rPr lang="ko-KR" altLang="en-US" sz="1600" dirty="0" smtClean="0"/>
              <a:t>출력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describe()</a:t>
            </a:r>
            <a:r>
              <a:rPr lang="ko-KR" altLang="en-US" sz="1600" dirty="0" smtClean="0"/>
              <a:t>로 확인한 평균값을 기준으로 지정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9716" y="26340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데이터 확인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59" y="1887929"/>
            <a:ext cx="4517082" cy="4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234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Playdata</dc:creator>
  <cp:lastModifiedBy>Playdata</cp:lastModifiedBy>
  <cp:revision>16</cp:revision>
  <dcterms:created xsi:type="dcterms:W3CDTF">2023-09-07T02:06:01Z</dcterms:created>
  <dcterms:modified xsi:type="dcterms:W3CDTF">2023-09-07T07:13:06Z</dcterms:modified>
</cp:coreProperties>
</file>