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97" r:id="rId5"/>
    <p:sldId id="259" r:id="rId6"/>
    <p:sldId id="298" r:id="rId7"/>
    <p:sldId id="260" r:id="rId8"/>
    <p:sldId id="273" r:id="rId9"/>
    <p:sldId id="301" r:id="rId10"/>
    <p:sldId id="303" r:id="rId11"/>
    <p:sldId id="275" r:id="rId12"/>
    <p:sldId id="278" r:id="rId13"/>
    <p:sldId id="279" r:id="rId14"/>
    <p:sldId id="305" r:id="rId15"/>
    <p:sldId id="312" r:id="rId16"/>
    <p:sldId id="280" r:id="rId17"/>
    <p:sldId id="281" r:id="rId18"/>
    <p:sldId id="282" r:id="rId19"/>
    <p:sldId id="306" r:id="rId20"/>
    <p:sldId id="290" r:id="rId21"/>
    <p:sldId id="292" r:id="rId22"/>
    <p:sldId id="311" r:id="rId23"/>
    <p:sldId id="283" r:id="rId24"/>
    <p:sldId id="286" r:id="rId25"/>
    <p:sldId id="307" r:id="rId26"/>
    <p:sldId id="287" r:id="rId27"/>
    <p:sldId id="288" r:id="rId28"/>
    <p:sldId id="308" r:id="rId29"/>
    <p:sldId id="289" r:id="rId30"/>
    <p:sldId id="309" r:id="rId31"/>
    <p:sldId id="296" r:id="rId32"/>
    <p:sldId id="310" r:id="rId33"/>
    <p:sldId id="271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CC00"/>
    <a:srgbClr val="096695"/>
    <a:srgbClr val="18A8F1"/>
    <a:srgbClr val="3819A0"/>
    <a:srgbClr val="E0F0F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7" autoAdjust="0"/>
    <p:restoredTop sz="94660"/>
  </p:normalViewPr>
  <p:slideViewPr>
    <p:cSldViewPr>
      <p:cViewPr varScale="1">
        <p:scale>
          <a:sx n="73" d="100"/>
          <a:sy n="73" d="100"/>
        </p:scale>
        <p:origin x="4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4B039-FA04-49B3-A848-A0826B24A8FA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A6EF-D72D-4387-8269-E46841AB2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4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0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6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6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JP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png"/><Relationship Id="rId7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13.png"/><Relationship Id="rId7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13.png"/><Relationship Id="rId7" Type="http://schemas.openxmlformats.org/officeDocument/2006/relationships/image" Target="../media/image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3.png"/><Relationship Id="rId7" Type="http://schemas.openxmlformats.org/officeDocument/2006/relationships/image" Target="../media/image5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6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5.JP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3.png"/><Relationship Id="rId7" Type="http://schemas.openxmlformats.org/officeDocument/2006/relationships/image" Target="../media/image6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72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18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20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2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918758" y="884472"/>
            <a:ext cx="16448199" cy="8516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2086" y="7042665"/>
              <a:ext cx="1609670" cy="93586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1219200" y="1257300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3930986"/>
            <a:ext cx="5388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관리 프로그램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8265" y="513433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[3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발표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7364" y="579094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한형빈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추형욱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69" y="1068169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정보 이름으로 찾기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1" y="2597841"/>
            <a:ext cx="8505352" cy="25713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/>
          <a:srcRect l="321"/>
          <a:stretch/>
        </p:blipFill>
        <p:spPr>
          <a:xfrm>
            <a:off x="4833257" y="5231874"/>
            <a:ext cx="11774689" cy="2567976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3911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69" y="1068169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정보 이름으로 찾기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123" y="2519851"/>
            <a:ext cx="12893752" cy="69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99" y="2559073"/>
            <a:ext cx="10657725" cy="7232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l="906"/>
          <a:stretch/>
        </p:blipFill>
        <p:spPr>
          <a:xfrm>
            <a:off x="10058399" y="3617885"/>
            <a:ext cx="6888757" cy="4153012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입력 예외 처리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1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67" y="2554641"/>
            <a:ext cx="6452198" cy="74451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9" y="2554641"/>
            <a:ext cx="10198295" cy="28524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시간표 구조체 정의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7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시간표 입력 및 저장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9" y="2554641"/>
            <a:ext cx="11391156" cy="62484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400" y="3215422"/>
            <a:ext cx="7549144" cy="2976695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16026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시간표 입력 및 저장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705100"/>
            <a:ext cx="7532251" cy="4951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1937" y="2556761"/>
            <a:ext cx="9240539" cy="5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86" y="2781300"/>
            <a:ext cx="13874314" cy="701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401" y="4804589"/>
            <a:ext cx="9123674" cy="2477551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532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시간표 내 강의 중복 제한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33700"/>
            <a:ext cx="13369693" cy="66304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519" y="6591300"/>
            <a:ext cx="5531847" cy="2972897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시간표 출력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5" y="2534954"/>
            <a:ext cx="10139427" cy="75304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43" y="2534954"/>
            <a:ext cx="6577851" cy="7371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69" y="1068169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동아리 예산 분배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7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16" y="1384261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69" y="1068169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동아리 예산 분배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86983"/>
            <a:ext cx="10118324" cy="3809021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9128216" y="6591300"/>
            <a:ext cx="8306709" cy="3182649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4082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3541" y="752380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  <a:solidFill>
              <a:srgbClr val="E0F0FA"/>
            </a:solidFill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28200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5153" y="5309893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307" y="2803508"/>
            <a:ext cx="3299386" cy="9198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-76200" y="18386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58920" y="1655630"/>
            <a:ext cx="8045655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6600" b="1" dirty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 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</a:t>
            </a:r>
            <a:r>
              <a:rPr lang="ko-KR" altLang="en-US" sz="6600" b="1" dirty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코드 소개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 의견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64" y="2614839"/>
            <a:ext cx="11764086" cy="73518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2628900"/>
            <a:ext cx="5621406" cy="73414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통학 차량 배정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9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628900"/>
            <a:ext cx="11097098" cy="73422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통학 차량 배정 출력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79173" y="2628900"/>
            <a:ext cx="5285902" cy="7058649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6883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21194" y="8522936"/>
            <a:ext cx="600006" cy="106320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79946" y="8207752"/>
            <a:ext cx="820005" cy="992207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</a:t>
            </a:r>
            <a:r>
              <a:rPr lang="ko-KR" alt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시연 영상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4-2-1)상담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24370" y="2699310"/>
            <a:ext cx="12263230" cy="6792867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36215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28900"/>
            <a:ext cx="16228231" cy="7102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일정 사용 함수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01052"/>
            <a:ext cx="13119278" cy="57862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시작 날짜 시간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8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시작 날짜 시간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599206"/>
            <a:ext cx="12087091" cy="66590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rcRect l="-158" t="3250" r="158" b="-3250"/>
          <a:stretch/>
        </p:blipFill>
        <p:spPr>
          <a:xfrm>
            <a:off x="9220200" y="6819900"/>
            <a:ext cx="8108600" cy="667768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21165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73383"/>
            <a:ext cx="9784392" cy="7446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721" y="2557112"/>
            <a:ext cx="8070332" cy="7463188"/>
          </a:xfrm>
          <a:prstGeom prst="rect">
            <a:avLst/>
          </a:prstGeom>
          <a:ln>
            <a:solidFill>
              <a:srgbClr val="95B3D7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rcRect l="568" t="18671" b="-1"/>
          <a:stretch/>
        </p:blipFill>
        <p:spPr>
          <a:xfrm>
            <a:off x="1828800" y="6362700"/>
            <a:ext cx="14446166" cy="401225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불가능 요일 예외 처리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2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50" y="2547065"/>
            <a:ext cx="15012979" cy="7245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5928053"/>
            <a:ext cx="9962655" cy="1413913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369" y="1068169"/>
            <a:ext cx="37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불가능 날짜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4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7" y="3266286"/>
            <a:ext cx="15672885" cy="62968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일정 출력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1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일정 출력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519851"/>
            <a:ext cx="13286513" cy="74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450947"/>
            <a:ext cx="15495583" cy="6759801"/>
            <a:chOff x="1005370" y="2450947"/>
            <a:chExt cx="15495583" cy="675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01200" y="-487732"/>
              <a:ext cx="30991165" cy="13519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450947"/>
              <a:ext cx="15495583" cy="675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-23191" y="12231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28800" y="2933700"/>
            <a:ext cx="6267005" cy="57912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3178" y="5372100"/>
            <a:ext cx="54101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언어만으로 </a:t>
            </a:r>
            <a:endParaRPr lang="en-US" altLang="ko-KR" sz="32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입출력을 이용하는 </a:t>
            </a:r>
            <a:endParaRPr lang="en-US" altLang="ko-KR" sz="32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4400" b="1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관리 프로그램</a:t>
            </a:r>
            <a:r>
              <a:rPr lang="ko-KR" altLang="en-US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51816" y="2933700"/>
            <a:ext cx="6404250" cy="5791200"/>
          </a:xfrm>
          <a:prstGeom prst="rect">
            <a:avLst/>
          </a:prstGeom>
          <a:solidFill>
            <a:srgbClr val="E0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43059" y="3429000"/>
            <a:ext cx="54799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파일 입출력 사용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구조체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랜덤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난수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헤더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따로 선언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Locale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유니코드 처리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630" y="31623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6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" name="그룹 1005"/>
          <p:cNvGrpSpPr/>
          <p:nvPr/>
        </p:nvGrpSpPr>
        <p:grpSpPr>
          <a:xfrm>
            <a:off x="15240000" y="7835060"/>
            <a:ext cx="930986" cy="823454"/>
            <a:chOff x="15784227" y="2156835"/>
            <a:chExt cx="1174336" cy="898003"/>
          </a:xfrm>
        </p:grpSpPr>
        <p:pic>
          <p:nvPicPr>
            <p:cNvPr id="21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84227" y="2156835"/>
              <a:ext cx="1174336" cy="8980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9" y="1068169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면담 일정 출력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8" y="2647745"/>
            <a:ext cx="14249196" cy="7162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3411692"/>
            <a:ext cx="8616369" cy="4903849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41020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6500"/>
            <a:ext cx="11231512" cy="7484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552700"/>
            <a:ext cx="9463858" cy="75127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3451390"/>
            <a:ext cx="10640598" cy="3962400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  <p:grpSp>
        <p:nvGrpSpPr>
          <p:cNvPr id="18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9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369" y="1068169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성적 순 반 배정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0800" y="7683843"/>
            <a:ext cx="13466699" cy="1927053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23929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80249" y="829398"/>
            <a:ext cx="3841687" cy="9457602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09446" y="415354"/>
            <a:ext cx="387554" cy="9871646"/>
            <a:chOff x="8082169" y="609523"/>
            <a:chExt cx="387554" cy="98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361660" y="5330032"/>
              <a:ext cx="9828571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-103358" y="18386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 의견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5" y="7580680"/>
            <a:ext cx="1794230" cy="17361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463" y="3329563"/>
            <a:ext cx="216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한형빈</a:t>
            </a:r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6765" y="65452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추형욱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00923" y="5171813"/>
            <a:ext cx="8572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숙련도가 부족해 많은 코드를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넣진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못했지만 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팀원과의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소통을 배울 수 있는 좋은 기회였다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7009" y="7823418"/>
            <a:ext cx="10382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입출력이라는 함수의 사용법과 난이도를 알게 되었고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구조체를 정의하고 활용하는데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어려움을 느꼈고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페이지를 여러 개 나누어 작업 할 때 포인터의 중요점을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알게 되었다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5" y="4712463"/>
            <a:ext cx="1794230" cy="173618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0" y="1488815"/>
            <a:ext cx="1794230" cy="17361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45475" y="1181100"/>
            <a:ext cx="3251926" cy="86251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n-US" altLang="ko-KR" sz="11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en-US" altLang="ko-KR" sz="11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V</a:t>
            </a:r>
          </a:p>
          <a:p>
            <a:pPr algn="ctr">
              <a:lnSpc>
                <a:spcPct val="80000"/>
              </a:lnSpc>
            </a:pPr>
            <a:r>
              <a:rPr lang="en-US" altLang="ko-KR" sz="11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</a:p>
          <a:p>
            <a:pPr algn="ctr">
              <a:lnSpc>
                <a:spcPct val="80000"/>
              </a:lnSpc>
            </a:pPr>
            <a:r>
              <a:rPr lang="en-US" altLang="ko-KR" sz="11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en-US" altLang="ko-KR" sz="11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  <a:endParaRPr lang="en-US" altLang="ko-KR" sz="11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06765" y="93826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61974" y="1394310"/>
            <a:ext cx="12659985" cy="27291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1974" y="4601562"/>
            <a:ext cx="12659985" cy="246691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1974" y="7436818"/>
            <a:ext cx="12659985" cy="246903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70961" y="2036565"/>
            <a:ext cx="9357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이론적으로 배웠던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지식들을 활용해 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실제로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활용될 수 있는 기능이 무엇일지 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고민하는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되었다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279" y="2558130"/>
            <a:ext cx="8394782" cy="59427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93524" y="2083928"/>
            <a:ext cx="1043817" cy="1043817"/>
            <a:chOff x="10493524" y="2083928"/>
            <a:chExt cx="1043817" cy="10438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3524" y="2083928"/>
              <a:ext cx="1043817" cy="1043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594" y="2021925"/>
            <a:ext cx="797448" cy="1167823"/>
            <a:chOff x="12497594" y="2021925"/>
            <a:chExt cx="797448" cy="11678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7594" y="2021925"/>
              <a:ext cx="797448" cy="11678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32873" y="2102994"/>
            <a:ext cx="685867" cy="1005685"/>
            <a:chOff x="14332873" y="2102994"/>
            <a:chExt cx="685867" cy="1005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32873" y="2102994"/>
              <a:ext cx="685867" cy="10056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84227" y="2156835"/>
            <a:ext cx="1174336" cy="898003"/>
            <a:chOff x="15784227" y="2156835"/>
            <a:chExt cx="1174336" cy="8980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84227" y="2156835"/>
              <a:ext cx="1174336" cy="8980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2220" y="3641190"/>
            <a:ext cx="1066424" cy="1321844"/>
            <a:chOff x="10482220" y="3641190"/>
            <a:chExt cx="1066424" cy="13218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2220" y="3641190"/>
              <a:ext cx="1066424" cy="13218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79727" y="3806032"/>
            <a:ext cx="992159" cy="992159"/>
            <a:chOff x="14179727" y="3806032"/>
            <a:chExt cx="992159" cy="992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9727" y="3806032"/>
              <a:ext cx="992159" cy="9921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30966" y="3888992"/>
            <a:ext cx="1080858" cy="826240"/>
            <a:chOff x="15830966" y="3888992"/>
            <a:chExt cx="1080858" cy="8262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0966" y="3888992"/>
              <a:ext cx="1080858" cy="8262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25916" y="5402419"/>
            <a:ext cx="979033" cy="1144666"/>
            <a:chOff x="10525916" y="5402419"/>
            <a:chExt cx="979033" cy="11446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5916" y="5402419"/>
              <a:ext cx="979033" cy="11446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10392" y="5488826"/>
            <a:ext cx="971853" cy="971853"/>
            <a:chOff x="12410392" y="5488826"/>
            <a:chExt cx="971853" cy="9718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0392" y="5488826"/>
              <a:ext cx="971853" cy="9718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03619" y="5502564"/>
            <a:ext cx="944375" cy="944375"/>
            <a:chOff x="14203619" y="5502564"/>
            <a:chExt cx="944375" cy="94437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03619" y="5502564"/>
              <a:ext cx="944375" cy="94437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61568" y="5464866"/>
            <a:ext cx="619655" cy="1019773"/>
            <a:chOff x="16061568" y="5464866"/>
            <a:chExt cx="619655" cy="10197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61568" y="5464866"/>
              <a:ext cx="619655" cy="10197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590822" y="7161425"/>
            <a:ext cx="849220" cy="1058600"/>
            <a:chOff x="10590822" y="7161425"/>
            <a:chExt cx="849220" cy="10586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0822" y="7161425"/>
              <a:ext cx="849220" cy="1058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62095" y="7287087"/>
            <a:ext cx="1068447" cy="807276"/>
            <a:chOff x="12362095" y="7287087"/>
            <a:chExt cx="1068447" cy="80727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62095" y="7287087"/>
              <a:ext cx="1068447" cy="8072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235754" y="7168823"/>
            <a:ext cx="880104" cy="1043804"/>
            <a:chOff x="14235754" y="7168823"/>
            <a:chExt cx="880104" cy="104380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35754" y="7168823"/>
              <a:ext cx="880104" cy="10438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18404" y="7117660"/>
            <a:ext cx="505982" cy="1146130"/>
            <a:chOff x="16118404" y="7117660"/>
            <a:chExt cx="505982" cy="114613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18404" y="7117660"/>
              <a:ext cx="505982" cy="11461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461636" y="3826389"/>
            <a:ext cx="869365" cy="951446"/>
            <a:chOff x="12461636" y="3826389"/>
            <a:chExt cx="869365" cy="9514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61636" y="3826389"/>
              <a:ext cx="869365" cy="9514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1333500"/>
            <a:ext cx="15938500" cy="8305800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5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6200" y="114300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0" y="1519970"/>
            <a:ext cx="15651445" cy="7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33400" y="430027"/>
            <a:ext cx="18341665" cy="9456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3399" y="0"/>
            <a:ext cx="18819114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54" y="1168004"/>
            <a:ext cx="2204937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5745" y="3534231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한형빈</a:t>
            </a:r>
            <a:r>
              <a:rPr lang="en-US" altLang="ko-KR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926" y="4242117"/>
            <a:ext cx="6214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✔코드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 작성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면담 일정 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청소 구역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 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역사 퀴즈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출제 코드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요구사항 정의서 작성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회의록 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7850" y="4242117"/>
            <a:ext cx="50397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성적순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배정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통학 차량 배정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구구단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 출제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발표자료 정리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영상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51639" y="4294464"/>
            <a:ext cx="47355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파일 입출력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메인 화면 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학생 정보 관련 기능 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동아리 관련 기능 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시간표 관련 기능 코드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코드 모듈화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맞춤법 퀴즈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오류 수정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6200" y="11430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소개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64" y="1113647"/>
            <a:ext cx="2204937" cy="2133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101" y="1076862"/>
            <a:ext cx="2204937" cy="2133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342796" y="34712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0051" y="34712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추형욱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3968" y="1012401"/>
            <a:ext cx="5304772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47592" y="1031366"/>
            <a:ext cx="5225832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621595" y="1053989"/>
            <a:ext cx="5225832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97" y="2552700"/>
            <a:ext cx="8763000" cy="7391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44" y="4360983"/>
            <a:ext cx="6582904" cy="3718487"/>
          </a:xfrm>
          <a:prstGeom prst="rect">
            <a:avLst/>
          </a:prstGeom>
        </p:spPr>
      </p:pic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69" y="1068169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입출력 저장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07" y="2857500"/>
            <a:ext cx="6863293" cy="6529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63" y="2705100"/>
            <a:ext cx="9861678" cy="678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9" y="1068169"/>
            <a:ext cx="980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입출력 불러오기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테이블 구조체 선언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369" y="1068169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 입력 시 예외처리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한글만 입력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53" y="2694486"/>
            <a:ext cx="12978970" cy="5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1450882"/>
            <a:ext cx="18103120" cy="8834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-93416" y="18386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학생관리프로그램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.exe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369" y="1068169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 입력 시 예외처리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한글만 입력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00" y="2522391"/>
            <a:ext cx="12395408" cy="65602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600" y="5132309"/>
            <a:ext cx="9982200" cy="4812845"/>
          </a:xfrm>
          <a:prstGeom prst="rect">
            <a:avLst/>
          </a:prstGeom>
          <a:ln w="76200">
            <a:solidFill>
              <a:srgbClr val="95B3D7"/>
            </a:solidFill>
          </a:ln>
        </p:spPr>
      </p:pic>
    </p:spTree>
    <p:extLst>
      <p:ext uri="{BB962C8B-B14F-4D97-AF65-F5344CB8AC3E}">
        <p14:creationId xmlns:p14="http://schemas.microsoft.com/office/powerpoint/2010/main" val="14492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422</Words>
  <Application>Microsoft Office PowerPoint</Application>
  <PresentationFormat>사용자 지정</PresentationFormat>
  <Paragraphs>122</Paragraphs>
  <Slides>33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?? ??</vt:lpstr>
      <vt:lpstr>HY헤드라인M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100</cp:revision>
  <dcterms:created xsi:type="dcterms:W3CDTF">2021-10-01T14:28:14Z</dcterms:created>
  <dcterms:modified xsi:type="dcterms:W3CDTF">2024-02-07T02:46:13Z</dcterms:modified>
</cp:coreProperties>
</file>