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86" r:id="rId10"/>
    <p:sldId id="287" r:id="rId11"/>
    <p:sldId id="288" r:id="rId12"/>
    <p:sldId id="28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90" r:id="rId23"/>
    <p:sldId id="284" r:id="rId24"/>
    <p:sldId id="285" r:id="rId25"/>
    <p:sldId id="281" r:id="rId26"/>
    <p:sldId id="279" r:id="rId27"/>
    <p:sldId id="280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E8D8F-873E-41AE-9F37-55F7D170491F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48F79-6D00-4FBB-88A5-78118F6C9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7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3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059E-A39F-4FBB-B1F6-505BBF262FB1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5D3D-5C06-430F-8BCF-17CD94DD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88457" y="1219200"/>
            <a:ext cx="8255170" cy="456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90" y="1482148"/>
            <a:ext cx="1324708" cy="15655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44942" y="1896476"/>
            <a:ext cx="5570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학생 관리 프로그램 </a:t>
            </a: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07" y="2888059"/>
            <a:ext cx="19431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0637" y="51380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추형욱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한형빈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조민석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9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4" y="718459"/>
            <a:ext cx="6850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CREATE TABLE class (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PRIMARY KEY,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not null,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classteanumber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not null,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foreign key(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classteanumber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references teacher(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classteanumber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varchar2(50),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foreign key(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references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7263"/>
              </p:ext>
            </p:extLst>
          </p:nvPr>
        </p:nvGraphicFramePr>
        <p:xfrm>
          <a:off x="5372102" y="718459"/>
          <a:ext cx="673281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14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36346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반 정보를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반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classname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반 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unique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classteanumber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교사 반 배정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hakbeon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학생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4" y="718459"/>
            <a:ext cx="6850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CREATE TABLE volunteer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vol_number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primary key,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vol_name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not null,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vol_hour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varchar2(50),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constraint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fk_volunteer_hack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foreign key 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references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Student(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05351"/>
              </p:ext>
            </p:extLst>
          </p:nvPr>
        </p:nvGraphicFramePr>
        <p:xfrm>
          <a:off x="5372102" y="714103"/>
          <a:ext cx="673281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14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36346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21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volunteer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21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반 정보를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반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classname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반 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unique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2745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classteanumber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교사 반 배정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829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hakbeon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학생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4" y="718459"/>
            <a:ext cx="6850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CREATE TABLE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SubjectGrade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</a:p>
          <a:p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grade_number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INT PRIMARY KEY,</a:t>
            </a:r>
          </a:p>
          <a:p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VARCHAR2(10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 err="1" smtClean="0"/>
              <a:t>NotNull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VARCHAR2(50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 err="1" smtClean="0"/>
              <a:t>NotNull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score INT </a:t>
            </a:r>
            <a:r>
              <a:rPr lang="en-US" altLang="ko-KR" sz="1600" dirty="0" err="1" smtClean="0"/>
              <a:t>NotNull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CONSTRAINT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FK_SubjectGrade_SubjectCode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FOREIGN KEY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REFERENCES Subject(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CONSTRAINT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FK_SubjectGrade_StudentID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FOREIGN KEY</a:t>
            </a: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REFERENCES Student(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22134"/>
              </p:ext>
            </p:extLst>
          </p:nvPr>
        </p:nvGraphicFramePr>
        <p:xfrm>
          <a:off x="5372102" y="714103"/>
          <a:ext cx="6732810" cy="273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14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36346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21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SubjectGrade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21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점수를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18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Grade_number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성적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INT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score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점수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INT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2745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hakbeon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학생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829"/>
                  </a:ext>
                </a:extLst>
              </a:tr>
              <a:tr h="31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Subject_code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48804" y="3013501"/>
            <a:ext cx="40943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프로젝트 결과</a:t>
            </a:r>
            <a:endParaRPr lang="en-US" altLang="ko-KR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2065866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각 반 당 점수가 가장 높은 학생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718459"/>
            <a:ext cx="7553397" cy="60987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90" y="5677858"/>
            <a:ext cx="5485853" cy="11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2110201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봉사 시간과 성적이 상위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718459"/>
            <a:ext cx="5160752" cy="20731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2726319"/>
            <a:ext cx="4835182" cy="20249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4780338"/>
            <a:ext cx="4411027" cy="2017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95" y="1840051"/>
            <a:ext cx="4843974" cy="18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827568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봉사 시간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시간 이상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7" y="718459"/>
            <a:ext cx="11566756" cy="2416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6" y="3193145"/>
            <a:ext cx="5243167" cy="19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트리거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718459"/>
            <a:ext cx="4297681" cy="2387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3223732"/>
            <a:ext cx="9605527" cy="217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5669391"/>
            <a:ext cx="11298507" cy="5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트리거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718459"/>
            <a:ext cx="8163286" cy="15893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2307771"/>
            <a:ext cx="6934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프로시저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" y="718459"/>
            <a:ext cx="11878083" cy="5005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51" y="4709756"/>
            <a:ext cx="6164875" cy="17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68340" y="2928912"/>
            <a:ext cx="3026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US" altLang="ko-KR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5776" y="1128420"/>
            <a:ext cx="5413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개요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구성원 역할 소개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수행 절차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프로젝트 수행 결과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자체 평가 의견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함수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3" y="718459"/>
            <a:ext cx="5870310" cy="58341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47452"/>
            <a:ext cx="5963496" cy="19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함수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" y="718459"/>
            <a:ext cx="7968342" cy="163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" y="2351316"/>
            <a:ext cx="4067743" cy="800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" y="3151528"/>
            <a:ext cx="7584853" cy="14640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4" y="4615545"/>
            <a:ext cx="5717813" cy="13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함수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5" y="718459"/>
            <a:ext cx="8599664" cy="3267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5" y="3997149"/>
            <a:ext cx="2810267" cy="2572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5" y="4493566"/>
            <a:ext cx="8201805" cy="3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인덱스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660400"/>
            <a:ext cx="5665409" cy="1490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2127721"/>
            <a:ext cx="1906209" cy="45027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45" y="868440"/>
            <a:ext cx="2858713" cy="7951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74" y="694752"/>
            <a:ext cx="2516537" cy="5935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600" y="2278743"/>
            <a:ext cx="35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을 사용할 때 발동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2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인덱스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718459"/>
            <a:ext cx="5807290" cy="29681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5" y="754742"/>
            <a:ext cx="5381384" cy="38317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0286" y="3904343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/*+ */ </a:t>
            </a:r>
            <a:r>
              <a:rPr lang="ko-KR" altLang="en-US" dirty="0" smtClean="0"/>
              <a:t>구절을 사용하면 인덱스 힌트를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Gui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연동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gui테스트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8699" y="957943"/>
            <a:ext cx="10134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0603" y="3013501"/>
            <a:ext cx="43107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자체 평가 의견</a:t>
            </a:r>
            <a:endParaRPr lang="en-US" altLang="ko-KR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98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15" y="546661"/>
            <a:ext cx="1572060" cy="1521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539" y="1383063"/>
            <a:ext cx="1572060" cy="15211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342796" y="3572816"/>
            <a:ext cx="1723549" cy="504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9474" y="2163854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70" y="546661"/>
            <a:ext cx="1572060" cy="152119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25" y="546661"/>
            <a:ext cx="1572060" cy="1521199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259729" y="2153769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42084" y="2160618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3" y="2497669"/>
            <a:ext cx="3090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추형욱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조장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/>
              <a:t>데이터베이스의 특성과 </a:t>
            </a:r>
            <a:r>
              <a:rPr lang="ko-KR" altLang="en-US" dirty="0" err="1" smtClean="0"/>
              <a:t>다른언어와의</a:t>
            </a:r>
            <a:r>
              <a:rPr lang="ko-KR" altLang="en-US" dirty="0" smtClean="0"/>
              <a:t> 차이를 </a:t>
            </a:r>
            <a:r>
              <a:rPr lang="ko-KR" altLang="en-US" dirty="0" err="1" smtClean="0"/>
              <a:t>느낄수있었다</a:t>
            </a:r>
            <a:endParaRPr lang="ko-KR" altLang="en-US" dirty="0" smtClean="0"/>
          </a:p>
          <a:p>
            <a:r>
              <a:rPr lang="ko-KR" altLang="en-US" dirty="0" err="1" smtClean="0"/>
              <a:t>팀원이만든데이터를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관리하는법을배울수있는좋은기회였다</a:t>
            </a:r>
            <a:endParaRPr lang="ko-KR" altLang="en-US" dirty="0" smtClean="0"/>
          </a:p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50833" y="2497669"/>
            <a:ext cx="3090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조민석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/>
              <a:t>데이터베이스에 관해 관심도 별로 없었고 내용도 제대로 알지 못했었는데 프로젝트를 진행하며 내용에 대해 많이 알게 되고 관심도 생긴 것 같아 좋습니다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33188" y="2497669"/>
            <a:ext cx="3090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한형빈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/>
              <a:t>데이터베이스 실습을 하며 문법에 어려움을 느끼고 있었는데 프로젝트를 진행하며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실력이 상승한 것 같아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9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83835" y="3013501"/>
            <a:ext cx="34243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감사합니다</a:t>
            </a:r>
            <a:r>
              <a:rPr lang="en-US" altLang="ko-KR" sz="48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  <a:endParaRPr lang="en-US" altLang="ko-KR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3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5323" y="3013501"/>
            <a:ext cx="40943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프로젝트 개요</a:t>
            </a:r>
            <a:endParaRPr lang="en-US" altLang="ko-KR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9087" y="2413336"/>
            <a:ext cx="5123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프로젝트 명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학생 관리 프로그램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DataBase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목표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문법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프로시저를 사용하여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학생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성적 을 관리하기 위한 데이터베이스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2024 – 02 – 29 ~ 2024 – 03 - 07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1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15" y="546661"/>
            <a:ext cx="1572060" cy="1521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539" y="1383063"/>
            <a:ext cx="1572060" cy="15211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342796" y="3572816"/>
            <a:ext cx="1723549" cy="504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9474" y="2163854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70" y="546661"/>
            <a:ext cx="1572060" cy="152119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25" y="546661"/>
            <a:ext cx="1572060" cy="1521199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259729" y="2153769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42084" y="2160618"/>
            <a:ext cx="3672542" cy="41624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3" y="2497669"/>
            <a:ext cx="3090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추형욱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조장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기능 구현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수집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GUI</a:t>
            </a: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다이어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그램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트리거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50833" y="2497669"/>
            <a:ext cx="3090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조민석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기능 구현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수집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테이블 코드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기타 문법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프로시저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33188" y="2497669"/>
            <a:ext cx="3090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한형빈</a:t>
            </a:r>
            <a:endParaRPr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기능 구현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 수집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요구사항 정의서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테이블 정의서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회의록 작성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ER-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다이어그램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2" y="870855"/>
            <a:ext cx="9550973" cy="56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model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6" y="718459"/>
            <a:ext cx="6188899" cy="6098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67" y="1164775"/>
            <a:ext cx="6394345" cy="3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48804" y="3013501"/>
            <a:ext cx="40943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프로젝트 절차</a:t>
            </a:r>
            <a:endParaRPr lang="en-US" altLang="ko-KR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2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4" y="718459"/>
            <a:ext cx="6850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CREATE TABLE Student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hakbeon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VARCHAR2(50) PRIMARY KEY,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name VARCHAR2(60) not null,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address VARCHAR2(60) not null,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phonenumber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not null unique,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callnumber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unique,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tutolling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64314"/>
              </p:ext>
            </p:extLst>
          </p:nvPr>
        </p:nvGraphicFramePr>
        <p:xfrm>
          <a:off x="5383824" y="671567"/>
          <a:ext cx="673281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14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36346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Student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학생 정보를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hakbeon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학생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 고유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50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name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address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주소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Phonenumber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전화번호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unique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Callnumber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집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전화번호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Unique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tutolling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보충 수업 시간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2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1814626" y="43542"/>
            <a:ext cx="290286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11543" y="174171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22740" y="43542"/>
            <a:ext cx="261257" cy="261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0170" y="101601"/>
            <a:ext cx="261257" cy="261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56" y="660400"/>
            <a:ext cx="12071287" cy="615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34" y="449945"/>
            <a:ext cx="1295399" cy="210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테이블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34" y="718459"/>
            <a:ext cx="685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CREATE TABLE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subject(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primary key,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subject_name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not null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99736"/>
              </p:ext>
            </p:extLst>
          </p:nvPr>
        </p:nvGraphicFramePr>
        <p:xfrm>
          <a:off x="5243500" y="707292"/>
          <a:ext cx="6829528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33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75647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75647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75647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75647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75647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251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251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</a:rPr>
                        <a:t>과목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정보를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216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Subject_code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 고유번호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Subject_name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 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950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734" y="2818062"/>
            <a:ext cx="67407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CREATE TABLE teacher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teachernumber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varchar2(60) primary key,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classteanumber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 unique,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name varchar2(60) not null,</a:t>
            </a:r>
          </a:p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varchar2(60),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foreign key(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en-US" altLang="ko-KR" sz="16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references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subject(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subject_code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3491"/>
              </p:ext>
            </p:extLst>
          </p:nvPr>
        </p:nvGraphicFramePr>
        <p:xfrm>
          <a:off x="5291859" y="2911286"/>
          <a:ext cx="673281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14">
                  <a:extLst>
                    <a:ext uri="{9D8B030D-6E8A-4147-A177-3AD203B41FA5}">
                      <a16:colId xmlns:a16="http://schemas.microsoft.com/office/drawing/2014/main" val="2228678107"/>
                    </a:ext>
                  </a:extLst>
                </a:gridCol>
                <a:gridCol w="836346">
                  <a:extLst>
                    <a:ext uri="{9D8B030D-6E8A-4147-A177-3AD203B41FA5}">
                      <a16:colId xmlns:a16="http://schemas.microsoft.com/office/drawing/2014/main" val="59982109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538361418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754522714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1018101722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3814031387"/>
                    </a:ext>
                  </a:extLst>
                </a:gridCol>
                <a:gridCol w="961830">
                  <a:extLst>
                    <a:ext uri="{9D8B030D-6E8A-4147-A177-3AD203B41FA5}">
                      <a16:colId xmlns:a16="http://schemas.microsoft.com/office/drawing/2014/main" val="99917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명</a:t>
                      </a:r>
                      <a:endParaRPr lang="ko-KR" alt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Teacher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3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교사 정보를 관리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No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</a:t>
                      </a:r>
                      <a:r>
                        <a:rPr lang="en-US" altLang="ko-KR" sz="130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컬럼 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타입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길이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Key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teachernumber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교사 고유번호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1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classteanumber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교사 반 배정 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unique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name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교사</a:t>
                      </a:r>
                      <a:r>
                        <a:rPr lang="ko-KR" altLang="en-US" sz="1300" baseline="0" dirty="0" smtClean="0"/>
                        <a:t> 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NotNull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Subject_code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과목코드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VARCHAR2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FK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704</Words>
  <Application>Microsoft Office PowerPoint</Application>
  <PresentationFormat>와이드스크린</PresentationFormat>
  <Paragraphs>368</Paragraphs>
  <Slides>28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D2Coding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33</cp:revision>
  <dcterms:created xsi:type="dcterms:W3CDTF">2024-03-06T00:47:31Z</dcterms:created>
  <dcterms:modified xsi:type="dcterms:W3CDTF">2024-03-08T00:54:32Z</dcterms:modified>
</cp:coreProperties>
</file>