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67C5-A67C-486F-B8C2-E88D974464C1}" type="datetimeFigureOut">
              <a:rPr lang="ko-KR" altLang="en-US" smtClean="0"/>
              <a:t>2014-11-22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EAC-376E-4B86-9ADA-AE97C4FF4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9442" y="1556792"/>
            <a:ext cx="7117180" cy="1470025"/>
          </a:xfrm>
        </p:spPr>
        <p:txBody>
          <a:bodyPr/>
          <a:lstStyle/>
          <a:p>
            <a:r>
              <a:rPr lang="en-US" altLang="ko-KR" sz="6000" dirty="0" smtClean="0"/>
              <a:t>2D</a:t>
            </a:r>
            <a:r>
              <a:rPr lang="ko-KR" altLang="en-US" sz="6000" dirty="0" smtClean="0"/>
              <a:t>게임 프로그래밍 </a:t>
            </a:r>
            <a:r>
              <a:rPr lang="en-US" altLang="ko-KR" sz="6000" dirty="0" smtClean="0"/>
              <a:t>1</a:t>
            </a:r>
            <a:r>
              <a:rPr lang="ko-KR" altLang="en-US" sz="6000" dirty="0" err="1" smtClean="0"/>
              <a:t>차발표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9442" y="4221088"/>
            <a:ext cx="7117180" cy="86142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2011182009 </a:t>
            </a:r>
            <a:r>
              <a:rPr lang="ko-KR" altLang="en-US" sz="2800" dirty="0" smtClean="0"/>
              <a:t>김재관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64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 smtClean="0"/>
              <a:t>게임컨셉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예상 게임 실행 흐름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개발 범위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개발 일정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자체평가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575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125113" cy="924475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93658" y="109455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2D </a:t>
            </a:r>
            <a:r>
              <a:rPr lang="ko-KR" altLang="en-US" dirty="0" smtClean="0"/>
              <a:t>슈팅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성장요소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310" y="2157717"/>
            <a:ext cx="2622398" cy="4114476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8626"/>
            <a:ext cx="2810291" cy="4052888"/>
          </a:xfrm>
        </p:spPr>
      </p:pic>
    </p:spTree>
    <p:extLst>
      <p:ext uri="{BB962C8B-B14F-4D97-AF65-F5344CB8AC3E}">
        <p14:creationId xmlns:p14="http://schemas.microsoft.com/office/powerpoint/2010/main" val="1548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18978"/>
            <a:ext cx="2195736" cy="3512656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513" y="1807361"/>
            <a:ext cx="352839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게임 시작 시 캐릭터 선택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(2</a:t>
            </a:r>
            <a:r>
              <a:rPr lang="ko-KR" altLang="en-US" b="1" dirty="0" smtClean="0"/>
              <a:t>가지 캐릭터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err="1" smtClean="0"/>
              <a:t>몬스터가</a:t>
            </a:r>
            <a:r>
              <a:rPr lang="ko-KR" altLang="en-US" b="1" dirty="0" smtClean="0"/>
              <a:t>  내려오며  플레이어를  공격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몬스터의</a:t>
            </a:r>
            <a:r>
              <a:rPr lang="ko-KR" altLang="en-US" b="1" dirty="0" smtClean="0"/>
              <a:t> 공격을 피하며 격퇴하면 골드를 획득</a:t>
            </a:r>
            <a:endParaRPr lang="en-US" altLang="ko-KR" b="1" dirty="0" smtClean="0"/>
          </a:p>
          <a:p>
            <a:endParaRPr lang="en-US" altLang="ko-KR" sz="2000" b="1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18978"/>
            <a:ext cx="22880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396065"/>
            <a:ext cx="2195736" cy="3158481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79513" y="1807361"/>
            <a:ext cx="352839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스테이지의 마지막에 </a:t>
            </a:r>
            <a:r>
              <a:rPr lang="ko-KR" altLang="en-US" b="1" dirty="0" err="1" smtClean="0"/>
              <a:t>보스몹이</a:t>
            </a:r>
            <a:r>
              <a:rPr lang="ko-KR" altLang="en-US" b="1" dirty="0" smtClean="0"/>
              <a:t> 등장</a:t>
            </a:r>
            <a:endParaRPr lang="en-US" altLang="ko-KR" b="1" dirty="0" smtClean="0"/>
          </a:p>
          <a:p>
            <a:r>
              <a:rPr lang="ko-KR" altLang="en-US" b="1" dirty="0" smtClean="0"/>
              <a:t>보스를 격퇴하면 다음스테이지로 이동</a:t>
            </a:r>
            <a:endParaRPr lang="en-US" altLang="ko-KR" b="1" dirty="0"/>
          </a:p>
          <a:p>
            <a:r>
              <a:rPr lang="ko-KR" altLang="en-US" b="1" dirty="0" smtClean="0"/>
              <a:t>다음 스테이지 이동 전 상점시스템 구현</a:t>
            </a:r>
            <a:endParaRPr lang="en-US" altLang="ko-KR" b="1" dirty="0" smtClean="0"/>
          </a:p>
          <a:p>
            <a:r>
              <a:rPr lang="ko-KR" altLang="en-US" b="1" dirty="0" err="1" smtClean="0"/>
              <a:t>게임내에서</a:t>
            </a:r>
            <a:r>
              <a:rPr lang="ko-KR" altLang="en-US" b="1" dirty="0" smtClean="0"/>
              <a:t> 얻은 골드로 캐릭터의 공격력을 업그레이드</a:t>
            </a:r>
            <a:endParaRPr lang="en-US" altLang="ko-KR" b="1" dirty="0" smtClean="0"/>
          </a:p>
          <a:p>
            <a:r>
              <a:rPr lang="ko-KR" altLang="en-US" b="1" dirty="0" smtClean="0"/>
              <a:t>다음 스테이지 이동</a:t>
            </a:r>
            <a:endParaRPr lang="en-US" altLang="ko-KR" b="1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15" y="2218978"/>
            <a:ext cx="19863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29017"/>
            <a:ext cx="7125113" cy="924475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762175"/>
              </p:ext>
            </p:extLst>
          </p:nvPr>
        </p:nvGraphicFramePr>
        <p:xfrm>
          <a:off x="395535" y="980728"/>
          <a:ext cx="8424936" cy="534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/>
                <a:gridCol w="4392487"/>
                <a:gridCol w="2808312"/>
              </a:tblGrid>
              <a:tr h="35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87735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컨트롤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방향키 이용한 캐릭터의 이동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err="1" smtClean="0"/>
                        <a:t>스페이스바</a:t>
                      </a:r>
                      <a:r>
                        <a:rPr lang="en-US" altLang="ko-KR" sz="1600" dirty="0" smtClean="0"/>
                        <a:t>, a</a:t>
                      </a:r>
                      <a:r>
                        <a:rPr lang="ko-KR" altLang="en-US" sz="1600" dirty="0" smtClean="0"/>
                        <a:t>키를 이용한 공격과 </a:t>
                      </a:r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추가 키를 이용한 특수공격기능 추가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아이템 사용기능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5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총 </a:t>
                      </a:r>
                      <a:r>
                        <a:rPr lang="en-US" altLang="ko-KR" sz="1600" dirty="0" smtClean="0"/>
                        <a:t>2~3</a:t>
                      </a:r>
                      <a:r>
                        <a:rPr lang="ko-KR" altLang="en-US" sz="1600" dirty="0" smtClean="0"/>
                        <a:t>개의 스테이지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더 다양한 스테이지 구성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114056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게임 코어기능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각 피사체들과 미사일 충돌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/>
                        <a:t>a</a:t>
                      </a:r>
                      <a:r>
                        <a:rPr lang="ko-KR" altLang="en-US" sz="1600" baseline="0" dirty="0" smtClean="0"/>
                        <a:t>키를 이용한 </a:t>
                      </a:r>
                      <a:r>
                        <a:rPr lang="ko-KR" altLang="en-US" sz="1600" baseline="0" dirty="0" err="1" smtClean="0"/>
                        <a:t>필살기</a:t>
                      </a:r>
                      <a:r>
                        <a:rPr lang="ko-KR" altLang="en-US" sz="1600" baseline="0" dirty="0" smtClean="0"/>
                        <a:t> 구현</a:t>
                      </a:r>
                      <a:endParaRPr lang="en-US" altLang="ko-KR" sz="16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상점을 이용한 공격력 업그레이드 기능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캐릭터의 목숨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상점에서 더 다양한 아이템을 구현하여 </a:t>
                      </a:r>
                      <a:r>
                        <a:rPr lang="ko-KR" altLang="en-US" sz="1600" dirty="0" err="1" smtClean="0"/>
                        <a:t>게임내에</a:t>
                      </a:r>
                      <a:r>
                        <a:rPr lang="ko-KR" altLang="en-US" sz="1600" dirty="0" smtClean="0"/>
                        <a:t> 적용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특수공격 기능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877354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모델링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메인 캐릭터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종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스테이지 별 </a:t>
                      </a:r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보스몬스터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err="1" smtClean="0"/>
                        <a:t>몬스터와</a:t>
                      </a:r>
                      <a:r>
                        <a:rPr lang="ko-KR" altLang="en-US" sz="1600" dirty="0" smtClean="0"/>
                        <a:t> 캐릭터의 탄 및 </a:t>
                      </a:r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이미지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메인 캐릭터 종류 증가</a:t>
                      </a:r>
                      <a:endParaRPr lang="en-US" altLang="ko-KR" sz="1600" dirty="0" smtClean="0"/>
                    </a:p>
                    <a:p>
                      <a:pPr algn="l" latinLnBrk="1"/>
                      <a:r>
                        <a:rPr lang="ko-KR" altLang="en-US" sz="1600" dirty="0" smtClean="0"/>
                        <a:t>다양한 </a:t>
                      </a:r>
                      <a:r>
                        <a:rPr lang="ko-KR" altLang="en-US" sz="1600" dirty="0" err="1" smtClean="0"/>
                        <a:t>몹과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보스몹</a:t>
                      </a:r>
                      <a:r>
                        <a:rPr lang="ko-KR" altLang="en-US" sz="1600" dirty="0" smtClean="0"/>
                        <a:t> 추가</a:t>
                      </a:r>
                      <a:endParaRPr lang="en-US" altLang="ko-KR" sz="1600" dirty="0" smtClean="0"/>
                    </a:p>
                    <a:p>
                      <a:pPr algn="l" latinLnBrk="1"/>
                      <a:endParaRPr lang="en-US" altLang="ko-KR" sz="1600" dirty="0" smtClean="0"/>
                    </a:p>
                  </a:txBody>
                  <a:tcPr/>
                </a:tc>
              </a:tr>
              <a:tr h="61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일정한</a:t>
                      </a:r>
                      <a:r>
                        <a:rPr lang="ko-KR" altLang="en-US" sz="1600" baseline="0" dirty="0" smtClean="0"/>
                        <a:t> 패턴을 가지고 날아오는 미사일 피하기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복잡한 패턴으로 날아오는 미사일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17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배경음악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공격 시 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보스등장 </a:t>
                      </a:r>
                      <a:r>
                        <a:rPr lang="en-US" altLang="ko-KR" sz="1600" dirty="0" err="1" smtClean="0"/>
                        <a:t>bgm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690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캐릭터의 이동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미사일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몬스터들의</a:t>
                      </a:r>
                      <a:r>
                        <a:rPr lang="ko-KR" altLang="en-US" sz="1600" baseline="0" dirty="0" smtClean="0"/>
                        <a:t>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필살기</a:t>
                      </a:r>
                      <a:r>
                        <a:rPr lang="ko-KR" altLang="en-US" sz="1600" baseline="0" dirty="0" smtClean="0"/>
                        <a:t> 효과 등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78026"/>
              </p:ext>
            </p:extLst>
          </p:nvPr>
        </p:nvGraphicFramePr>
        <p:xfrm>
          <a:off x="1009650" y="1806575"/>
          <a:ext cx="71247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50"/>
                <a:gridCol w="5362550"/>
              </a:tblGrid>
              <a:tr h="326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baseline="0" dirty="0" smtClean="0"/>
                        <a:t> 적기 구현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조작기능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배경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미사일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중간고사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 및 </a:t>
                      </a:r>
                      <a:r>
                        <a:rPr lang="ko-KR" altLang="en-US" dirty="0" err="1" smtClean="0"/>
                        <a:t>필살기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smtClean="0"/>
                        <a:t>충돌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충돌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스테이지 </a:t>
                      </a:r>
                      <a:r>
                        <a:rPr lang="ko-KR" altLang="en-US" dirty="0" smtClean="0"/>
                        <a:t>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목숨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스테이지 간 상점과 아이템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난이도 조절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 및 수정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점검 및 발표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125113" cy="924475"/>
          </a:xfrm>
        </p:spPr>
        <p:txBody>
          <a:bodyPr/>
          <a:lstStyle/>
          <a:p>
            <a:pPr algn="ctr"/>
            <a:r>
              <a:rPr lang="ko-KR" altLang="en-US" sz="4000" b="1" dirty="0" smtClean="0"/>
              <a:t>감사합니다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980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052612"/>
              </p:ext>
            </p:extLst>
          </p:nvPr>
        </p:nvGraphicFramePr>
        <p:xfrm>
          <a:off x="251520" y="1806577"/>
          <a:ext cx="8640960" cy="39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687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baseline="0" dirty="0" err="1" smtClean="0"/>
                        <a:t>매우잘함</a:t>
                      </a:r>
                      <a:r>
                        <a:rPr lang="en-US" altLang="ko-KR" sz="1600" baseline="0" dirty="0" smtClean="0"/>
                        <a:t>,B:</a:t>
                      </a:r>
                      <a:r>
                        <a:rPr lang="ko-KR" altLang="en-US" sz="1600" baseline="0" dirty="0" smtClean="0"/>
                        <a:t>잘함</a:t>
                      </a:r>
                      <a:r>
                        <a:rPr lang="en-US" altLang="ko-KR" sz="1600" baseline="0" dirty="0" smtClean="0"/>
                        <a:t>,C:</a:t>
                      </a:r>
                      <a:r>
                        <a:rPr lang="ko-KR" altLang="en-US" sz="1600" baseline="0" dirty="0" smtClean="0"/>
                        <a:t>보통</a:t>
                      </a:r>
                      <a:r>
                        <a:rPr lang="en-US" altLang="ko-KR" sz="1600" baseline="0" dirty="0" smtClean="0"/>
                        <a:t>,D:</a:t>
                      </a:r>
                      <a:r>
                        <a:rPr lang="ko-KR" altLang="en-US" sz="1600" baseline="0" dirty="0" smtClean="0"/>
                        <a:t>못함</a:t>
                      </a:r>
                      <a:r>
                        <a:rPr lang="en-US" altLang="ko-KR" sz="1600" baseline="0" dirty="0" smtClean="0"/>
                        <a:t>,E:</a:t>
                      </a:r>
                      <a:r>
                        <a:rPr lang="ko-KR" altLang="en-US" sz="1600" baseline="0" dirty="0" err="1" smtClean="0"/>
                        <a:t>메우못함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91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TM02455519[[fn=겨울]]</Template>
  <TotalTime>449446</TotalTime>
  <Words>306</Words>
  <Application>Microsoft Office PowerPoint</Application>
  <PresentationFormat>화면 슬라이드 쇼(4:3)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Winter</vt:lpstr>
      <vt:lpstr>2D게임 프로그래밍 1차발표</vt:lpstr>
      <vt:lpstr>목차</vt:lpstr>
      <vt:lpstr>게임 컨셉</vt:lpstr>
      <vt:lpstr>게임의 흐름</vt:lpstr>
      <vt:lpstr>게임의 흐름</vt:lpstr>
      <vt:lpstr>개발범위</vt:lpstr>
      <vt:lpstr>개발일정</vt:lpstr>
      <vt:lpstr>감사합니다.</vt:lpstr>
      <vt:lpstr>자체평가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1차발표</dc:title>
  <dc:creator>HPNOTEBOOK</dc:creator>
  <cp:lastModifiedBy>HPNOTEBOOK</cp:lastModifiedBy>
  <cp:revision>16</cp:revision>
  <dcterms:created xsi:type="dcterms:W3CDTF">2015-09-20T05:41:58Z</dcterms:created>
  <dcterms:modified xsi:type="dcterms:W3CDTF">2015-09-30T14:47:52Z</dcterms:modified>
</cp:coreProperties>
</file>