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6070600" cy="4552950"/>
  <p:notesSz cx="6070600" cy="45529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4025" y="2850984"/>
            <a:ext cx="3952875" cy="14756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8140" y="1053528"/>
            <a:ext cx="5354319" cy="775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0590" y="2549652"/>
            <a:ext cx="4249420" cy="1138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03530" y="1047178"/>
            <a:ext cx="2640711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126359" y="1047178"/>
            <a:ext cx="2640711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" y="3240201"/>
            <a:ext cx="419100" cy="41931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3659511"/>
            <a:ext cx="95250" cy="8576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1025" y="3059087"/>
            <a:ext cx="923925" cy="17153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140" y="1050861"/>
            <a:ext cx="4725035" cy="28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8140" y="1272828"/>
            <a:ext cx="4789170" cy="168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64004" y="4234243"/>
            <a:ext cx="1942592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03530" y="4234243"/>
            <a:ext cx="1396238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70832" y="4234243"/>
            <a:ext cx="1396238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3425" y="1569085"/>
            <a:ext cx="2425065" cy="64071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dirty="0" sz="2000" spc="-20" b="1">
                <a:solidFill>
                  <a:srgbClr val="474747"/>
                </a:solidFill>
                <a:latin typeface="Times New Roman"/>
                <a:cs typeface="Times New Roman"/>
              </a:rPr>
              <a:t>V</a:t>
            </a:r>
            <a:r>
              <a:rPr dirty="0" sz="2000" spc="-30" b="1">
                <a:solidFill>
                  <a:srgbClr val="474747"/>
                </a:solidFill>
                <a:latin typeface="Times New Roman"/>
                <a:cs typeface="Times New Roman"/>
              </a:rPr>
              <a:t>I</a:t>
            </a:r>
            <a:r>
              <a:rPr dirty="0" sz="2000" spc="50" b="1">
                <a:solidFill>
                  <a:srgbClr val="474747"/>
                </a:solidFill>
                <a:latin typeface="Times New Roman"/>
                <a:cs typeface="Times New Roman"/>
              </a:rPr>
              <a:t>R</a:t>
            </a:r>
            <a:r>
              <a:rPr dirty="0" sz="2000" spc="15" b="1">
                <a:solidFill>
                  <a:srgbClr val="474747"/>
                </a:solidFill>
                <a:latin typeface="Times New Roman"/>
                <a:cs typeface="Times New Roman"/>
              </a:rPr>
              <a:t>T</a:t>
            </a:r>
            <a:r>
              <a:rPr dirty="0" sz="2000" spc="50" b="1">
                <a:solidFill>
                  <a:srgbClr val="474747"/>
                </a:solidFill>
                <a:latin typeface="Times New Roman"/>
                <a:cs typeface="Times New Roman"/>
              </a:rPr>
              <a:t>U</a:t>
            </a:r>
            <a:r>
              <a:rPr dirty="0" sz="2000" spc="-20" b="1">
                <a:solidFill>
                  <a:srgbClr val="474747"/>
                </a:solidFill>
                <a:latin typeface="Times New Roman"/>
                <a:cs typeface="Times New Roman"/>
              </a:rPr>
              <a:t>A</a:t>
            </a:r>
            <a:r>
              <a:rPr dirty="0" sz="2000" spc="20" b="1">
                <a:solidFill>
                  <a:srgbClr val="474747"/>
                </a:solidFill>
                <a:latin typeface="Times New Roman"/>
                <a:cs typeface="Times New Roman"/>
              </a:rPr>
              <a:t>L</a:t>
            </a:r>
            <a:r>
              <a:rPr dirty="0" sz="2000" spc="-200" b="1">
                <a:solidFill>
                  <a:srgbClr val="474747"/>
                </a:solidFill>
                <a:latin typeface="Times New Roman"/>
                <a:cs typeface="Times New Roman"/>
              </a:rPr>
              <a:t> </a:t>
            </a:r>
            <a:r>
              <a:rPr dirty="0" sz="2000" spc="-90" b="1">
                <a:solidFill>
                  <a:srgbClr val="464646"/>
                </a:solidFill>
                <a:latin typeface="Times New Roman"/>
                <a:cs typeface="Times New Roman"/>
              </a:rPr>
              <a:t>M</a:t>
            </a:r>
            <a:r>
              <a:rPr dirty="0" sz="2000" spc="-60" b="1">
                <a:solidFill>
                  <a:srgbClr val="464646"/>
                </a:solidFill>
                <a:latin typeface="Times New Roman"/>
                <a:cs typeface="Times New Roman"/>
              </a:rPr>
              <a:t>E</a:t>
            </a:r>
            <a:r>
              <a:rPr dirty="0" sz="2000" spc="-90" b="1">
                <a:solidFill>
                  <a:srgbClr val="464646"/>
                </a:solidFill>
                <a:latin typeface="Times New Roman"/>
                <a:cs typeface="Times New Roman"/>
              </a:rPr>
              <a:t>M</a:t>
            </a:r>
            <a:r>
              <a:rPr dirty="0" sz="2000" spc="-60" b="1">
                <a:solidFill>
                  <a:srgbClr val="464646"/>
                </a:solidFill>
                <a:latin typeface="Times New Roman"/>
                <a:cs typeface="Times New Roman"/>
              </a:rPr>
              <a:t>O</a:t>
            </a:r>
            <a:r>
              <a:rPr dirty="0" sz="2000" spc="-20" b="1">
                <a:solidFill>
                  <a:srgbClr val="464646"/>
                </a:solidFill>
                <a:latin typeface="Times New Roman"/>
                <a:cs typeface="Times New Roman"/>
              </a:rPr>
              <a:t>R</a:t>
            </a:r>
            <a:r>
              <a:rPr dirty="0" sz="2000" spc="10" b="1">
                <a:solidFill>
                  <a:srgbClr val="464646"/>
                </a:solidFill>
                <a:latin typeface="Times New Roman"/>
                <a:cs typeface="Times New Roman"/>
              </a:rPr>
              <a:t>Y  </a:t>
            </a:r>
            <a:r>
              <a:rPr dirty="0" sz="2000" spc="10" b="1">
                <a:solidFill>
                  <a:srgbClr val="444444"/>
                </a:solidFill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2812808"/>
            <a:ext cx="314325" cy="7704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9650" y="2812808"/>
            <a:ext cx="314325" cy="7704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9700" y="2812808"/>
            <a:ext cx="2190750" cy="77047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048125" y="2850946"/>
            <a:ext cx="733425" cy="723265"/>
            <a:chOff x="4048125" y="2850946"/>
            <a:chExt cx="733425" cy="72326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8125" y="2850946"/>
              <a:ext cx="314325" cy="7227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2925" y="2850959"/>
              <a:ext cx="428625" cy="713257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57750" y="2850946"/>
            <a:ext cx="333375" cy="72279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671951" y="2835148"/>
            <a:ext cx="0" cy="781685"/>
          </a:xfrm>
          <a:custGeom>
            <a:avLst/>
            <a:gdLst/>
            <a:ahLst/>
            <a:cxnLst/>
            <a:rect l="l" t="t" r="r" b="b"/>
            <a:pathLst>
              <a:path w="0" h="781685">
                <a:moveTo>
                  <a:pt x="0" y="781354"/>
                </a:moveTo>
                <a:lnTo>
                  <a:pt x="0" y="0"/>
                </a:lnTo>
              </a:path>
            </a:pathLst>
          </a:custGeom>
          <a:ln w="9144">
            <a:solidFill>
              <a:srgbClr val="5B5B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62426" y="2835148"/>
            <a:ext cx="1533525" cy="781685"/>
          </a:xfrm>
          <a:custGeom>
            <a:avLst/>
            <a:gdLst/>
            <a:ahLst/>
            <a:cxnLst/>
            <a:rect l="l" t="t" r="r" b="b"/>
            <a:pathLst>
              <a:path w="1533525" h="781685">
                <a:moveTo>
                  <a:pt x="1533398" y="781354"/>
                </a:moveTo>
                <a:lnTo>
                  <a:pt x="1533398" y="0"/>
                </a:lnTo>
              </a:path>
              <a:path w="1533525" h="781685">
                <a:moveTo>
                  <a:pt x="0" y="9525"/>
                </a:moveTo>
                <a:lnTo>
                  <a:pt x="1533016" y="9525"/>
                </a:lnTo>
              </a:path>
              <a:path w="1533525" h="781685">
                <a:moveTo>
                  <a:pt x="0" y="781481"/>
                </a:moveTo>
                <a:lnTo>
                  <a:pt x="1533016" y="781481"/>
                </a:lnTo>
              </a:path>
              <a:path w="1533525" h="781685">
                <a:moveTo>
                  <a:pt x="314198" y="781354"/>
                </a:moveTo>
                <a:lnTo>
                  <a:pt x="314198" y="0"/>
                </a:lnTo>
              </a:path>
              <a:path w="1533525" h="781685">
                <a:moveTo>
                  <a:pt x="704850" y="781354"/>
                </a:moveTo>
                <a:lnTo>
                  <a:pt x="704850" y="0"/>
                </a:lnTo>
              </a:path>
              <a:path w="1533525" h="781685">
                <a:moveTo>
                  <a:pt x="1114425" y="781354"/>
                </a:moveTo>
                <a:lnTo>
                  <a:pt x="1114425" y="0"/>
                </a:lnTo>
              </a:path>
              <a:path w="1533525" h="781685">
                <a:moveTo>
                  <a:pt x="0" y="457466"/>
                </a:moveTo>
                <a:lnTo>
                  <a:pt x="313944" y="457466"/>
                </a:lnTo>
              </a:path>
              <a:path w="1533525" h="781685">
                <a:moveTo>
                  <a:pt x="0" y="228726"/>
                </a:moveTo>
                <a:lnTo>
                  <a:pt x="313944" y="228726"/>
                </a:lnTo>
              </a:path>
            </a:pathLst>
          </a:custGeom>
          <a:ln w="9144">
            <a:solidFill>
              <a:srgbClr val="5B5B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7345" y="579374"/>
            <a:ext cx="501015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10">
                <a:solidFill>
                  <a:srgbClr val="4D4D4D"/>
                </a:solidFill>
                <a:latin typeface="Times New Roman"/>
                <a:cs typeface="Times New Roman"/>
              </a:rPr>
              <a:t>O</a:t>
            </a:r>
            <a:r>
              <a:rPr dirty="0" sz="1950" spc="35">
                <a:solidFill>
                  <a:srgbClr val="4D4D4D"/>
                </a:solidFill>
                <a:latin typeface="Times New Roman"/>
                <a:cs typeface="Times New Roman"/>
              </a:rPr>
              <a:t>P</a:t>
            </a:r>
            <a:r>
              <a:rPr dirty="0" sz="1950">
                <a:solidFill>
                  <a:srgbClr val="4D4D4D"/>
                </a:solidFill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>
                <a:solidFill>
                  <a:srgbClr val="FF8B34"/>
                </a:solidFill>
              </a:rPr>
              <a:t>o</a:t>
            </a:r>
            <a:r>
              <a:rPr dirty="0" spc="-90">
                <a:solidFill>
                  <a:srgbClr val="FF8B34"/>
                </a:solidFill>
              </a:rPr>
              <a:t> </a:t>
            </a:r>
            <a:r>
              <a:rPr dirty="0" spc="-30"/>
              <a:t>Theoptimal</a:t>
            </a:r>
            <a:r>
              <a:rPr dirty="0" spc="70"/>
              <a:t> </a:t>
            </a:r>
            <a:r>
              <a:rPr dirty="0" spc="-55"/>
              <a:t>policy</a:t>
            </a:r>
            <a:r>
              <a:rPr dirty="0" spc="-85"/>
              <a:t> </a:t>
            </a:r>
            <a:r>
              <a:rPr dirty="0" spc="-10"/>
              <a:t>selects</a:t>
            </a:r>
            <a:r>
              <a:rPr dirty="0" spc="-114"/>
              <a:t> </a:t>
            </a:r>
            <a:r>
              <a:rPr dirty="0" spc="-55"/>
              <a:t>that</a:t>
            </a:r>
            <a:r>
              <a:rPr dirty="0" spc="-75"/>
              <a:t> </a:t>
            </a:r>
            <a:r>
              <a:rPr dirty="0" spc="-50"/>
              <a:t>page</a:t>
            </a:r>
            <a:r>
              <a:rPr dirty="0" spc="-145"/>
              <a:t> </a:t>
            </a:r>
            <a:r>
              <a:rPr dirty="0" spc="30"/>
              <a:t>for</a:t>
            </a:r>
            <a:r>
              <a:rPr dirty="0" spc="-100"/>
              <a:t> </a:t>
            </a:r>
            <a:r>
              <a:rPr dirty="0" spc="-60"/>
              <a:t>replacement</a:t>
            </a:r>
            <a:r>
              <a:rPr dirty="0" spc="5"/>
              <a:t> </a:t>
            </a:r>
            <a:r>
              <a:rPr dirty="0" spc="25"/>
              <a:t>for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8457" y="1272828"/>
            <a:ext cx="4505325" cy="60769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470"/>
              </a:spcBef>
            </a:pPr>
            <a:r>
              <a:rPr dirty="0" sz="1550" spc="-5">
                <a:latin typeface="Times New Roman"/>
                <a:cs typeface="Times New Roman"/>
              </a:rPr>
              <a:t>which</a:t>
            </a:r>
            <a:r>
              <a:rPr dirty="0" sz="1550" spc="9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the</a:t>
            </a:r>
            <a:r>
              <a:rPr dirty="0" sz="1550" spc="3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time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to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the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-15">
                <a:latin typeface="Times New Roman"/>
                <a:cs typeface="Times New Roman"/>
              </a:rPr>
              <a:t>next</a:t>
            </a:r>
            <a:r>
              <a:rPr dirty="0" sz="1550" spc="14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reference</a:t>
            </a:r>
            <a:r>
              <a:rPr dirty="0" sz="1550" spc="175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is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longest.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650">
                <a:solidFill>
                  <a:srgbClr val="FF9144"/>
                </a:solidFill>
                <a:latin typeface="Times New Roman"/>
                <a:cs typeface="Times New Roman"/>
              </a:rPr>
              <a:t>o</a:t>
            </a:r>
            <a:r>
              <a:rPr dirty="0" sz="1650" spc="-40">
                <a:solidFill>
                  <a:srgbClr val="FF9144"/>
                </a:solidFill>
                <a:latin typeface="Times New Roman"/>
                <a:cs typeface="Times New Roman"/>
              </a:rPr>
              <a:t> </a:t>
            </a:r>
            <a:r>
              <a:rPr dirty="0" sz="1650" spc="-15">
                <a:latin typeface="Times New Roman"/>
                <a:cs typeface="Times New Roman"/>
              </a:rPr>
              <a:t>This</a:t>
            </a:r>
            <a:r>
              <a:rPr dirty="0" sz="1650" spc="-150">
                <a:latin typeface="Times New Roman"/>
                <a:cs typeface="Times New Roman"/>
              </a:rPr>
              <a:t> </a:t>
            </a:r>
            <a:r>
              <a:rPr dirty="0" sz="1650" spc="-25">
                <a:latin typeface="Times New Roman"/>
                <a:cs typeface="Times New Roman"/>
              </a:rPr>
              <a:t>algorithm</a:t>
            </a:r>
            <a:r>
              <a:rPr dirty="0" sz="1650" spc="-4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result</a:t>
            </a:r>
            <a:r>
              <a:rPr dirty="0" sz="1650" spc="-114">
                <a:latin typeface="Times New Roman"/>
                <a:cs typeface="Times New Roman"/>
              </a:rPr>
              <a:t> </a:t>
            </a:r>
            <a:r>
              <a:rPr dirty="0" sz="1650" spc="-5">
                <a:solidFill>
                  <a:srgbClr val="111111"/>
                </a:solidFill>
                <a:latin typeface="Times New Roman"/>
                <a:cs typeface="Times New Roman"/>
              </a:rPr>
              <a:t>is</a:t>
            </a:r>
            <a:r>
              <a:rPr dirty="0" sz="1650" spc="-16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fewest</a:t>
            </a:r>
            <a:r>
              <a:rPr dirty="0" sz="1650" spc="-45">
                <a:latin typeface="Times New Roman"/>
                <a:cs typeface="Times New Roman"/>
              </a:rPr>
              <a:t> </a:t>
            </a:r>
            <a:r>
              <a:rPr dirty="0" sz="1650" spc="-90">
                <a:latin typeface="Times New Roman"/>
                <a:cs typeface="Times New Roman"/>
              </a:rPr>
              <a:t>number</a:t>
            </a:r>
            <a:r>
              <a:rPr dirty="0" sz="1650" spc="245">
                <a:latin typeface="Times New Roman"/>
                <a:cs typeface="Times New Roman"/>
              </a:rPr>
              <a:t> </a:t>
            </a:r>
            <a:r>
              <a:rPr dirty="0" sz="1650">
                <a:solidFill>
                  <a:srgbClr val="121212"/>
                </a:solidFill>
                <a:latin typeface="Times New Roman"/>
                <a:cs typeface="Times New Roman"/>
              </a:rPr>
              <a:t>of</a:t>
            </a:r>
            <a:r>
              <a:rPr dirty="0" sz="1650" spc="10">
                <a:solidFill>
                  <a:srgbClr val="121212"/>
                </a:solidFill>
                <a:latin typeface="Times New Roman"/>
                <a:cs typeface="Times New Roman"/>
              </a:rPr>
              <a:t> </a:t>
            </a:r>
            <a:r>
              <a:rPr dirty="0" sz="1650" spc="-75">
                <a:latin typeface="Times New Roman"/>
                <a:cs typeface="Times New Roman"/>
              </a:rPr>
              <a:t>page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faults.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592" y="2110444"/>
            <a:ext cx="377825" cy="52260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550"/>
              </a:spcBef>
            </a:pPr>
            <a:r>
              <a:rPr dirty="0" sz="1250" spc="-25">
                <a:latin typeface="Arial MT"/>
                <a:cs typeface="Arial MT"/>
              </a:rPr>
              <a:t>time</a:t>
            </a:r>
            <a:endParaRPr sz="125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dirty="0" baseline="-11111" sz="1875">
                <a:latin typeface="Arial MT"/>
                <a:cs typeface="Arial MT"/>
              </a:rPr>
              <a:t>P</a:t>
            </a:r>
            <a:r>
              <a:rPr dirty="0" sz="750">
                <a:latin typeface="Arial MT"/>
                <a:cs typeface="Arial MT"/>
              </a:rPr>
              <a:t>d</a:t>
            </a:r>
            <a:r>
              <a:rPr dirty="0" baseline="-11111" sz="1875">
                <a:latin typeface="Arial MT"/>
                <a:cs typeface="Arial MT"/>
              </a:rPr>
              <a:t>9</a:t>
            </a:r>
            <a:r>
              <a:rPr dirty="0" sz="750">
                <a:latin typeface="Arial MT"/>
                <a:cs typeface="Arial MT"/>
              </a:rPr>
              <a:t>e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709" y="2084387"/>
            <a:ext cx="4432935" cy="61722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925"/>
              </a:spcBef>
              <a:tabLst>
                <a:tab pos="450850" algn="l"/>
                <a:tab pos="842010" algn="l"/>
                <a:tab pos="1223645" algn="l"/>
                <a:tab pos="1605280" algn="l"/>
                <a:tab pos="1996439" algn="l"/>
                <a:tab pos="2378075" algn="l"/>
                <a:tab pos="2769235" algn="l"/>
                <a:tab pos="3150870" algn="l"/>
                <a:tab pos="3532504" algn="l"/>
                <a:tab pos="3876040" algn="l"/>
                <a:tab pos="4248150" algn="l"/>
              </a:tabLst>
            </a:pPr>
            <a:r>
              <a:rPr dirty="0" sz="1250" spc="15">
                <a:solidFill>
                  <a:srgbClr val="1A1A1A"/>
                </a:solidFill>
                <a:latin typeface="Arial MT"/>
                <a:cs typeface="Arial MT"/>
              </a:rPr>
              <a:t>1</a:t>
            </a:r>
            <a:r>
              <a:rPr dirty="0" sz="1250" spc="15">
                <a:solidFill>
                  <a:srgbClr val="1A1A1A"/>
                </a:solidFill>
                <a:latin typeface="Arial MT"/>
                <a:cs typeface="Arial MT"/>
              </a:rPr>
              <a:t>	</a:t>
            </a:r>
            <a:r>
              <a:rPr dirty="0" sz="1250" spc="15">
                <a:latin typeface="Arial MT"/>
                <a:cs typeface="Arial MT"/>
              </a:rPr>
              <a:t>2</a:t>
            </a:r>
            <a:r>
              <a:rPr dirty="0" sz="1250" spc="15">
                <a:latin typeface="Arial MT"/>
                <a:cs typeface="Arial MT"/>
              </a:rPr>
              <a:t>	</a:t>
            </a:r>
            <a:r>
              <a:rPr dirty="0" sz="1250" spc="15">
                <a:solidFill>
                  <a:srgbClr val="151515"/>
                </a:solidFill>
                <a:latin typeface="Arial MT"/>
                <a:cs typeface="Arial MT"/>
              </a:rPr>
              <a:t>3</a:t>
            </a:r>
            <a:r>
              <a:rPr dirty="0" sz="1250" spc="15">
                <a:solidFill>
                  <a:srgbClr val="151515"/>
                </a:solidFill>
                <a:latin typeface="Arial MT"/>
                <a:cs typeface="Arial MT"/>
              </a:rPr>
              <a:t>	</a:t>
            </a:r>
            <a:r>
              <a:rPr dirty="0" sz="1250" spc="15">
                <a:latin typeface="Arial MT"/>
                <a:cs typeface="Arial MT"/>
              </a:rPr>
              <a:t>4</a:t>
            </a:r>
            <a:r>
              <a:rPr dirty="0" sz="1250" spc="15">
                <a:latin typeface="Arial MT"/>
                <a:cs typeface="Arial MT"/>
              </a:rPr>
              <a:t>	</a:t>
            </a:r>
            <a:r>
              <a:rPr dirty="0" sz="1250" spc="15">
                <a:solidFill>
                  <a:srgbClr val="0E0E0E"/>
                </a:solidFill>
                <a:latin typeface="Arial MT"/>
                <a:cs typeface="Arial MT"/>
              </a:rPr>
              <a:t>5</a:t>
            </a:r>
            <a:r>
              <a:rPr dirty="0" sz="1250" spc="15">
                <a:solidFill>
                  <a:srgbClr val="0E0E0E"/>
                </a:solidFill>
                <a:latin typeface="Arial MT"/>
                <a:cs typeface="Arial MT"/>
              </a:rPr>
              <a:t>	</a:t>
            </a:r>
            <a:r>
              <a:rPr dirty="0" sz="1250" spc="15">
                <a:solidFill>
                  <a:srgbClr val="1D1D1D"/>
                </a:solidFill>
                <a:latin typeface="Arial MT"/>
                <a:cs typeface="Arial MT"/>
              </a:rPr>
              <a:t>6</a:t>
            </a:r>
            <a:r>
              <a:rPr dirty="0" sz="1250" spc="15">
                <a:solidFill>
                  <a:srgbClr val="1D1D1D"/>
                </a:solidFill>
                <a:latin typeface="Arial MT"/>
                <a:cs typeface="Arial MT"/>
              </a:rPr>
              <a:t>	</a:t>
            </a:r>
            <a:r>
              <a:rPr dirty="0" sz="1250" spc="15">
                <a:solidFill>
                  <a:srgbClr val="2A2A2A"/>
                </a:solidFill>
                <a:latin typeface="Arial MT"/>
                <a:cs typeface="Arial MT"/>
              </a:rPr>
              <a:t>7</a:t>
            </a:r>
            <a:r>
              <a:rPr dirty="0" sz="1250" spc="15">
                <a:solidFill>
                  <a:srgbClr val="2A2A2A"/>
                </a:solidFill>
                <a:latin typeface="Arial MT"/>
                <a:cs typeface="Arial MT"/>
              </a:rPr>
              <a:t>	</a:t>
            </a:r>
            <a:r>
              <a:rPr dirty="0" sz="1250" spc="15">
                <a:solidFill>
                  <a:srgbClr val="161616"/>
                </a:solidFill>
                <a:latin typeface="Arial MT"/>
                <a:cs typeface="Arial MT"/>
              </a:rPr>
              <a:t>8</a:t>
            </a:r>
            <a:r>
              <a:rPr dirty="0" sz="1250" spc="15">
                <a:solidFill>
                  <a:srgbClr val="161616"/>
                </a:solidFill>
                <a:latin typeface="Arial MT"/>
                <a:cs typeface="Arial MT"/>
              </a:rPr>
              <a:t>	</a:t>
            </a:r>
            <a:r>
              <a:rPr dirty="0" sz="1250" spc="15">
                <a:solidFill>
                  <a:srgbClr val="1F1F1F"/>
                </a:solidFill>
                <a:latin typeface="Arial MT"/>
                <a:cs typeface="Arial MT"/>
              </a:rPr>
              <a:t>9</a:t>
            </a:r>
            <a:r>
              <a:rPr dirty="0" sz="1250" spc="15">
                <a:solidFill>
                  <a:srgbClr val="1F1F1F"/>
                </a:solidFill>
                <a:latin typeface="Arial MT"/>
                <a:cs typeface="Arial MT"/>
              </a:rPr>
              <a:t>	</a:t>
            </a:r>
            <a:r>
              <a:rPr dirty="0" sz="1250" spc="-20">
                <a:solidFill>
                  <a:srgbClr val="1A1A1A"/>
                </a:solidFill>
                <a:latin typeface="Arial MT"/>
                <a:cs typeface="Arial MT"/>
              </a:rPr>
              <a:t>1</a:t>
            </a:r>
            <a:r>
              <a:rPr dirty="0" sz="1250" spc="15">
                <a:solidFill>
                  <a:srgbClr val="1A1A1A"/>
                </a:solidFill>
                <a:latin typeface="Arial MT"/>
                <a:cs typeface="Arial MT"/>
              </a:rPr>
              <a:t>0</a:t>
            </a:r>
            <a:r>
              <a:rPr dirty="0" sz="1250">
                <a:solidFill>
                  <a:srgbClr val="1A1A1A"/>
                </a:solidFill>
                <a:latin typeface="Arial MT"/>
                <a:cs typeface="Arial MT"/>
              </a:rPr>
              <a:t>	</a:t>
            </a:r>
            <a:r>
              <a:rPr dirty="0" sz="1250" spc="-25">
                <a:latin typeface="Arial MT"/>
                <a:cs typeface="Arial MT"/>
              </a:rPr>
              <a:t>1</a:t>
            </a:r>
            <a:r>
              <a:rPr dirty="0" sz="1250" spc="15">
                <a:latin typeface="Arial MT"/>
                <a:cs typeface="Arial MT"/>
              </a:rPr>
              <a:t>1</a:t>
            </a:r>
            <a:r>
              <a:rPr dirty="0" sz="1250">
                <a:latin typeface="Arial MT"/>
                <a:cs typeface="Arial MT"/>
              </a:rPr>
              <a:t>	</a:t>
            </a:r>
            <a:r>
              <a:rPr dirty="0" sz="1250" spc="-25">
                <a:latin typeface="Arial MT"/>
                <a:cs typeface="Arial MT"/>
              </a:rPr>
              <a:t>12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450850" algn="l"/>
                <a:tab pos="832485" algn="l"/>
                <a:tab pos="1166495" algn="l"/>
                <a:tab pos="1548130" algn="l"/>
                <a:tab pos="1882139" algn="l"/>
                <a:tab pos="2301875" algn="l"/>
                <a:tab pos="2645410" algn="l"/>
                <a:tab pos="3065145" algn="l"/>
                <a:tab pos="3446779" algn="l"/>
                <a:tab pos="3828415" algn="l"/>
                <a:tab pos="4248150" algn="l"/>
              </a:tabLst>
            </a:pPr>
            <a:r>
              <a:rPr dirty="0" sz="1250">
                <a:latin typeface="Arial MT"/>
                <a:cs typeface="Arial MT"/>
              </a:rPr>
              <a:t>P2	</a:t>
            </a:r>
            <a:r>
              <a:rPr dirty="0" sz="1250" spc="-5">
                <a:latin typeface="Arial MT"/>
                <a:cs typeface="Arial MT"/>
              </a:rPr>
              <a:t>p3	p2	p1	</a:t>
            </a:r>
            <a:r>
              <a:rPr dirty="0" sz="1250" spc="-5">
                <a:solidFill>
                  <a:srgbClr val="1C1C1C"/>
                </a:solidFill>
                <a:latin typeface="Arial MT"/>
                <a:cs typeface="Arial MT"/>
              </a:rPr>
              <a:t>p5	</a:t>
            </a:r>
            <a:r>
              <a:rPr dirty="0" sz="1250" spc="-5">
                <a:latin typeface="Arial MT"/>
                <a:cs typeface="Arial MT"/>
              </a:rPr>
              <a:t>p2	p4	</a:t>
            </a:r>
            <a:r>
              <a:rPr dirty="0" sz="1250" spc="-5">
                <a:solidFill>
                  <a:srgbClr val="121212"/>
                </a:solidFill>
                <a:latin typeface="Arial MT"/>
                <a:cs typeface="Arial MT"/>
              </a:rPr>
              <a:t>p5	</a:t>
            </a:r>
            <a:r>
              <a:rPr dirty="0" sz="1250" spc="-5">
                <a:solidFill>
                  <a:srgbClr val="0E0E0E"/>
                </a:solidFill>
                <a:latin typeface="Arial MT"/>
                <a:cs typeface="Arial MT"/>
              </a:rPr>
              <a:t>p3	</a:t>
            </a:r>
            <a:r>
              <a:rPr dirty="0" sz="1250" spc="-5">
                <a:latin typeface="Arial MT"/>
                <a:cs typeface="Arial MT"/>
              </a:rPr>
              <a:t>p2	</a:t>
            </a:r>
            <a:r>
              <a:rPr dirty="0" sz="1250" spc="-5">
                <a:solidFill>
                  <a:srgbClr val="2C2C2C"/>
                </a:solidFill>
                <a:latin typeface="Arial MT"/>
                <a:cs typeface="Arial MT"/>
              </a:rPr>
              <a:t>p5	</a:t>
            </a:r>
            <a:r>
              <a:rPr dirty="0" sz="1250" spc="-95">
                <a:latin typeface="Arial MT"/>
                <a:cs typeface="Arial MT"/>
              </a:rPr>
              <a:t>p2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0660" y="3557587"/>
            <a:ext cx="17589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105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dirty="0" sz="1250" spc="-5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dirty="0" sz="1250" spc="5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67051" y="3557587"/>
            <a:ext cx="17589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105">
                <a:latin typeface="Times New Roman"/>
                <a:cs typeface="Times New Roman"/>
              </a:rPr>
              <a:t>h</a:t>
            </a:r>
            <a:r>
              <a:rPr dirty="0" sz="1250" spc="-50">
                <a:latin typeface="Times New Roman"/>
                <a:cs typeface="Times New Roman"/>
              </a:rPr>
              <a:t>i</a:t>
            </a:r>
            <a:r>
              <a:rPr dirty="0" sz="1250" spc="5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48609" y="3533775"/>
            <a:ext cx="62039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51484" algn="l"/>
              </a:tabLst>
            </a:pPr>
            <a:r>
              <a:rPr dirty="0" sz="1400" spc="-30">
                <a:latin typeface="Times New Roman"/>
                <a:cs typeface="Times New Roman"/>
              </a:rPr>
              <a:t>h</a:t>
            </a:r>
            <a:r>
              <a:rPr dirty="0" sz="1400" spc="-90">
                <a:latin typeface="Times New Roman"/>
                <a:cs typeface="Times New Roman"/>
              </a:rPr>
              <a:t>i</a:t>
            </a:r>
            <a:r>
              <a:rPr dirty="0" sz="1400" spc="5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105">
                <a:latin typeface="Times New Roman"/>
                <a:cs typeface="Times New Roman"/>
              </a:rPr>
              <a:t>h</a:t>
            </a:r>
            <a:r>
              <a:rPr dirty="0" sz="1400" spc="-165">
                <a:latin typeface="Times New Roman"/>
                <a:cs typeface="Times New Roman"/>
              </a:rPr>
              <a:t>i</a:t>
            </a:r>
            <a:r>
              <a:rPr dirty="0" sz="1400" spc="5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12055" y="3556000"/>
            <a:ext cx="52832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5125" algn="l"/>
              </a:tabLst>
            </a:pPr>
            <a:r>
              <a:rPr dirty="0" sz="1250" spc="-3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dirty="0" sz="1250" spc="25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dirty="0" sz="1250" spc="5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dirty="0" sz="125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dirty="0" sz="1250" spc="-105">
                <a:latin typeface="Times New Roman"/>
                <a:cs typeface="Times New Roman"/>
              </a:rPr>
              <a:t>h</a:t>
            </a:r>
            <a:r>
              <a:rPr dirty="0" sz="1250" spc="-50">
                <a:latin typeface="Times New Roman"/>
                <a:cs typeface="Times New Roman"/>
              </a:rPr>
              <a:t>i</a:t>
            </a:r>
            <a:r>
              <a:rPr dirty="0" sz="1250" spc="5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280028"/>
            <a:ext cx="4086225" cy="11132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282" y="625474"/>
            <a:ext cx="3707129" cy="2667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10665" algn="l"/>
              </a:tabLst>
            </a:pPr>
            <a:r>
              <a:rPr dirty="0" sz="1550" spc="75">
                <a:solidFill>
                  <a:srgbClr val="424242"/>
                </a:solidFill>
                <a:latin typeface="Cambria"/>
                <a:cs typeface="Cambria"/>
              </a:rPr>
              <a:t>ADVANTAGES	</a:t>
            </a:r>
            <a:r>
              <a:rPr dirty="0" sz="1550" spc="60">
                <a:solidFill>
                  <a:srgbClr val="444444"/>
                </a:solidFill>
                <a:latin typeface="Cambria"/>
                <a:cs typeface="Cambria"/>
              </a:rPr>
              <a:t>OF</a:t>
            </a:r>
            <a:r>
              <a:rPr dirty="0" sz="1550" spc="280">
                <a:solidFill>
                  <a:srgbClr val="444444"/>
                </a:solidFill>
                <a:latin typeface="Cambria"/>
                <a:cs typeface="Cambria"/>
              </a:rPr>
              <a:t> </a:t>
            </a:r>
            <a:r>
              <a:rPr dirty="0" sz="1550" spc="60">
                <a:solidFill>
                  <a:srgbClr val="484848"/>
                </a:solidFill>
                <a:latin typeface="Cambria"/>
                <a:cs typeface="Cambria"/>
              </a:rPr>
              <a:t>VI</a:t>
            </a:r>
            <a:r>
              <a:rPr dirty="0" sz="1550" spc="-45">
                <a:solidFill>
                  <a:srgbClr val="484848"/>
                </a:solidFill>
                <a:latin typeface="Cambria"/>
                <a:cs typeface="Cambria"/>
              </a:rPr>
              <a:t> </a:t>
            </a:r>
            <a:r>
              <a:rPr dirty="0" sz="1550" spc="65">
                <a:solidFill>
                  <a:srgbClr val="3C3C3C"/>
                </a:solidFill>
                <a:latin typeface="Cambria"/>
                <a:cs typeface="Cambria"/>
              </a:rPr>
              <a:t>RTUAL</a:t>
            </a:r>
            <a:r>
              <a:rPr dirty="0" sz="1550" spc="145">
                <a:solidFill>
                  <a:srgbClr val="3C3C3C"/>
                </a:solidFill>
                <a:latin typeface="Cambria"/>
                <a:cs typeface="Cambria"/>
              </a:rPr>
              <a:t> </a:t>
            </a:r>
            <a:r>
              <a:rPr dirty="0" sz="1550" spc="140">
                <a:solidFill>
                  <a:srgbClr val="3E3E3E"/>
                </a:solidFill>
                <a:latin typeface="Cambria"/>
                <a:cs typeface="Cambria"/>
              </a:rPr>
              <a:t>MEMORY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965" y="1048956"/>
            <a:ext cx="4839970" cy="208661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87325" marR="90805" indent="-171450">
              <a:lnSpc>
                <a:spcPts val="1960"/>
              </a:lnSpc>
              <a:spcBef>
                <a:spcPts val="259"/>
              </a:spcBef>
              <a:buClr>
                <a:srgbClr val="DA9661"/>
              </a:buClr>
              <a:buChar char="o"/>
              <a:tabLst>
                <a:tab pos="197485" algn="l"/>
              </a:tabLst>
            </a:pPr>
            <a:r>
              <a:rPr dirty="0" sz="1700" spc="-60">
                <a:latin typeface="Times New Roman"/>
                <a:cs typeface="Times New Roman"/>
              </a:rPr>
              <a:t>Allows</a:t>
            </a:r>
            <a:r>
              <a:rPr dirty="0" sz="1700" spc="-110">
                <a:latin typeface="Times New Roman"/>
                <a:cs typeface="Times New Roman"/>
              </a:rPr>
              <a:t> </a:t>
            </a:r>
            <a:r>
              <a:rPr dirty="0" sz="1700" spc="-55">
                <a:latin typeface="Times New Roman"/>
                <a:cs typeface="Times New Roman"/>
              </a:rPr>
              <a:t>processes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-45">
                <a:latin typeface="Times New Roman"/>
                <a:cs typeface="Times New Roman"/>
              </a:rPr>
              <a:t>whoseaggregate</a:t>
            </a:r>
            <a:r>
              <a:rPr dirty="0" sz="1700" spc="229">
                <a:latin typeface="Times New Roman"/>
                <a:cs typeface="Times New Roman"/>
              </a:rPr>
              <a:t> </a:t>
            </a:r>
            <a:r>
              <a:rPr dirty="0" sz="1700" spc="-40">
                <a:latin typeface="Times New Roman"/>
                <a:cs typeface="Times New Roman"/>
              </a:rPr>
              <a:t>memory</a:t>
            </a:r>
            <a:r>
              <a:rPr dirty="0" sz="1700" spc="-165">
                <a:latin typeface="Times New Roman"/>
                <a:cs typeface="Times New Roman"/>
              </a:rPr>
              <a:t> </a:t>
            </a:r>
            <a:r>
              <a:rPr dirty="0" sz="1700" spc="-55">
                <a:latin typeface="Times New Roman"/>
                <a:cs typeface="Times New Roman"/>
              </a:rPr>
              <a:t>requirement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i</a:t>
            </a:r>
            <a:r>
              <a:rPr dirty="0" sz="1650">
                <a:latin typeface="Times New Roman"/>
                <a:cs typeface="Times New Roman"/>
              </a:rPr>
              <a:t>s</a:t>
            </a:r>
            <a:r>
              <a:rPr dirty="0" sz="1650" spc="-85">
                <a:latin typeface="Times New Roman"/>
                <a:cs typeface="Times New Roman"/>
              </a:rPr>
              <a:t> </a:t>
            </a:r>
            <a:r>
              <a:rPr dirty="0" sz="1650" spc="-75">
                <a:latin typeface="Times New Roman"/>
                <a:cs typeface="Times New Roman"/>
              </a:rPr>
              <a:t>g</a:t>
            </a:r>
            <a:r>
              <a:rPr dirty="0" sz="1650" spc="-25">
                <a:latin typeface="Times New Roman"/>
                <a:cs typeface="Times New Roman"/>
              </a:rPr>
              <a:t>r</a:t>
            </a:r>
            <a:r>
              <a:rPr dirty="0" sz="1650" spc="15">
                <a:latin typeface="Times New Roman"/>
                <a:cs typeface="Times New Roman"/>
              </a:rPr>
              <a:t>ea</a:t>
            </a:r>
            <a:r>
              <a:rPr dirty="0" sz="1650" spc="-10">
                <a:latin typeface="Times New Roman"/>
                <a:cs typeface="Times New Roman"/>
              </a:rPr>
              <a:t>t</a:t>
            </a:r>
            <a:r>
              <a:rPr dirty="0" sz="1650" spc="15">
                <a:latin typeface="Times New Roman"/>
                <a:cs typeface="Times New Roman"/>
              </a:rPr>
              <a:t>e</a:t>
            </a:r>
            <a:r>
              <a:rPr dirty="0" sz="1650">
                <a:latin typeface="Times New Roman"/>
                <a:cs typeface="Times New Roman"/>
              </a:rPr>
              <a:t>r</a:t>
            </a:r>
            <a:r>
              <a:rPr dirty="0" sz="1650" spc="-21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t</a:t>
            </a:r>
            <a:r>
              <a:rPr dirty="0" sz="1650" spc="-75">
                <a:latin typeface="Times New Roman"/>
                <a:cs typeface="Times New Roman"/>
              </a:rPr>
              <a:t>h</a:t>
            </a:r>
            <a:r>
              <a:rPr dirty="0" sz="1650" spc="15">
                <a:latin typeface="Times New Roman"/>
                <a:cs typeface="Times New Roman"/>
              </a:rPr>
              <a:t>a</a:t>
            </a:r>
            <a:r>
              <a:rPr dirty="0" sz="1650">
                <a:latin typeface="Times New Roman"/>
                <a:cs typeface="Times New Roman"/>
              </a:rPr>
              <a:t>n</a:t>
            </a:r>
            <a:r>
              <a:rPr dirty="0" sz="1650" spc="-40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t</a:t>
            </a:r>
            <a:r>
              <a:rPr dirty="0" sz="1650" spc="-75">
                <a:latin typeface="Times New Roman"/>
                <a:cs typeface="Times New Roman"/>
              </a:rPr>
              <a:t>h</a:t>
            </a:r>
            <a:r>
              <a:rPr dirty="0" sz="1650">
                <a:latin typeface="Times New Roman"/>
                <a:cs typeface="Times New Roman"/>
              </a:rPr>
              <a:t>e</a:t>
            </a:r>
            <a:r>
              <a:rPr dirty="0" sz="1650" spc="50">
                <a:latin typeface="Times New Roman"/>
                <a:cs typeface="Times New Roman"/>
              </a:rPr>
              <a:t> </a:t>
            </a:r>
            <a:r>
              <a:rPr dirty="0" sz="1650" spc="15">
                <a:latin typeface="Times New Roman"/>
                <a:cs typeface="Times New Roman"/>
              </a:rPr>
              <a:t>a</a:t>
            </a:r>
            <a:r>
              <a:rPr dirty="0" sz="1650" spc="-85">
                <a:latin typeface="Times New Roman"/>
                <a:cs typeface="Times New Roman"/>
              </a:rPr>
              <a:t>m</a:t>
            </a:r>
            <a:r>
              <a:rPr dirty="0" sz="1650">
                <a:latin typeface="Times New Roman"/>
                <a:cs typeface="Times New Roman"/>
              </a:rPr>
              <a:t>ou</a:t>
            </a:r>
            <a:r>
              <a:rPr dirty="0" sz="1650" spc="-80">
                <a:latin typeface="Times New Roman"/>
                <a:cs typeface="Times New Roman"/>
              </a:rPr>
              <a:t>n</a:t>
            </a:r>
            <a:r>
              <a:rPr dirty="0" sz="1650">
                <a:latin typeface="Times New Roman"/>
                <a:cs typeface="Times New Roman"/>
              </a:rPr>
              <a:t>t</a:t>
            </a:r>
            <a:r>
              <a:rPr dirty="0" sz="1650" spc="-114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o</a:t>
            </a:r>
            <a:r>
              <a:rPr dirty="0" sz="1650">
                <a:latin typeface="Times New Roman"/>
                <a:cs typeface="Times New Roman"/>
              </a:rPr>
              <a:t>f</a:t>
            </a:r>
            <a:r>
              <a:rPr dirty="0" sz="1650" spc="-65">
                <a:latin typeface="Times New Roman"/>
                <a:cs typeface="Times New Roman"/>
              </a:rPr>
              <a:t> </a:t>
            </a:r>
            <a:r>
              <a:rPr dirty="0" sz="1650" spc="-80">
                <a:latin typeface="Times New Roman"/>
                <a:cs typeface="Times New Roman"/>
              </a:rPr>
              <a:t>p</a:t>
            </a:r>
            <a:r>
              <a:rPr dirty="0" sz="1650" spc="-155">
                <a:latin typeface="Times New Roman"/>
                <a:cs typeface="Times New Roman"/>
              </a:rPr>
              <a:t>h</a:t>
            </a:r>
            <a:r>
              <a:rPr dirty="0" sz="1650" spc="-80">
                <a:latin typeface="Times New Roman"/>
                <a:cs typeface="Times New Roman"/>
              </a:rPr>
              <a:t>y</a:t>
            </a:r>
            <a:r>
              <a:rPr dirty="0" sz="1650" spc="-45">
                <a:latin typeface="Times New Roman"/>
                <a:cs typeface="Times New Roman"/>
              </a:rPr>
              <a:t>s</a:t>
            </a:r>
            <a:r>
              <a:rPr dirty="0" sz="1650" spc="-85">
                <a:latin typeface="Times New Roman"/>
                <a:cs typeface="Times New Roman"/>
              </a:rPr>
              <a:t>i</a:t>
            </a:r>
            <a:r>
              <a:rPr dirty="0" sz="1650" spc="-60">
                <a:latin typeface="Times New Roman"/>
                <a:cs typeface="Times New Roman"/>
              </a:rPr>
              <a:t>ca</a:t>
            </a:r>
            <a:r>
              <a:rPr dirty="0" sz="1650">
                <a:latin typeface="Times New Roman"/>
                <a:cs typeface="Times New Roman"/>
              </a:rPr>
              <a:t>l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-150">
                <a:latin typeface="Times New Roman"/>
                <a:cs typeface="Times New Roman"/>
              </a:rPr>
              <a:t> </a:t>
            </a:r>
            <a:r>
              <a:rPr dirty="0" sz="1650" spc="-160">
                <a:latin typeface="Times New Roman"/>
                <a:cs typeface="Times New Roman"/>
              </a:rPr>
              <a:t>m</a:t>
            </a:r>
            <a:r>
              <a:rPr dirty="0" sz="1650" spc="-60">
                <a:latin typeface="Times New Roman"/>
                <a:cs typeface="Times New Roman"/>
              </a:rPr>
              <a:t>e</a:t>
            </a:r>
            <a:r>
              <a:rPr dirty="0" sz="1650" spc="-160">
                <a:latin typeface="Times New Roman"/>
                <a:cs typeface="Times New Roman"/>
              </a:rPr>
              <a:t>m</a:t>
            </a:r>
            <a:r>
              <a:rPr dirty="0" sz="1650" spc="-75">
                <a:latin typeface="Times New Roman"/>
                <a:cs typeface="Times New Roman"/>
              </a:rPr>
              <a:t>o</a:t>
            </a:r>
            <a:r>
              <a:rPr dirty="0" sz="1650" spc="-100">
                <a:latin typeface="Times New Roman"/>
                <a:cs typeface="Times New Roman"/>
              </a:rPr>
              <a:t>r</a:t>
            </a:r>
            <a:r>
              <a:rPr dirty="0" sz="1650" spc="-75">
                <a:latin typeface="Times New Roman"/>
                <a:cs typeface="Times New Roman"/>
              </a:rPr>
              <a:t>y</a:t>
            </a:r>
            <a:r>
              <a:rPr dirty="0" sz="1650">
                <a:latin typeface="Times New Roman"/>
                <a:cs typeface="Times New Roman"/>
              </a:rPr>
              <a:t>,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-190">
                <a:latin typeface="Times New Roman"/>
                <a:cs typeface="Times New Roman"/>
              </a:rPr>
              <a:t> </a:t>
            </a:r>
            <a:r>
              <a:rPr dirty="0" sz="1650" spc="15">
                <a:latin typeface="Times New Roman"/>
                <a:cs typeface="Times New Roman"/>
              </a:rPr>
              <a:t>a</a:t>
            </a:r>
            <a:r>
              <a:rPr dirty="0" sz="1650">
                <a:latin typeface="Times New Roman"/>
                <a:cs typeface="Times New Roman"/>
              </a:rPr>
              <a:t>s  </a:t>
            </a:r>
            <a:r>
              <a:rPr dirty="0" sz="1700" spc="-55">
                <a:latin typeface="Times New Roman"/>
                <a:cs typeface="Times New Roman"/>
              </a:rPr>
              <a:t>infrequently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-40">
                <a:latin typeface="Times New Roman"/>
                <a:cs typeface="Times New Roman"/>
              </a:rPr>
              <a:t>used</a:t>
            </a:r>
            <a:r>
              <a:rPr dirty="0" sz="1700" spc="-90">
                <a:latin typeface="Times New Roman"/>
                <a:cs typeface="Times New Roman"/>
              </a:rPr>
              <a:t> </a:t>
            </a:r>
            <a:r>
              <a:rPr dirty="0" sz="1700" spc="-60">
                <a:latin typeface="Times New Roman"/>
                <a:cs typeface="Times New Roman"/>
              </a:rPr>
              <a:t>pages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Times New Roman"/>
                <a:cs typeface="Times New Roman"/>
              </a:rPr>
              <a:t>can</a:t>
            </a:r>
            <a:r>
              <a:rPr dirty="0" sz="1700" spc="140">
                <a:latin typeface="Times New Roman"/>
                <a:cs typeface="Times New Roman"/>
              </a:rPr>
              <a:t> </a:t>
            </a:r>
            <a:r>
              <a:rPr dirty="0" sz="1700" spc="-55">
                <a:latin typeface="Times New Roman"/>
                <a:cs typeface="Times New Roman"/>
              </a:rPr>
              <a:t>reside</a:t>
            </a:r>
            <a:r>
              <a:rPr dirty="0" sz="1700" spc="-14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on</a:t>
            </a:r>
            <a:r>
              <a:rPr dirty="0" sz="1700" spc="-85">
                <a:latin typeface="Times New Roman"/>
                <a:cs typeface="Times New Roman"/>
              </a:rPr>
              <a:t> </a:t>
            </a:r>
            <a:r>
              <a:rPr dirty="0" sz="1700" spc="-40">
                <a:latin typeface="Times New Roman"/>
                <a:cs typeface="Times New Roman"/>
              </a:rPr>
              <a:t>the</a:t>
            </a:r>
            <a:r>
              <a:rPr dirty="0" sz="1700" spc="-14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disk.</a:t>
            </a:r>
            <a:endParaRPr sz="1700">
              <a:latin typeface="Times New Roman"/>
              <a:cs typeface="Times New Roman"/>
            </a:endParaRPr>
          </a:p>
          <a:p>
            <a:pPr marL="187325" marR="5080" indent="-171450">
              <a:lnSpc>
                <a:spcPct val="97500"/>
              </a:lnSpc>
              <a:spcBef>
                <a:spcPts val="175"/>
              </a:spcBef>
              <a:buClr>
                <a:srgbClr val="D7945F"/>
              </a:buClr>
              <a:buChar char="o"/>
              <a:tabLst>
                <a:tab pos="197485" algn="l"/>
              </a:tabLst>
            </a:pPr>
            <a:r>
              <a:rPr dirty="0" sz="1650" spc="-80">
                <a:latin typeface="Times New Roman"/>
                <a:cs typeface="Times New Roman"/>
              </a:rPr>
              <a:t>Virtual</a:t>
            </a:r>
            <a:r>
              <a:rPr dirty="0" sz="1650" spc="180">
                <a:latin typeface="Times New Roman"/>
                <a:cs typeface="Times New Roman"/>
              </a:rPr>
              <a:t> </a:t>
            </a:r>
            <a:r>
              <a:rPr dirty="0" sz="1650" spc="-95">
                <a:latin typeface="Times New Roman"/>
                <a:cs typeface="Times New Roman"/>
              </a:rPr>
              <a:t>memory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 spc="-15">
                <a:latin typeface="Times New Roman"/>
                <a:cs typeface="Times New Roman"/>
              </a:rPr>
              <a:t>allows</a:t>
            </a:r>
            <a:r>
              <a:rPr dirty="0" sz="1650" spc="-155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speed</a:t>
            </a:r>
            <a:r>
              <a:rPr dirty="0" sz="1650" spc="-110">
                <a:latin typeface="Times New Roman"/>
                <a:cs typeface="Times New Roman"/>
              </a:rPr>
              <a:t> </a:t>
            </a:r>
            <a:r>
              <a:rPr dirty="0" sz="1650" spc="-20">
                <a:latin typeface="Times New Roman"/>
                <a:cs typeface="Times New Roman"/>
              </a:rPr>
              <a:t>gain</a:t>
            </a:r>
            <a:r>
              <a:rPr dirty="0" sz="1650" spc="-120">
                <a:latin typeface="Times New Roman"/>
                <a:cs typeface="Times New Roman"/>
              </a:rPr>
              <a:t> </a:t>
            </a:r>
            <a:r>
              <a:rPr dirty="0" sz="1650" spc="-30">
                <a:latin typeface="Times New Roman"/>
                <a:cs typeface="Times New Roman"/>
              </a:rPr>
              <a:t>when</a:t>
            </a:r>
            <a:r>
              <a:rPr dirty="0" sz="1650" spc="-40">
                <a:latin typeface="Times New Roman"/>
                <a:cs typeface="Times New Roman"/>
              </a:rPr>
              <a:t> </a:t>
            </a:r>
            <a:r>
              <a:rPr dirty="0" sz="1650" spc="-25">
                <a:latin typeface="Times New Roman"/>
                <a:cs typeface="Times New Roman"/>
              </a:rPr>
              <a:t>only</a:t>
            </a:r>
            <a:r>
              <a:rPr dirty="0" sz="1650" spc="-11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</a:t>
            </a:r>
            <a:r>
              <a:rPr dirty="0" sz="1650" spc="-10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particular </a:t>
            </a:r>
            <a:r>
              <a:rPr dirty="0" sz="1650" spc="-400">
                <a:latin typeface="Times New Roman"/>
                <a:cs typeface="Times New Roman"/>
              </a:rPr>
              <a:t> </a:t>
            </a:r>
            <a:r>
              <a:rPr dirty="0" sz="1650" spc="-25">
                <a:latin typeface="Times New Roman"/>
                <a:cs typeface="Times New Roman"/>
              </a:rPr>
              <a:t>segment </a:t>
            </a:r>
            <a:r>
              <a:rPr dirty="0" sz="1650" spc="-5">
                <a:latin typeface="Times New Roman"/>
                <a:cs typeface="Times New Roman"/>
              </a:rPr>
              <a:t>of </a:t>
            </a:r>
            <a:r>
              <a:rPr dirty="0" sz="1650" spc="-30">
                <a:latin typeface="Times New Roman"/>
                <a:cs typeface="Times New Roman"/>
              </a:rPr>
              <a:t>the </a:t>
            </a:r>
            <a:r>
              <a:rPr dirty="0" sz="1650" spc="-85">
                <a:latin typeface="Times New Roman"/>
                <a:cs typeface="Times New Roman"/>
              </a:rPr>
              <a:t>program</a:t>
            </a:r>
            <a:r>
              <a:rPr dirty="0" sz="1650" spc="-80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is </a:t>
            </a:r>
            <a:r>
              <a:rPr dirty="0" sz="1650" spc="5">
                <a:latin typeface="Times New Roman"/>
                <a:cs typeface="Times New Roman"/>
              </a:rPr>
              <a:t>requiredfor </a:t>
            </a:r>
            <a:r>
              <a:rPr dirty="0" sz="1650" spc="-30">
                <a:latin typeface="Times New Roman"/>
                <a:cs typeface="Times New Roman"/>
              </a:rPr>
              <a:t>the </a:t>
            </a:r>
            <a:r>
              <a:rPr dirty="0" sz="1650" spc="-65">
                <a:latin typeface="Times New Roman"/>
                <a:cs typeface="Times New Roman"/>
              </a:rPr>
              <a:t>execution</a:t>
            </a:r>
            <a:r>
              <a:rPr dirty="0" sz="1650" spc="28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of </a:t>
            </a:r>
            <a:r>
              <a:rPr dirty="0" sz="1650" spc="5">
                <a:latin typeface="Times New Roman"/>
                <a:cs typeface="Times New Roman"/>
              </a:rPr>
              <a:t> </a:t>
            </a:r>
            <a:r>
              <a:rPr dirty="0" sz="1700" spc="-100">
                <a:latin typeface="Times New Roman"/>
                <a:cs typeface="Times New Roman"/>
              </a:rPr>
              <a:t>t</a:t>
            </a:r>
            <a:r>
              <a:rPr dirty="0" sz="1700" spc="-25">
                <a:latin typeface="Times New Roman"/>
                <a:cs typeface="Times New Roman"/>
              </a:rPr>
              <a:t>h</a:t>
            </a:r>
            <a:r>
              <a:rPr dirty="0" sz="1700" spc="10">
                <a:latin typeface="Times New Roman"/>
                <a:cs typeface="Times New Roman"/>
              </a:rPr>
              <a:t>e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 spc="50">
                <a:latin typeface="Times New Roman"/>
                <a:cs typeface="Times New Roman"/>
              </a:rPr>
              <a:t>p</a:t>
            </a:r>
            <a:r>
              <a:rPr dirty="0" sz="1700" spc="30">
                <a:latin typeface="Times New Roman"/>
                <a:cs typeface="Times New Roman"/>
              </a:rPr>
              <a:t>r</a:t>
            </a:r>
            <a:r>
              <a:rPr dirty="0" sz="1700" spc="50">
                <a:latin typeface="Times New Roman"/>
                <a:cs typeface="Times New Roman"/>
              </a:rPr>
              <a:t>o</a:t>
            </a:r>
            <a:r>
              <a:rPr dirty="0" sz="1700" spc="-25">
                <a:latin typeface="Times New Roman"/>
                <a:cs typeface="Times New Roman"/>
              </a:rPr>
              <a:t>g</a:t>
            </a:r>
            <a:r>
              <a:rPr dirty="0" sz="1700" spc="30">
                <a:latin typeface="Times New Roman"/>
                <a:cs typeface="Times New Roman"/>
              </a:rPr>
              <a:t>r</a:t>
            </a:r>
            <a:r>
              <a:rPr dirty="0" sz="1700" spc="-10">
                <a:latin typeface="Times New Roman"/>
                <a:cs typeface="Times New Roman"/>
              </a:rPr>
              <a:t>a</a:t>
            </a:r>
            <a:r>
              <a:rPr dirty="0" sz="1700" spc="25">
                <a:latin typeface="Times New Roman"/>
                <a:cs typeface="Times New Roman"/>
              </a:rPr>
              <a:t>m</a:t>
            </a:r>
            <a:r>
              <a:rPr dirty="0" sz="1700" spc="5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193675" marR="1055370" indent="-181610">
              <a:lnSpc>
                <a:spcPct val="105200"/>
              </a:lnSpc>
              <a:spcBef>
                <a:spcPts val="245"/>
              </a:spcBef>
            </a:pPr>
            <a:r>
              <a:rPr dirty="0" sz="1550" spc="10">
                <a:solidFill>
                  <a:srgbClr val="D1824D"/>
                </a:solidFill>
                <a:latin typeface="Cambria"/>
                <a:cs typeface="Cambria"/>
              </a:rPr>
              <a:t>o</a:t>
            </a:r>
            <a:r>
              <a:rPr dirty="0" sz="1550" spc="95">
                <a:solidFill>
                  <a:srgbClr val="D1824D"/>
                </a:solidFill>
                <a:latin typeface="Cambria"/>
                <a:cs typeface="Cambria"/>
              </a:rPr>
              <a:t> </a:t>
            </a:r>
            <a:r>
              <a:rPr dirty="0" sz="1550" spc="-20">
                <a:latin typeface="Cambria"/>
                <a:cs typeface="Cambria"/>
              </a:rPr>
              <a:t>T</a:t>
            </a:r>
            <a:r>
              <a:rPr dirty="0" sz="1550" spc="45">
                <a:latin typeface="Cambria"/>
                <a:cs typeface="Cambria"/>
              </a:rPr>
              <a:t>h</a:t>
            </a:r>
            <a:r>
              <a:rPr dirty="0" sz="1550" spc="10">
                <a:latin typeface="Cambria"/>
                <a:cs typeface="Cambria"/>
              </a:rPr>
              <a:t>i</a:t>
            </a:r>
            <a:r>
              <a:rPr dirty="0" sz="1550" spc="10">
                <a:latin typeface="Cambria"/>
                <a:cs typeface="Cambria"/>
              </a:rPr>
              <a:t>s</a:t>
            </a:r>
            <a:r>
              <a:rPr dirty="0" sz="1550" spc="-120">
                <a:latin typeface="Cambria"/>
                <a:cs typeface="Cambria"/>
              </a:rPr>
              <a:t> </a:t>
            </a:r>
            <a:r>
              <a:rPr dirty="0" sz="1550" spc="-85">
                <a:latin typeface="Cambria"/>
                <a:cs typeface="Cambria"/>
              </a:rPr>
              <a:t>c</a:t>
            </a:r>
            <a:r>
              <a:rPr dirty="0" sz="1550" spc="-75">
                <a:latin typeface="Cambria"/>
                <a:cs typeface="Cambria"/>
              </a:rPr>
              <a:t>o</a:t>
            </a:r>
            <a:r>
              <a:rPr dirty="0" sz="1550" spc="-40">
                <a:latin typeface="Cambria"/>
                <a:cs typeface="Cambria"/>
              </a:rPr>
              <a:t>n</a:t>
            </a:r>
            <a:r>
              <a:rPr dirty="0" sz="1550" spc="-85">
                <a:latin typeface="Cambria"/>
                <a:cs typeface="Cambria"/>
              </a:rPr>
              <a:t>ce</a:t>
            </a:r>
            <a:r>
              <a:rPr dirty="0" sz="1550" spc="-35">
                <a:latin typeface="Cambria"/>
                <a:cs typeface="Cambria"/>
              </a:rPr>
              <a:t>p</a:t>
            </a:r>
            <a:r>
              <a:rPr dirty="0" sz="1550" spc="5">
                <a:latin typeface="Cambria"/>
                <a:cs typeface="Cambria"/>
              </a:rPr>
              <a:t>t</a:t>
            </a:r>
            <a:r>
              <a:rPr dirty="0" sz="1550" spc="165">
                <a:latin typeface="Cambria"/>
                <a:cs typeface="Cambria"/>
              </a:rPr>
              <a:t> </a:t>
            </a:r>
            <a:r>
              <a:rPr dirty="0" sz="1550" spc="15">
                <a:latin typeface="Cambria"/>
                <a:cs typeface="Cambria"/>
              </a:rPr>
              <a:t>i</a:t>
            </a:r>
            <a:r>
              <a:rPr dirty="0" sz="1550" spc="10">
                <a:latin typeface="Cambria"/>
                <a:cs typeface="Cambria"/>
              </a:rPr>
              <a:t>s</a:t>
            </a:r>
            <a:r>
              <a:rPr dirty="0" sz="1550" spc="30">
                <a:latin typeface="Cambria"/>
                <a:cs typeface="Cambria"/>
              </a:rPr>
              <a:t> </a:t>
            </a:r>
            <a:r>
              <a:rPr dirty="0" sz="1550" spc="-35">
                <a:latin typeface="Cambria"/>
                <a:cs typeface="Cambria"/>
              </a:rPr>
              <a:t>v</a:t>
            </a:r>
            <a:r>
              <a:rPr dirty="0" sz="1550" spc="-85">
                <a:latin typeface="Cambria"/>
                <a:cs typeface="Cambria"/>
              </a:rPr>
              <a:t>e</a:t>
            </a:r>
            <a:r>
              <a:rPr dirty="0" sz="1550" spc="-40">
                <a:latin typeface="Cambria"/>
                <a:cs typeface="Cambria"/>
              </a:rPr>
              <a:t>r</a:t>
            </a:r>
            <a:r>
              <a:rPr dirty="0" sz="1550" spc="10">
                <a:latin typeface="Cambria"/>
                <a:cs typeface="Cambria"/>
              </a:rPr>
              <a:t>y</a:t>
            </a:r>
            <a:r>
              <a:rPr dirty="0" sz="1550" spc="60">
                <a:latin typeface="Cambria"/>
                <a:cs typeface="Cambria"/>
              </a:rPr>
              <a:t> </a:t>
            </a:r>
            <a:r>
              <a:rPr dirty="0" sz="1550" spc="-30">
                <a:latin typeface="Cambria"/>
                <a:cs typeface="Cambria"/>
              </a:rPr>
              <a:t>h</a:t>
            </a:r>
            <a:r>
              <a:rPr dirty="0" sz="1550" spc="-85">
                <a:latin typeface="Cambria"/>
                <a:cs typeface="Cambria"/>
              </a:rPr>
              <a:t>e</a:t>
            </a:r>
            <a:r>
              <a:rPr dirty="0" sz="1550" spc="-50">
                <a:latin typeface="Cambria"/>
                <a:cs typeface="Cambria"/>
              </a:rPr>
              <a:t>l</a:t>
            </a:r>
            <a:r>
              <a:rPr dirty="0" sz="1550" spc="-35">
                <a:latin typeface="Cambria"/>
                <a:cs typeface="Cambria"/>
              </a:rPr>
              <a:t>p</a:t>
            </a:r>
            <a:r>
              <a:rPr dirty="0" sz="1550" spc="-100">
                <a:latin typeface="Cambria"/>
                <a:cs typeface="Cambria"/>
              </a:rPr>
              <a:t>f</a:t>
            </a:r>
            <a:r>
              <a:rPr dirty="0" sz="1550" spc="-30">
                <a:latin typeface="Cambria"/>
                <a:cs typeface="Cambria"/>
              </a:rPr>
              <a:t>u</a:t>
            </a:r>
            <a:r>
              <a:rPr dirty="0" sz="1550" spc="5">
                <a:latin typeface="Cambria"/>
                <a:cs typeface="Cambria"/>
              </a:rPr>
              <a:t>l</a:t>
            </a:r>
            <a:r>
              <a:rPr dirty="0" sz="1550">
                <a:latin typeface="Cambria"/>
                <a:cs typeface="Cambria"/>
              </a:rPr>
              <a:t> </a:t>
            </a:r>
            <a:r>
              <a:rPr dirty="0" sz="1550" spc="-145">
                <a:latin typeface="Cambria"/>
                <a:cs typeface="Cambria"/>
              </a:rPr>
              <a:t> </a:t>
            </a:r>
            <a:r>
              <a:rPr dirty="0" sz="1550" spc="15">
                <a:latin typeface="Cambria"/>
                <a:cs typeface="Cambria"/>
              </a:rPr>
              <a:t>i</a:t>
            </a:r>
            <a:r>
              <a:rPr dirty="0" sz="1550" spc="15">
                <a:latin typeface="Cambria"/>
                <a:cs typeface="Cambria"/>
              </a:rPr>
              <a:t>n</a:t>
            </a:r>
            <a:r>
              <a:rPr dirty="0" sz="1550" spc="-25">
                <a:latin typeface="Cambria"/>
                <a:cs typeface="Cambria"/>
              </a:rPr>
              <a:t> </a:t>
            </a:r>
            <a:r>
              <a:rPr dirty="0" sz="1550" spc="-60">
                <a:latin typeface="Cambria"/>
                <a:cs typeface="Cambria"/>
              </a:rPr>
              <a:t>i</a:t>
            </a:r>
            <a:r>
              <a:rPr dirty="0" sz="1550" spc="-95">
                <a:latin typeface="Cambria"/>
                <a:cs typeface="Cambria"/>
              </a:rPr>
              <a:t>m</a:t>
            </a:r>
            <a:r>
              <a:rPr dirty="0" sz="1550" spc="-35">
                <a:latin typeface="Cambria"/>
                <a:cs typeface="Cambria"/>
              </a:rPr>
              <a:t>p</a:t>
            </a:r>
            <a:r>
              <a:rPr dirty="0" sz="1550" spc="-50">
                <a:latin typeface="Cambria"/>
                <a:cs typeface="Cambria"/>
              </a:rPr>
              <a:t>l</a:t>
            </a:r>
            <a:r>
              <a:rPr dirty="0" sz="1550" spc="-85">
                <a:latin typeface="Cambria"/>
                <a:cs typeface="Cambria"/>
              </a:rPr>
              <a:t>e</a:t>
            </a:r>
            <a:r>
              <a:rPr dirty="0" sz="1550" spc="-95">
                <a:latin typeface="Cambria"/>
                <a:cs typeface="Cambria"/>
              </a:rPr>
              <a:t>m</a:t>
            </a:r>
            <a:r>
              <a:rPr dirty="0" sz="1550" spc="-85">
                <a:latin typeface="Cambria"/>
                <a:cs typeface="Cambria"/>
              </a:rPr>
              <a:t>e</a:t>
            </a:r>
            <a:r>
              <a:rPr dirty="0" sz="1550" spc="-40">
                <a:latin typeface="Cambria"/>
                <a:cs typeface="Cambria"/>
              </a:rPr>
              <a:t>n</a:t>
            </a:r>
            <a:r>
              <a:rPr dirty="0" sz="1550" spc="-80">
                <a:latin typeface="Cambria"/>
                <a:cs typeface="Cambria"/>
              </a:rPr>
              <a:t>t</a:t>
            </a:r>
            <a:r>
              <a:rPr dirty="0" sz="1550" spc="-60">
                <a:latin typeface="Cambria"/>
                <a:cs typeface="Cambria"/>
              </a:rPr>
              <a:t>i</a:t>
            </a:r>
            <a:r>
              <a:rPr dirty="0" sz="1550" spc="-40">
                <a:latin typeface="Cambria"/>
                <a:cs typeface="Cambria"/>
              </a:rPr>
              <a:t>n</a:t>
            </a:r>
            <a:r>
              <a:rPr dirty="0" sz="1550" spc="5">
                <a:latin typeface="Cambria"/>
                <a:cs typeface="Cambria"/>
              </a:rPr>
              <a:t>g  </a:t>
            </a:r>
            <a:r>
              <a:rPr dirty="0" sz="1550" spc="-60">
                <a:latin typeface="Cambria"/>
                <a:cs typeface="Cambria"/>
              </a:rPr>
              <a:t>multiprogramming</a:t>
            </a:r>
            <a:r>
              <a:rPr dirty="0" sz="1550" spc="55">
                <a:latin typeface="Cambria"/>
                <a:cs typeface="Cambria"/>
              </a:rPr>
              <a:t> </a:t>
            </a:r>
            <a:r>
              <a:rPr dirty="0" sz="1550" spc="10">
                <a:latin typeface="Cambria"/>
                <a:cs typeface="Cambria"/>
              </a:rPr>
              <a:t>environment.</a:t>
            </a:r>
            <a:endParaRPr sz="15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2622166"/>
            <a:ext cx="3524250" cy="18664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2267" y="625474"/>
            <a:ext cx="3948429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20">
                <a:solidFill>
                  <a:srgbClr val="4D4D4D"/>
                </a:solidFill>
                <a:latin typeface="Times New Roman"/>
                <a:cs typeface="Times New Roman"/>
              </a:rPr>
              <a:t>D</a:t>
            </a:r>
            <a:r>
              <a:rPr dirty="0" sz="1550" spc="-105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dirty="0" sz="1550" spc="-145">
                <a:solidFill>
                  <a:srgbClr val="464646"/>
                </a:solidFill>
                <a:latin typeface="Times New Roman"/>
                <a:cs typeface="Times New Roman"/>
              </a:rPr>
              <a:t>I</a:t>
            </a:r>
            <a:r>
              <a:rPr dirty="0" sz="1550" spc="-114">
                <a:solidFill>
                  <a:srgbClr val="464646"/>
                </a:solidFill>
                <a:latin typeface="Times New Roman"/>
                <a:cs typeface="Times New Roman"/>
              </a:rPr>
              <a:t>S</a:t>
            </a:r>
            <a:r>
              <a:rPr dirty="0" sz="1550" spc="-150">
                <a:solidFill>
                  <a:srgbClr val="464646"/>
                </a:solidFill>
                <a:latin typeface="Times New Roman"/>
                <a:cs typeface="Times New Roman"/>
              </a:rPr>
              <a:t>A</a:t>
            </a:r>
            <a:r>
              <a:rPr dirty="0" sz="1550" spc="-75">
                <a:solidFill>
                  <a:srgbClr val="464646"/>
                </a:solidFill>
                <a:latin typeface="Times New Roman"/>
                <a:cs typeface="Times New Roman"/>
              </a:rPr>
              <a:t>DV</a:t>
            </a:r>
            <a:r>
              <a:rPr dirty="0" sz="1550" spc="-150">
                <a:solidFill>
                  <a:srgbClr val="464646"/>
                </a:solidFill>
                <a:latin typeface="Times New Roman"/>
                <a:cs typeface="Times New Roman"/>
              </a:rPr>
              <a:t>A</a:t>
            </a:r>
            <a:r>
              <a:rPr dirty="0" sz="1550">
                <a:solidFill>
                  <a:srgbClr val="464646"/>
                </a:solidFill>
                <a:latin typeface="Times New Roman"/>
                <a:cs typeface="Times New Roman"/>
              </a:rPr>
              <a:t>N</a:t>
            </a:r>
            <a:r>
              <a:rPr dirty="0" sz="1550" spc="-50">
                <a:solidFill>
                  <a:srgbClr val="464646"/>
                </a:solidFill>
                <a:latin typeface="Times New Roman"/>
                <a:cs typeface="Times New Roman"/>
              </a:rPr>
              <a:t>T</a:t>
            </a:r>
            <a:r>
              <a:rPr dirty="0" sz="1550" spc="-75">
                <a:solidFill>
                  <a:srgbClr val="464646"/>
                </a:solidFill>
                <a:latin typeface="Times New Roman"/>
                <a:cs typeface="Times New Roman"/>
              </a:rPr>
              <a:t>A</a:t>
            </a:r>
            <a:r>
              <a:rPr dirty="0" sz="1550" spc="20">
                <a:solidFill>
                  <a:srgbClr val="464646"/>
                </a:solidFill>
                <a:latin typeface="Times New Roman"/>
                <a:cs typeface="Times New Roman"/>
              </a:rPr>
              <a:t>G</a:t>
            </a:r>
            <a:r>
              <a:rPr dirty="0" sz="155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dirty="0" sz="1550" spc="-18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dirty="0" sz="1550" spc="-75">
                <a:solidFill>
                  <a:srgbClr val="424242"/>
                </a:solidFill>
                <a:latin typeface="Times New Roman"/>
                <a:cs typeface="Times New Roman"/>
              </a:rPr>
              <a:t>U</a:t>
            </a:r>
            <a:r>
              <a:rPr dirty="0" sz="1550" spc="15">
                <a:solidFill>
                  <a:srgbClr val="424242"/>
                </a:solidFill>
                <a:latin typeface="Times New Roman"/>
                <a:cs typeface="Times New Roman"/>
              </a:rPr>
              <a:t>S</a:t>
            </a:r>
            <a:r>
              <a:rPr dirty="0" sz="1550" spc="1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550" spc="5">
                <a:solidFill>
                  <a:srgbClr val="484848"/>
                </a:solidFill>
                <a:latin typeface="Times New Roman"/>
                <a:cs typeface="Times New Roman"/>
              </a:rPr>
              <a:t>O</a:t>
            </a:r>
            <a:r>
              <a:rPr dirty="0" sz="1550" spc="15">
                <a:solidFill>
                  <a:srgbClr val="484848"/>
                </a:solidFill>
                <a:latin typeface="Times New Roman"/>
                <a:cs typeface="Times New Roman"/>
              </a:rPr>
              <a:t>F</a:t>
            </a:r>
            <a:r>
              <a:rPr dirty="0" sz="1550" spc="160">
                <a:solidFill>
                  <a:srgbClr val="484848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4F4F4F"/>
                </a:solidFill>
                <a:latin typeface="Times New Roman"/>
                <a:cs typeface="Times New Roman"/>
              </a:rPr>
              <a:t>V</a:t>
            </a:r>
            <a:r>
              <a:rPr dirty="0" sz="1550" spc="-65">
                <a:solidFill>
                  <a:srgbClr val="535353"/>
                </a:solidFill>
                <a:latin typeface="Times New Roman"/>
                <a:cs typeface="Times New Roman"/>
              </a:rPr>
              <a:t>I</a:t>
            </a:r>
            <a:r>
              <a:rPr dirty="0" sz="1550" spc="20">
                <a:solidFill>
                  <a:srgbClr val="4F4F4F"/>
                </a:solidFill>
                <a:latin typeface="Times New Roman"/>
                <a:cs typeface="Times New Roman"/>
              </a:rPr>
              <a:t>R</a:t>
            </a:r>
            <a:r>
              <a:rPr dirty="0" sz="1550" spc="-55">
                <a:solidFill>
                  <a:srgbClr val="4F4F4F"/>
                </a:solidFill>
                <a:latin typeface="Times New Roman"/>
                <a:cs typeface="Times New Roman"/>
              </a:rPr>
              <a:t>T</a:t>
            </a:r>
            <a:r>
              <a:rPr dirty="0" sz="1550" spc="20">
                <a:solidFill>
                  <a:srgbClr val="4F4F4F"/>
                </a:solidFill>
                <a:latin typeface="Times New Roman"/>
                <a:cs typeface="Times New Roman"/>
              </a:rPr>
              <a:t>U</a:t>
            </a:r>
            <a:r>
              <a:rPr dirty="0" sz="1550" spc="-100">
                <a:solidFill>
                  <a:srgbClr val="4F4F4F"/>
                </a:solidFill>
                <a:latin typeface="Times New Roman"/>
                <a:cs typeface="Times New Roman"/>
              </a:rPr>
              <a:t> </a:t>
            </a:r>
            <a:r>
              <a:rPr dirty="0" sz="1550" spc="-75">
                <a:solidFill>
                  <a:srgbClr val="505050"/>
                </a:solidFill>
                <a:latin typeface="Times New Roman"/>
                <a:cs typeface="Times New Roman"/>
              </a:rPr>
              <a:t>A</a:t>
            </a:r>
            <a:r>
              <a:rPr dirty="0" sz="1550" spc="15">
                <a:solidFill>
                  <a:srgbClr val="505050"/>
                </a:solidFill>
                <a:latin typeface="Times New Roman"/>
                <a:cs typeface="Times New Roman"/>
              </a:rPr>
              <a:t>L</a:t>
            </a:r>
            <a:r>
              <a:rPr dirty="0" sz="155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dirty="0" sz="1550" spc="-165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dirty="0" sz="1550" spc="-30">
                <a:solidFill>
                  <a:srgbClr val="424242"/>
                </a:solidFill>
                <a:latin typeface="Times New Roman"/>
                <a:cs typeface="Times New Roman"/>
              </a:rPr>
              <a:t>M</a:t>
            </a:r>
            <a:r>
              <a:rPr dirty="0" sz="1550" spc="25">
                <a:solidFill>
                  <a:srgbClr val="424242"/>
                </a:solidFill>
                <a:latin typeface="Times New Roman"/>
                <a:cs typeface="Times New Roman"/>
              </a:rPr>
              <a:t>E</a:t>
            </a:r>
            <a:r>
              <a:rPr dirty="0" sz="1550" spc="-30">
                <a:solidFill>
                  <a:srgbClr val="424242"/>
                </a:solidFill>
                <a:latin typeface="Times New Roman"/>
                <a:cs typeface="Times New Roman"/>
              </a:rPr>
              <a:t>M</a:t>
            </a:r>
            <a:r>
              <a:rPr dirty="0" sz="1550" spc="5">
                <a:solidFill>
                  <a:srgbClr val="424242"/>
                </a:solidFill>
                <a:latin typeface="Times New Roman"/>
                <a:cs typeface="Times New Roman"/>
              </a:rPr>
              <a:t>O</a:t>
            </a:r>
            <a:r>
              <a:rPr dirty="0" sz="1550" spc="20">
                <a:solidFill>
                  <a:srgbClr val="424242"/>
                </a:solidFill>
                <a:latin typeface="Times New Roman"/>
                <a:cs typeface="Times New Roman"/>
              </a:rPr>
              <a:t>RY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140" y="1050861"/>
            <a:ext cx="4494530" cy="288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>
                <a:solidFill>
                  <a:srgbClr val="DA9661"/>
                </a:solidFill>
              </a:rPr>
              <a:t>o</a:t>
            </a:r>
            <a:r>
              <a:rPr dirty="0" spc="-90">
                <a:solidFill>
                  <a:srgbClr val="DA9661"/>
                </a:solidFill>
              </a:rPr>
              <a:t> </a:t>
            </a:r>
            <a:r>
              <a:rPr dirty="0" spc="-105"/>
              <a:t>A</a:t>
            </a:r>
            <a:r>
              <a:rPr dirty="0" spc="-30"/>
              <a:t>pp</a:t>
            </a:r>
            <a:r>
              <a:rPr dirty="0" spc="-105"/>
              <a:t>li</a:t>
            </a:r>
            <a:r>
              <a:rPr dirty="0" spc="-80"/>
              <a:t>ca</a:t>
            </a:r>
            <a:r>
              <a:rPr dirty="0" spc="-105"/>
              <a:t>ti</a:t>
            </a:r>
            <a:r>
              <a:rPr dirty="0" spc="-30"/>
              <a:t>on</a:t>
            </a:r>
            <a:r>
              <a:rPr dirty="0" spc="10"/>
              <a:t>s</a:t>
            </a:r>
            <a:r>
              <a:rPr dirty="0" spc="170"/>
              <a:t> </a:t>
            </a:r>
            <a:r>
              <a:rPr dirty="0" spc="-120"/>
              <a:t>r</a:t>
            </a:r>
            <a:r>
              <a:rPr dirty="0" spc="-175"/>
              <a:t>i</a:t>
            </a:r>
            <a:r>
              <a:rPr dirty="0" spc="20"/>
              <a:t>m</a:t>
            </a:r>
            <a:r>
              <a:rPr dirty="0" spc="-120"/>
              <a:t> </a:t>
            </a:r>
            <a:r>
              <a:rPr dirty="0" spc="-65"/>
              <a:t>s</a:t>
            </a:r>
            <a:r>
              <a:rPr dirty="0" spc="-105"/>
              <a:t>l</a:t>
            </a:r>
            <a:r>
              <a:rPr dirty="0" spc="-30"/>
              <a:t>o</a:t>
            </a:r>
            <a:r>
              <a:rPr dirty="0" spc="-30"/>
              <a:t>w</a:t>
            </a:r>
            <a:r>
              <a:rPr dirty="0" spc="-85"/>
              <a:t>e</a:t>
            </a:r>
            <a:r>
              <a:rPr dirty="0" spc="5"/>
              <a:t>r</a:t>
            </a:r>
            <a:r>
              <a:rPr dirty="0" spc="50"/>
              <a:t> </a:t>
            </a:r>
            <a:r>
              <a:rPr dirty="0" spc="-30"/>
              <a:t>i</a:t>
            </a:r>
            <a:r>
              <a:rPr dirty="0" spc="5"/>
              <a:t>f</a:t>
            </a:r>
            <a:r>
              <a:rPr dirty="0" spc="-25"/>
              <a:t> </a:t>
            </a:r>
            <a:r>
              <a:rPr dirty="0" spc="-105"/>
              <a:t>t</a:t>
            </a:r>
            <a:r>
              <a:rPr dirty="0" spc="-30"/>
              <a:t>h</a:t>
            </a:r>
            <a:r>
              <a:rPr dirty="0" spc="10"/>
              <a:t>e</a:t>
            </a:r>
            <a:r>
              <a:rPr dirty="0" spc="-140"/>
              <a:t> </a:t>
            </a:r>
            <a:r>
              <a:rPr dirty="0" spc="-65"/>
              <a:t>s</a:t>
            </a:r>
            <a:r>
              <a:rPr dirty="0" spc="-105"/>
              <a:t>y</a:t>
            </a:r>
            <a:r>
              <a:rPr dirty="0" spc="-65"/>
              <a:t>s</a:t>
            </a:r>
            <a:r>
              <a:rPr dirty="0" spc="-105"/>
              <a:t>t</a:t>
            </a:r>
            <a:r>
              <a:rPr dirty="0" spc="-80"/>
              <a:t>e</a:t>
            </a:r>
            <a:r>
              <a:rPr dirty="0" spc="20"/>
              <a:t>m</a:t>
            </a:r>
            <a:r>
              <a:rPr dirty="0" spc="30"/>
              <a:t> </a:t>
            </a:r>
            <a:r>
              <a:rPr dirty="0" spc="-30"/>
              <a:t>i</a:t>
            </a:r>
            <a:r>
              <a:rPr dirty="0" spc="10"/>
              <a:t>s</a:t>
            </a:r>
            <a:r>
              <a:rPr dirty="0" spc="30"/>
              <a:t> </a:t>
            </a:r>
            <a:r>
              <a:rPr dirty="0" spc="-30"/>
              <a:t>u</a:t>
            </a:r>
            <a:r>
              <a:rPr dirty="0" spc="-65"/>
              <a:t>s</a:t>
            </a:r>
            <a:r>
              <a:rPr dirty="0" spc="-105"/>
              <a:t>i</a:t>
            </a:r>
            <a:r>
              <a:rPr dirty="0" spc="-30"/>
              <a:t>n</a:t>
            </a:r>
            <a:r>
              <a:rPr dirty="0" spc="10"/>
              <a:t>g</a:t>
            </a:r>
            <a:r>
              <a:rPr dirty="0" spc="-165"/>
              <a:t> </a:t>
            </a:r>
            <a:r>
              <a:rPr dirty="0" spc="45"/>
              <a:t>v</a:t>
            </a:r>
            <a:r>
              <a:rPr dirty="0" spc="-25"/>
              <a:t>i</a:t>
            </a:r>
            <a:r>
              <a:rPr dirty="0" spc="30"/>
              <a:t>r</a:t>
            </a:r>
            <a:r>
              <a:rPr dirty="0" spc="-25"/>
              <a:t>t</a:t>
            </a:r>
            <a:r>
              <a:rPr dirty="0" spc="45"/>
              <a:t>u</a:t>
            </a:r>
            <a:r>
              <a:rPr dirty="0" spc="-80"/>
              <a:t>a</a:t>
            </a:r>
            <a:r>
              <a:rPr dirty="0" spc="5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8140" y="1567179"/>
            <a:ext cx="4260850" cy="89471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05"/>
              </a:spcBef>
              <a:buClr>
                <a:srgbClr val="D79469"/>
              </a:buClr>
              <a:buChar char="o"/>
              <a:tabLst>
                <a:tab pos="184150" algn="l"/>
              </a:tabLst>
            </a:pPr>
            <a:r>
              <a:rPr dirty="0" sz="1700" spc="35">
                <a:latin typeface="Times New Roman"/>
                <a:cs typeface="Times New Roman"/>
              </a:rPr>
              <a:t>I</a:t>
            </a:r>
            <a:r>
              <a:rPr dirty="0" sz="1700" spc="5">
                <a:latin typeface="Times New Roman"/>
                <a:cs typeface="Times New Roman"/>
              </a:rPr>
              <a:t>t</a:t>
            </a:r>
            <a:r>
              <a:rPr dirty="0" sz="1700" spc="-160">
                <a:latin typeface="Times New Roman"/>
                <a:cs typeface="Times New Roman"/>
              </a:rPr>
              <a:t> </a:t>
            </a:r>
            <a:r>
              <a:rPr dirty="0" sz="1700" spc="-65">
                <a:latin typeface="Times New Roman"/>
                <a:cs typeface="Times New Roman"/>
              </a:rPr>
              <a:t>T</a:t>
            </a:r>
            <a:r>
              <a:rPr dirty="0" sz="1700" spc="-80">
                <a:latin typeface="Times New Roman"/>
                <a:cs typeface="Times New Roman"/>
              </a:rPr>
              <a:t>a</a:t>
            </a:r>
            <a:r>
              <a:rPr dirty="0" sz="1700" spc="-25">
                <a:latin typeface="Times New Roman"/>
                <a:cs typeface="Times New Roman"/>
              </a:rPr>
              <a:t>k</a:t>
            </a:r>
            <a:r>
              <a:rPr dirty="0" sz="1700" spc="-80">
                <a:latin typeface="Times New Roman"/>
                <a:cs typeface="Times New Roman"/>
              </a:rPr>
              <a:t>e</a:t>
            </a:r>
            <a:r>
              <a:rPr dirty="0" sz="1700" spc="10">
                <a:latin typeface="Times New Roman"/>
                <a:cs typeface="Times New Roman"/>
              </a:rPr>
              <a:t>s</a:t>
            </a:r>
            <a:r>
              <a:rPr dirty="0" sz="1700" spc="-204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Times New Roman"/>
                <a:cs typeface="Times New Roman"/>
              </a:rPr>
              <a:t>m</a:t>
            </a:r>
            <a:r>
              <a:rPr dirty="0" sz="1700" spc="-25">
                <a:latin typeface="Times New Roman"/>
                <a:cs typeface="Times New Roman"/>
              </a:rPr>
              <a:t>o</a:t>
            </a:r>
            <a:r>
              <a:rPr dirty="0" sz="1700" spc="-45">
                <a:latin typeface="Times New Roman"/>
                <a:cs typeface="Times New Roman"/>
              </a:rPr>
              <a:t>r</a:t>
            </a:r>
            <a:r>
              <a:rPr dirty="0" sz="1700" spc="10">
                <a:latin typeface="Times New Roman"/>
                <a:cs typeface="Times New Roman"/>
              </a:rPr>
              <a:t>e</a:t>
            </a:r>
            <a:r>
              <a:rPr dirty="0" sz="1700" spc="-215">
                <a:latin typeface="Times New Roman"/>
                <a:cs typeface="Times New Roman"/>
              </a:rPr>
              <a:t> </a:t>
            </a:r>
            <a:r>
              <a:rPr dirty="0" sz="1700" spc="-105">
                <a:latin typeface="Times New Roman"/>
                <a:cs typeface="Times New Roman"/>
              </a:rPr>
              <a:t>ti</a:t>
            </a:r>
            <a:r>
              <a:rPr dirty="0" sz="1700" spc="-50">
                <a:latin typeface="Times New Roman"/>
                <a:cs typeface="Times New Roman"/>
              </a:rPr>
              <a:t>m</a:t>
            </a:r>
            <a:r>
              <a:rPr dirty="0" sz="1700" spc="10">
                <a:latin typeface="Times New Roman"/>
                <a:cs typeface="Times New Roman"/>
              </a:rPr>
              <a:t>e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-105">
                <a:latin typeface="Times New Roman"/>
                <a:cs typeface="Times New Roman"/>
              </a:rPr>
              <a:t>t</a:t>
            </a:r>
            <a:r>
              <a:rPr dirty="0" sz="1700" spc="15">
                <a:latin typeface="Times New Roman"/>
                <a:cs typeface="Times New Roman"/>
              </a:rPr>
              <a:t>o</a:t>
            </a:r>
            <a:r>
              <a:rPr dirty="0" sz="1700" spc="-90">
                <a:latin typeface="Times New Roman"/>
                <a:cs typeface="Times New Roman"/>
              </a:rPr>
              <a:t> </a:t>
            </a:r>
            <a:r>
              <a:rPr dirty="0" sz="1700" spc="-65">
                <a:latin typeface="Times New Roman"/>
                <a:cs typeface="Times New Roman"/>
              </a:rPr>
              <a:t>s</a:t>
            </a:r>
            <a:r>
              <a:rPr dirty="0" sz="1700" spc="-30">
                <a:latin typeface="Times New Roman"/>
                <a:cs typeface="Times New Roman"/>
              </a:rPr>
              <a:t>w</a:t>
            </a:r>
            <a:r>
              <a:rPr dirty="0" sz="1700" spc="-105">
                <a:latin typeface="Times New Roman"/>
                <a:cs typeface="Times New Roman"/>
              </a:rPr>
              <a:t>it</a:t>
            </a:r>
            <a:r>
              <a:rPr dirty="0" sz="1700" spc="-85">
                <a:latin typeface="Times New Roman"/>
                <a:cs typeface="Times New Roman"/>
              </a:rPr>
              <a:t>c</a:t>
            </a:r>
            <a:r>
              <a:rPr dirty="0" sz="1700" spc="15">
                <a:latin typeface="Times New Roman"/>
                <a:cs typeface="Times New Roman"/>
              </a:rPr>
              <a:t>h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210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b</a:t>
            </a:r>
            <a:r>
              <a:rPr dirty="0" sz="1700" spc="-85">
                <a:latin typeface="Times New Roman"/>
                <a:cs typeface="Times New Roman"/>
              </a:rPr>
              <a:t>e</a:t>
            </a:r>
            <a:r>
              <a:rPr dirty="0" sz="1700" spc="-105">
                <a:latin typeface="Times New Roman"/>
                <a:cs typeface="Times New Roman"/>
              </a:rPr>
              <a:t>t</a:t>
            </a:r>
            <a:r>
              <a:rPr dirty="0" sz="1700" spc="-30">
                <a:latin typeface="Times New Roman"/>
                <a:cs typeface="Times New Roman"/>
              </a:rPr>
              <a:t>w</a:t>
            </a:r>
            <a:r>
              <a:rPr dirty="0" sz="1700" spc="-85">
                <a:latin typeface="Times New Roman"/>
                <a:cs typeface="Times New Roman"/>
              </a:rPr>
              <a:t>ee</a:t>
            </a:r>
            <a:r>
              <a:rPr dirty="0" sz="1700" spc="15">
                <a:latin typeface="Times New Roman"/>
                <a:cs typeface="Times New Roman"/>
              </a:rPr>
              <a:t>n</a:t>
            </a:r>
            <a:r>
              <a:rPr dirty="0" sz="1700" spc="-85">
                <a:latin typeface="Times New Roman"/>
                <a:cs typeface="Times New Roman"/>
              </a:rPr>
              <a:t> </a:t>
            </a:r>
            <a:r>
              <a:rPr dirty="0" sz="1700" spc="-80">
                <a:latin typeface="Times New Roman"/>
                <a:cs typeface="Times New Roman"/>
              </a:rPr>
              <a:t>a</a:t>
            </a:r>
            <a:r>
              <a:rPr dirty="0" sz="1700" spc="-25">
                <a:latin typeface="Times New Roman"/>
                <a:cs typeface="Times New Roman"/>
              </a:rPr>
              <a:t>pp</a:t>
            </a:r>
            <a:r>
              <a:rPr dirty="0" sz="1700" spc="-100">
                <a:latin typeface="Times New Roman"/>
                <a:cs typeface="Times New Roman"/>
              </a:rPr>
              <a:t>li</a:t>
            </a:r>
            <a:r>
              <a:rPr dirty="0" sz="1700" spc="-80">
                <a:latin typeface="Times New Roman"/>
                <a:cs typeface="Times New Roman"/>
              </a:rPr>
              <a:t>ca</a:t>
            </a:r>
            <a:r>
              <a:rPr dirty="0" sz="1700" spc="-100">
                <a:latin typeface="Times New Roman"/>
                <a:cs typeface="Times New Roman"/>
              </a:rPr>
              <a:t>ti</a:t>
            </a:r>
            <a:r>
              <a:rPr dirty="0" sz="1700" spc="-25">
                <a:latin typeface="Times New Roman"/>
                <a:cs typeface="Times New Roman"/>
              </a:rPr>
              <a:t>on</a:t>
            </a:r>
            <a:r>
              <a:rPr dirty="0" sz="1700" spc="-65">
                <a:latin typeface="Times New Roman"/>
                <a:cs typeface="Times New Roman"/>
              </a:rPr>
              <a:t>s</a:t>
            </a:r>
            <a:r>
              <a:rPr dirty="0" sz="1700" spc="5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215"/>
              </a:spcBef>
              <a:buClr>
                <a:srgbClr val="EC965F"/>
              </a:buClr>
              <a:buChar char="o"/>
              <a:tabLst>
                <a:tab pos="194310" algn="l"/>
              </a:tabLst>
            </a:pPr>
            <a:r>
              <a:rPr dirty="0" sz="1700" spc="-145">
                <a:latin typeface="Times New Roman"/>
                <a:cs typeface="Times New Roman"/>
              </a:rPr>
              <a:t>L</a:t>
            </a:r>
            <a:r>
              <a:rPr dirty="0" sz="1700" spc="-85">
                <a:latin typeface="Times New Roman"/>
                <a:cs typeface="Times New Roman"/>
              </a:rPr>
              <a:t>e</a:t>
            </a:r>
            <a:r>
              <a:rPr dirty="0" sz="1700" spc="-65">
                <a:latin typeface="Times New Roman"/>
                <a:cs typeface="Times New Roman"/>
              </a:rPr>
              <a:t>s</a:t>
            </a:r>
            <a:r>
              <a:rPr dirty="0" sz="1700" spc="10">
                <a:latin typeface="Times New Roman"/>
                <a:cs typeface="Times New Roman"/>
              </a:rPr>
              <a:t>s</a:t>
            </a:r>
            <a:r>
              <a:rPr dirty="0" sz="1700" spc="30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h</a:t>
            </a:r>
            <a:r>
              <a:rPr dirty="0" sz="1700" spc="-85">
                <a:latin typeface="Times New Roman"/>
                <a:cs typeface="Times New Roman"/>
              </a:rPr>
              <a:t>a</a:t>
            </a:r>
            <a:r>
              <a:rPr dirty="0" sz="1700" spc="-45">
                <a:latin typeface="Times New Roman"/>
                <a:cs typeface="Times New Roman"/>
              </a:rPr>
              <a:t>r</a:t>
            </a:r>
            <a:r>
              <a:rPr dirty="0" sz="1700" spc="15">
                <a:latin typeface="Times New Roman"/>
                <a:cs typeface="Times New Roman"/>
              </a:rPr>
              <a:t>d</a:t>
            </a:r>
            <a:r>
              <a:rPr dirty="0" sz="1700" spc="-160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d</a:t>
            </a:r>
            <a:r>
              <a:rPr dirty="0" sz="1700" spc="-45">
                <a:latin typeface="Times New Roman"/>
                <a:cs typeface="Times New Roman"/>
              </a:rPr>
              <a:t>r</a:t>
            </a:r>
            <a:r>
              <a:rPr dirty="0" sz="1700" spc="-105">
                <a:latin typeface="Times New Roman"/>
                <a:cs typeface="Times New Roman"/>
              </a:rPr>
              <a:t>i</a:t>
            </a:r>
            <a:r>
              <a:rPr dirty="0" sz="1700" spc="-25">
                <a:latin typeface="Times New Roman"/>
                <a:cs typeface="Times New Roman"/>
              </a:rPr>
              <a:t>v</a:t>
            </a:r>
            <a:r>
              <a:rPr dirty="0" sz="1700" spc="10">
                <a:latin typeface="Times New Roman"/>
                <a:cs typeface="Times New Roman"/>
              </a:rPr>
              <a:t>e</a:t>
            </a:r>
            <a:r>
              <a:rPr dirty="0" sz="1700" spc="-140">
                <a:latin typeface="Times New Roman"/>
                <a:cs typeface="Times New Roman"/>
              </a:rPr>
              <a:t> </a:t>
            </a:r>
            <a:r>
              <a:rPr dirty="0" sz="1700" spc="-65">
                <a:latin typeface="Times New Roman"/>
                <a:cs typeface="Times New Roman"/>
              </a:rPr>
              <a:t>s</a:t>
            </a:r>
            <a:r>
              <a:rPr dirty="0" sz="1700" spc="-25">
                <a:latin typeface="Times New Roman"/>
                <a:cs typeface="Times New Roman"/>
              </a:rPr>
              <a:t>p</a:t>
            </a:r>
            <a:r>
              <a:rPr dirty="0" sz="1700" spc="-85">
                <a:latin typeface="Times New Roman"/>
                <a:cs typeface="Times New Roman"/>
              </a:rPr>
              <a:t>ac</a:t>
            </a:r>
            <a:r>
              <a:rPr dirty="0" sz="1700" spc="10">
                <a:latin typeface="Times New Roman"/>
                <a:cs typeface="Times New Roman"/>
              </a:rPr>
              <a:t>e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-40">
                <a:latin typeface="Times New Roman"/>
                <a:cs typeface="Times New Roman"/>
              </a:rPr>
              <a:t>f</a:t>
            </a:r>
            <a:r>
              <a:rPr dirty="0" sz="1700" spc="-25">
                <a:latin typeface="Times New Roman"/>
                <a:cs typeface="Times New Roman"/>
              </a:rPr>
              <a:t>o</a:t>
            </a:r>
            <a:r>
              <a:rPr dirty="0" sz="1700" spc="10">
                <a:latin typeface="Times New Roman"/>
                <a:cs typeface="Times New Roman"/>
              </a:rPr>
              <a:t>r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-100">
                <a:latin typeface="Times New Roman"/>
                <a:cs typeface="Times New Roman"/>
              </a:rPr>
              <a:t>y</a:t>
            </a:r>
            <a:r>
              <a:rPr dirty="0" sz="1700" spc="-25">
                <a:latin typeface="Times New Roman"/>
                <a:cs typeface="Times New Roman"/>
              </a:rPr>
              <a:t>ou</a:t>
            </a:r>
            <a:r>
              <a:rPr dirty="0" sz="1700" spc="10">
                <a:latin typeface="Times New Roman"/>
                <a:cs typeface="Times New Roman"/>
              </a:rPr>
              <a:t>r</a:t>
            </a:r>
            <a:r>
              <a:rPr dirty="0" sz="1700" spc="-100">
                <a:latin typeface="Times New Roman"/>
                <a:cs typeface="Times New Roman"/>
              </a:rPr>
              <a:t> </a:t>
            </a:r>
            <a:r>
              <a:rPr dirty="0" sz="1700" spc="45">
                <a:latin typeface="Times New Roman"/>
                <a:cs typeface="Times New Roman"/>
              </a:rPr>
              <a:t>u</a:t>
            </a:r>
            <a:r>
              <a:rPr dirty="0" sz="1700" spc="10">
                <a:latin typeface="Times New Roman"/>
                <a:cs typeface="Times New Roman"/>
              </a:rPr>
              <a:t>s</a:t>
            </a:r>
            <a:r>
              <a:rPr dirty="0" sz="1700" spc="-10">
                <a:latin typeface="Times New Roman"/>
                <a:cs typeface="Times New Roman"/>
              </a:rPr>
              <a:t>e</a:t>
            </a:r>
            <a:r>
              <a:rPr dirty="0" sz="1700" spc="5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295"/>
              </a:spcBef>
              <a:buClr>
                <a:srgbClr val="D59466"/>
              </a:buClr>
              <a:buChar char="o"/>
              <a:tabLst>
                <a:tab pos="184150" algn="l"/>
              </a:tabLst>
            </a:pPr>
            <a:r>
              <a:rPr dirty="0" sz="1700" spc="20">
                <a:latin typeface="Times New Roman"/>
                <a:cs typeface="Times New Roman"/>
              </a:rPr>
              <a:t>It</a:t>
            </a:r>
            <a:r>
              <a:rPr dirty="0" sz="1700" spc="-155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Times New Roman"/>
                <a:cs typeface="Times New Roman"/>
              </a:rPr>
              <a:t>reduces</a:t>
            </a:r>
            <a:r>
              <a:rPr dirty="0" sz="1700" spc="-200">
                <a:latin typeface="Times New Roman"/>
                <a:cs typeface="Times New Roman"/>
              </a:rPr>
              <a:t> </a:t>
            </a:r>
            <a:r>
              <a:rPr dirty="0" sz="1700" spc="-70">
                <a:latin typeface="Times New Roman"/>
                <a:cs typeface="Times New Roman"/>
              </a:rPr>
              <a:t>system</a:t>
            </a:r>
            <a:r>
              <a:rPr dirty="0" sz="1700" spc="11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stability.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6057899" cy="45529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4225" y="657923"/>
            <a:ext cx="1495425" cy="34113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4170" y="633349"/>
            <a:ext cx="984250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25">
                <a:solidFill>
                  <a:srgbClr val="444444"/>
                </a:solidFill>
                <a:latin typeface="Cambria"/>
                <a:cs typeface="Cambria"/>
              </a:rPr>
              <a:t>C</a:t>
            </a:r>
            <a:r>
              <a:rPr dirty="0" sz="1550" spc="30">
                <a:solidFill>
                  <a:srgbClr val="444444"/>
                </a:solidFill>
                <a:latin typeface="Cambria"/>
                <a:cs typeface="Cambria"/>
              </a:rPr>
              <a:t>O</a:t>
            </a:r>
            <a:r>
              <a:rPr dirty="0" sz="1550" spc="-5">
                <a:solidFill>
                  <a:srgbClr val="444444"/>
                </a:solidFill>
                <a:latin typeface="Cambria"/>
                <a:cs typeface="Cambria"/>
              </a:rPr>
              <a:t>N</a:t>
            </a:r>
            <a:r>
              <a:rPr dirty="0" sz="1550" spc="-20">
                <a:solidFill>
                  <a:srgbClr val="444444"/>
                </a:solidFill>
                <a:latin typeface="Cambria"/>
                <a:cs typeface="Cambria"/>
              </a:rPr>
              <a:t>T</a:t>
            </a:r>
            <a:r>
              <a:rPr dirty="0" sz="1550" spc="5">
                <a:solidFill>
                  <a:srgbClr val="444444"/>
                </a:solidFill>
                <a:latin typeface="Cambria"/>
                <a:cs typeface="Cambria"/>
              </a:rPr>
              <a:t>E</a:t>
            </a:r>
            <a:r>
              <a:rPr dirty="0" sz="1550" spc="-5">
                <a:solidFill>
                  <a:srgbClr val="444444"/>
                </a:solidFill>
                <a:latin typeface="Cambria"/>
                <a:cs typeface="Cambria"/>
              </a:rPr>
              <a:t>N</a:t>
            </a:r>
            <a:r>
              <a:rPr dirty="0" sz="1550" spc="-20">
                <a:solidFill>
                  <a:srgbClr val="444444"/>
                </a:solidFill>
                <a:latin typeface="Cambria"/>
                <a:cs typeface="Cambria"/>
              </a:rPr>
              <a:t>T</a:t>
            </a:r>
            <a:r>
              <a:rPr dirty="0" sz="1550" spc="10">
                <a:solidFill>
                  <a:srgbClr val="444444"/>
                </a:solidFill>
                <a:latin typeface="Cambria"/>
                <a:cs typeface="Cambria"/>
              </a:rPr>
              <a:t>S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140" y="1050861"/>
            <a:ext cx="1471295" cy="288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>
                <a:solidFill>
                  <a:srgbClr val="D5905D"/>
                </a:solidFill>
              </a:rPr>
              <a:t>o</a:t>
            </a:r>
            <a:r>
              <a:rPr dirty="0" spc="-45">
                <a:solidFill>
                  <a:srgbClr val="D5905D"/>
                </a:solidFill>
              </a:rPr>
              <a:t> </a:t>
            </a:r>
            <a:r>
              <a:rPr dirty="0" spc="-55"/>
              <a:t>virtual</a:t>
            </a:r>
            <a:r>
              <a:rPr dirty="0" spc="100"/>
              <a:t> </a:t>
            </a:r>
            <a:r>
              <a:rPr dirty="0" spc="-40"/>
              <a:t>memory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8140" y="1312805"/>
            <a:ext cx="2844800" cy="267906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530"/>
              </a:spcBef>
              <a:buClr>
                <a:srgbClr val="D7965F"/>
              </a:buClr>
              <a:buChar char="o"/>
              <a:tabLst>
                <a:tab pos="194310" algn="l"/>
              </a:tabLst>
            </a:pPr>
            <a:r>
              <a:rPr dirty="0" sz="1500" spc="-5">
                <a:latin typeface="Times New Roman"/>
                <a:cs typeface="Times New Roman"/>
              </a:rPr>
              <a:t>Needs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 spc="35">
                <a:latin typeface="Times New Roman"/>
                <a:cs typeface="Times New Roman"/>
              </a:rPr>
              <a:t>of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virtual</a:t>
            </a:r>
            <a:r>
              <a:rPr dirty="0" sz="1500" spc="24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mRlTlOJ</a:t>
            </a:r>
            <a:endParaRPr sz="15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480"/>
              </a:spcBef>
              <a:buClr>
                <a:srgbClr val="D79667"/>
              </a:buClr>
              <a:buChar char="o"/>
              <a:tabLst>
                <a:tab pos="194310" algn="l"/>
              </a:tabLst>
            </a:pPr>
            <a:r>
              <a:rPr dirty="0" sz="1550" spc="-10">
                <a:latin typeface="Times New Roman"/>
                <a:cs typeface="Times New Roman"/>
              </a:rPr>
              <a:t>Importance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30">
                <a:latin typeface="Times New Roman"/>
                <a:cs typeface="Times New Roman"/>
              </a:rPr>
              <a:t>of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virtual</a:t>
            </a:r>
            <a:r>
              <a:rPr dirty="0" sz="1550" spc="70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memory</a:t>
            </a:r>
            <a:endParaRPr sz="155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445"/>
              </a:spcBef>
              <a:buClr>
                <a:srgbClr val="E39161"/>
              </a:buClr>
              <a:buChar char="o"/>
              <a:tabLst>
                <a:tab pos="194310" algn="l"/>
              </a:tabLst>
            </a:pPr>
            <a:r>
              <a:rPr dirty="0" sz="1650" spc="-70">
                <a:latin typeface="Times New Roman"/>
                <a:cs typeface="Times New Roman"/>
              </a:rPr>
              <a:t>A</a:t>
            </a:r>
            <a:r>
              <a:rPr dirty="0" sz="1650" spc="-75">
                <a:latin typeface="Times New Roman"/>
                <a:cs typeface="Times New Roman"/>
              </a:rPr>
              <a:t>dv</a:t>
            </a:r>
            <a:r>
              <a:rPr dirty="0" sz="1650" spc="-60">
                <a:latin typeface="Times New Roman"/>
                <a:cs typeface="Times New Roman"/>
              </a:rPr>
              <a:t>a</a:t>
            </a:r>
            <a:r>
              <a:rPr dirty="0" sz="1650" spc="-150">
                <a:latin typeface="Times New Roman"/>
                <a:cs typeface="Times New Roman"/>
              </a:rPr>
              <a:t>n</a:t>
            </a:r>
            <a:r>
              <a:rPr dirty="0" sz="1650" spc="-85">
                <a:latin typeface="Times New Roman"/>
                <a:cs typeface="Times New Roman"/>
              </a:rPr>
              <a:t>t</a:t>
            </a:r>
            <a:r>
              <a:rPr dirty="0" sz="1650" spc="-60">
                <a:latin typeface="Times New Roman"/>
                <a:cs typeface="Times New Roman"/>
              </a:rPr>
              <a:t>a</a:t>
            </a:r>
            <a:r>
              <a:rPr dirty="0" sz="1650" spc="-150">
                <a:latin typeface="Times New Roman"/>
                <a:cs typeface="Times New Roman"/>
              </a:rPr>
              <a:t>g</a:t>
            </a:r>
            <a:r>
              <a:rPr dirty="0" sz="1650">
                <a:latin typeface="Times New Roman"/>
                <a:cs typeface="Times New Roman"/>
              </a:rPr>
              <a:t>e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-65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o</a:t>
            </a:r>
            <a:r>
              <a:rPr dirty="0" sz="1650">
                <a:latin typeface="Times New Roman"/>
                <a:cs typeface="Times New Roman"/>
              </a:rPr>
              <a:t>f</a:t>
            </a:r>
            <a:r>
              <a:rPr dirty="0" sz="1650" spc="-13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v</a:t>
            </a:r>
            <a:r>
              <a:rPr dirty="0" sz="1650" spc="-10">
                <a:latin typeface="Times New Roman"/>
                <a:cs typeface="Times New Roman"/>
              </a:rPr>
              <a:t>i</a:t>
            </a:r>
            <a:r>
              <a:rPr dirty="0" sz="1650" spc="-25">
                <a:latin typeface="Times New Roman"/>
                <a:cs typeface="Times New Roman"/>
              </a:rPr>
              <a:t>r</a:t>
            </a:r>
            <a:r>
              <a:rPr dirty="0" sz="1650" spc="-10">
                <a:latin typeface="Times New Roman"/>
                <a:cs typeface="Times New Roman"/>
              </a:rPr>
              <a:t>t</a:t>
            </a:r>
            <a:r>
              <a:rPr dirty="0" sz="1650">
                <a:latin typeface="Times New Roman"/>
                <a:cs typeface="Times New Roman"/>
              </a:rPr>
              <a:t>u</a:t>
            </a:r>
            <a:r>
              <a:rPr dirty="0" sz="1650" spc="10">
                <a:latin typeface="Times New Roman"/>
                <a:cs typeface="Times New Roman"/>
              </a:rPr>
              <a:t>a</a:t>
            </a:r>
            <a:r>
              <a:rPr dirty="0" sz="1650">
                <a:latin typeface="Times New Roman"/>
                <a:cs typeface="Times New Roman"/>
              </a:rPr>
              <a:t>l</a:t>
            </a:r>
            <a:r>
              <a:rPr dirty="0" sz="1650" spc="-114">
                <a:latin typeface="Times New Roman"/>
                <a:cs typeface="Times New Roman"/>
              </a:rPr>
              <a:t> </a:t>
            </a:r>
            <a:r>
              <a:rPr dirty="0" sz="1650" spc="-90">
                <a:latin typeface="Times New Roman"/>
                <a:cs typeface="Times New Roman"/>
              </a:rPr>
              <a:t>m</a:t>
            </a:r>
            <a:r>
              <a:rPr dirty="0" sz="1650" spc="15">
                <a:latin typeface="Times New Roman"/>
                <a:cs typeface="Times New Roman"/>
              </a:rPr>
              <a:t>e</a:t>
            </a:r>
            <a:r>
              <a:rPr dirty="0" sz="1650" spc="-90">
                <a:latin typeface="Times New Roman"/>
                <a:cs typeface="Times New Roman"/>
              </a:rPr>
              <a:t>m</a:t>
            </a:r>
            <a:r>
              <a:rPr dirty="0" sz="1650">
                <a:latin typeface="Times New Roman"/>
                <a:cs typeface="Times New Roman"/>
              </a:rPr>
              <a:t>o</a:t>
            </a:r>
            <a:r>
              <a:rPr dirty="0" sz="1650" spc="-30">
                <a:latin typeface="Times New Roman"/>
                <a:cs typeface="Times New Roman"/>
              </a:rPr>
              <a:t>r</a:t>
            </a:r>
            <a:r>
              <a:rPr dirty="0" sz="1650">
                <a:latin typeface="Times New Roman"/>
                <a:cs typeface="Times New Roman"/>
              </a:rPr>
              <a:t>y</a:t>
            </a:r>
            <a:endParaRPr sz="1650">
              <a:latin typeface="Times New Roman"/>
              <a:cs typeface="Times New Roman"/>
            </a:endParaRPr>
          </a:p>
          <a:p>
            <a:pPr marL="203200" indent="-191135">
              <a:lnSpc>
                <a:spcPct val="100000"/>
              </a:lnSpc>
              <a:spcBef>
                <a:spcPts val="300"/>
              </a:spcBef>
              <a:buClr>
                <a:srgbClr val="DA9063"/>
              </a:buClr>
              <a:buChar char="o"/>
              <a:tabLst>
                <a:tab pos="203835" algn="l"/>
              </a:tabLst>
            </a:pPr>
            <a:r>
              <a:rPr dirty="0" sz="1700" spc="-105">
                <a:latin typeface="Times New Roman"/>
                <a:cs typeface="Times New Roman"/>
              </a:rPr>
              <a:t>D</a:t>
            </a:r>
            <a:r>
              <a:rPr dirty="0" sz="1700" spc="-100">
                <a:latin typeface="Times New Roman"/>
                <a:cs typeface="Times New Roman"/>
              </a:rPr>
              <a:t>i</a:t>
            </a:r>
            <a:r>
              <a:rPr dirty="0" sz="1700" spc="-65">
                <a:latin typeface="Times New Roman"/>
                <a:cs typeface="Times New Roman"/>
              </a:rPr>
              <a:t>s</a:t>
            </a:r>
            <a:r>
              <a:rPr dirty="0" sz="1700" spc="-80">
                <a:latin typeface="Times New Roman"/>
                <a:cs typeface="Times New Roman"/>
              </a:rPr>
              <a:t>a</a:t>
            </a:r>
            <a:r>
              <a:rPr dirty="0" sz="1700" spc="-25">
                <a:latin typeface="Times New Roman"/>
                <a:cs typeface="Times New Roman"/>
              </a:rPr>
              <a:t>dv</a:t>
            </a:r>
            <a:r>
              <a:rPr dirty="0" sz="1700" spc="-80">
                <a:latin typeface="Times New Roman"/>
                <a:cs typeface="Times New Roman"/>
              </a:rPr>
              <a:t>a</a:t>
            </a:r>
            <a:r>
              <a:rPr dirty="0" sz="1700" spc="-25">
                <a:latin typeface="Times New Roman"/>
                <a:cs typeface="Times New Roman"/>
              </a:rPr>
              <a:t>n</a:t>
            </a:r>
            <a:r>
              <a:rPr dirty="0" sz="1700" spc="-100">
                <a:latin typeface="Times New Roman"/>
                <a:cs typeface="Times New Roman"/>
              </a:rPr>
              <a:t>t</a:t>
            </a:r>
            <a:r>
              <a:rPr dirty="0" sz="1700" spc="-80">
                <a:latin typeface="Times New Roman"/>
                <a:cs typeface="Times New Roman"/>
              </a:rPr>
              <a:t>a</a:t>
            </a:r>
            <a:r>
              <a:rPr dirty="0" sz="1700" spc="-100">
                <a:latin typeface="Times New Roman"/>
                <a:cs typeface="Times New Roman"/>
              </a:rPr>
              <a:t>g</a:t>
            </a:r>
            <a:r>
              <a:rPr dirty="0" sz="1700" spc="10">
                <a:latin typeface="Times New Roman"/>
                <a:cs typeface="Times New Roman"/>
              </a:rPr>
              <a:t>e</a:t>
            </a:r>
            <a:r>
              <a:rPr dirty="0" sz="1700" spc="-80">
                <a:latin typeface="Times New Roman"/>
                <a:cs typeface="Times New Roman"/>
              </a:rPr>
              <a:t> </a:t>
            </a:r>
            <a:r>
              <a:rPr dirty="0" sz="1700" spc="50">
                <a:latin typeface="Times New Roman"/>
                <a:cs typeface="Times New Roman"/>
              </a:rPr>
              <a:t>o</a:t>
            </a:r>
            <a:r>
              <a:rPr dirty="0" sz="1700" spc="10">
                <a:latin typeface="Times New Roman"/>
                <a:cs typeface="Times New Roman"/>
              </a:rPr>
              <a:t>f</a:t>
            </a:r>
            <a:r>
              <a:rPr dirty="0" sz="1700" spc="-100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v</a:t>
            </a:r>
            <a:r>
              <a:rPr dirty="0" sz="1700" spc="-105">
                <a:latin typeface="Times New Roman"/>
                <a:cs typeface="Times New Roman"/>
              </a:rPr>
              <a:t>i</a:t>
            </a:r>
            <a:r>
              <a:rPr dirty="0" sz="1700" spc="-45">
                <a:latin typeface="Times New Roman"/>
                <a:cs typeface="Times New Roman"/>
              </a:rPr>
              <a:t>r</a:t>
            </a:r>
            <a:r>
              <a:rPr dirty="0" sz="1700" spc="-105">
                <a:latin typeface="Times New Roman"/>
                <a:cs typeface="Times New Roman"/>
              </a:rPr>
              <a:t>t</a:t>
            </a:r>
            <a:r>
              <a:rPr dirty="0" sz="1700" spc="-25">
                <a:latin typeface="Times New Roman"/>
                <a:cs typeface="Times New Roman"/>
              </a:rPr>
              <a:t>u</a:t>
            </a:r>
            <a:r>
              <a:rPr dirty="0" sz="1700" spc="-85">
                <a:latin typeface="Times New Roman"/>
                <a:cs typeface="Times New Roman"/>
              </a:rPr>
              <a:t>a</a:t>
            </a:r>
            <a:r>
              <a:rPr dirty="0" sz="1700" spc="5">
                <a:latin typeface="Times New Roman"/>
                <a:cs typeface="Times New Roman"/>
              </a:rPr>
              <a:t>l</a:t>
            </a:r>
            <a:r>
              <a:rPr dirty="0" sz="1700" spc="75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Times New Roman"/>
                <a:cs typeface="Times New Roman"/>
              </a:rPr>
              <a:t>m</a:t>
            </a:r>
            <a:r>
              <a:rPr dirty="0" sz="1700" spc="-85">
                <a:latin typeface="Times New Roman"/>
                <a:cs typeface="Times New Roman"/>
              </a:rPr>
              <a:t>e</a:t>
            </a:r>
            <a:r>
              <a:rPr dirty="0" sz="1700" spc="-50">
                <a:latin typeface="Times New Roman"/>
                <a:cs typeface="Times New Roman"/>
              </a:rPr>
              <a:t>m</a:t>
            </a:r>
            <a:r>
              <a:rPr dirty="0" sz="1700" spc="-25">
                <a:latin typeface="Times New Roman"/>
                <a:cs typeface="Times New Roman"/>
              </a:rPr>
              <a:t>o</a:t>
            </a:r>
            <a:r>
              <a:rPr dirty="0" sz="1700" spc="-45">
                <a:latin typeface="Times New Roman"/>
                <a:cs typeface="Times New Roman"/>
              </a:rPr>
              <a:t>r</a:t>
            </a:r>
            <a:r>
              <a:rPr dirty="0" sz="1700" spc="15">
                <a:latin typeface="Times New Roman"/>
                <a:cs typeface="Times New Roman"/>
              </a:rPr>
              <a:t>y</a:t>
            </a:r>
            <a:endParaRPr sz="17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265"/>
              </a:spcBef>
              <a:buClr>
                <a:srgbClr val="D7915E"/>
              </a:buClr>
              <a:buChar char="o"/>
              <a:tabLst>
                <a:tab pos="194310" algn="l"/>
              </a:tabLst>
            </a:pPr>
            <a:r>
              <a:rPr dirty="0" sz="1650" spc="5">
                <a:latin typeface="Times New Roman"/>
                <a:cs typeface="Times New Roman"/>
              </a:rPr>
              <a:t>A</a:t>
            </a:r>
            <a:r>
              <a:rPr dirty="0" sz="1650">
                <a:latin typeface="Times New Roman"/>
                <a:cs typeface="Times New Roman"/>
              </a:rPr>
              <a:t>dd</a:t>
            </a:r>
            <a:r>
              <a:rPr dirty="0" sz="1650" spc="-25">
                <a:latin typeface="Times New Roman"/>
                <a:cs typeface="Times New Roman"/>
              </a:rPr>
              <a:t>r</a:t>
            </a:r>
            <a:r>
              <a:rPr dirty="0" sz="1650" spc="15">
                <a:latin typeface="Times New Roman"/>
                <a:cs typeface="Times New Roman"/>
              </a:rPr>
              <a:t>e</a:t>
            </a:r>
            <a:r>
              <a:rPr dirty="0" sz="1650" spc="30">
                <a:latin typeface="Times New Roman"/>
                <a:cs typeface="Times New Roman"/>
              </a:rPr>
              <a:t>s</a:t>
            </a:r>
            <a:r>
              <a:rPr dirty="0" sz="1650" spc="180">
                <a:latin typeface="Times New Roman"/>
                <a:cs typeface="Times New Roman"/>
              </a:rPr>
              <a:t>s</a:t>
            </a:r>
            <a:r>
              <a:rPr dirty="0" sz="1650" spc="25">
                <a:latin typeface="Times New Roman"/>
                <a:cs typeface="Times New Roman"/>
              </a:rPr>
              <a:t>s</a:t>
            </a:r>
            <a:r>
              <a:rPr dirty="0" sz="1650">
                <a:latin typeface="Times New Roman"/>
                <a:cs typeface="Times New Roman"/>
              </a:rPr>
              <a:t>p</a:t>
            </a:r>
            <a:r>
              <a:rPr dirty="0" sz="1650" spc="10">
                <a:latin typeface="Times New Roman"/>
                <a:cs typeface="Times New Roman"/>
              </a:rPr>
              <a:t>ac</a:t>
            </a:r>
            <a:r>
              <a:rPr dirty="0" sz="1650">
                <a:latin typeface="Times New Roman"/>
                <a:cs typeface="Times New Roman"/>
              </a:rPr>
              <a:t>e</a:t>
            </a:r>
            <a:r>
              <a:rPr dirty="0" sz="1650" spc="-16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&amp;</a:t>
            </a:r>
            <a:r>
              <a:rPr dirty="0" sz="1650" spc="-200">
                <a:latin typeface="Times New Roman"/>
                <a:cs typeface="Times New Roman"/>
              </a:rPr>
              <a:t> </a:t>
            </a:r>
            <a:r>
              <a:rPr dirty="0" sz="1650" spc="-165">
                <a:latin typeface="Times New Roman"/>
                <a:cs typeface="Times New Roman"/>
              </a:rPr>
              <a:t>m</a:t>
            </a:r>
            <a:r>
              <a:rPr dirty="0" sz="1650" spc="-60">
                <a:latin typeface="Times New Roman"/>
                <a:cs typeface="Times New Roman"/>
              </a:rPr>
              <a:t>e</a:t>
            </a:r>
            <a:r>
              <a:rPr dirty="0" sz="1650" spc="-165">
                <a:latin typeface="Times New Roman"/>
                <a:cs typeface="Times New Roman"/>
              </a:rPr>
              <a:t>m</a:t>
            </a:r>
            <a:r>
              <a:rPr dirty="0" sz="1650" spc="-75">
                <a:latin typeface="Times New Roman"/>
                <a:cs typeface="Times New Roman"/>
              </a:rPr>
              <a:t>o</a:t>
            </a:r>
            <a:r>
              <a:rPr dirty="0" sz="1650" spc="-105">
                <a:latin typeface="Times New Roman"/>
                <a:cs typeface="Times New Roman"/>
              </a:rPr>
              <a:t>r</a:t>
            </a:r>
            <a:r>
              <a:rPr dirty="0" sz="1650">
                <a:latin typeface="Times New Roman"/>
                <a:cs typeface="Times New Roman"/>
              </a:rPr>
              <a:t>y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-155">
                <a:latin typeface="Times New Roman"/>
                <a:cs typeface="Times New Roman"/>
              </a:rPr>
              <a:t> </a:t>
            </a:r>
            <a:r>
              <a:rPr dirty="0" sz="1650" spc="25">
                <a:latin typeface="Times New Roman"/>
                <a:cs typeface="Times New Roman"/>
              </a:rPr>
              <a:t>s</a:t>
            </a:r>
            <a:r>
              <a:rPr dirty="0" sz="1650">
                <a:latin typeface="Times New Roman"/>
                <a:cs typeface="Times New Roman"/>
              </a:rPr>
              <a:t>p</a:t>
            </a:r>
            <a:r>
              <a:rPr dirty="0" sz="1650" spc="10">
                <a:latin typeface="Times New Roman"/>
                <a:cs typeface="Times New Roman"/>
              </a:rPr>
              <a:t>ac</a:t>
            </a:r>
            <a:r>
              <a:rPr dirty="0" sz="1650">
                <a:latin typeface="Times New Roman"/>
                <a:cs typeface="Times New Roman"/>
              </a:rPr>
              <a:t>e</a:t>
            </a:r>
            <a:endParaRPr sz="1650">
              <a:latin typeface="Times New Roman"/>
              <a:cs typeface="Times New Roman"/>
            </a:endParaRPr>
          </a:p>
          <a:p>
            <a:pPr marL="203200" indent="-191135">
              <a:lnSpc>
                <a:spcPct val="100000"/>
              </a:lnSpc>
              <a:spcBef>
                <a:spcPts val="455"/>
              </a:spcBef>
              <a:buClr>
                <a:srgbClr val="EB9258"/>
              </a:buClr>
              <a:buChar char="o"/>
              <a:tabLst>
                <a:tab pos="203835" algn="l"/>
              </a:tabLst>
            </a:pPr>
            <a:r>
              <a:rPr dirty="0" sz="1550">
                <a:latin typeface="Times New Roman"/>
                <a:cs typeface="Times New Roman"/>
              </a:rPr>
              <a:t>Page</a:t>
            </a:r>
            <a:r>
              <a:rPr dirty="0" sz="1550" spc="2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replacement</a:t>
            </a:r>
            <a:r>
              <a:rPr dirty="0" sz="1550" spc="4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algorithms</a:t>
            </a:r>
            <a:endParaRPr sz="155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470"/>
              </a:spcBef>
              <a:buClr>
                <a:srgbClr val="D58B4F"/>
              </a:buClr>
              <a:buChar char="o"/>
              <a:tabLst>
                <a:tab pos="194310" algn="l"/>
              </a:tabLst>
            </a:pPr>
            <a:r>
              <a:rPr dirty="0" sz="1550" spc="5">
                <a:latin typeface="Times New Roman"/>
                <a:cs typeface="Times New Roman"/>
              </a:rPr>
              <a:t>FIFO</a:t>
            </a:r>
            <a:endParaRPr sz="1550">
              <a:latin typeface="Times New Roman"/>
              <a:cs typeface="Times New Roman"/>
            </a:endParaRPr>
          </a:p>
          <a:p>
            <a:pPr marL="212725" indent="-191135">
              <a:lnSpc>
                <a:spcPct val="100000"/>
              </a:lnSpc>
              <a:spcBef>
                <a:spcPts val="470"/>
              </a:spcBef>
              <a:buClr>
                <a:srgbClr val="D28B5D"/>
              </a:buClr>
              <a:buChar char="o"/>
              <a:tabLst>
                <a:tab pos="213360" algn="l"/>
              </a:tabLst>
            </a:pPr>
            <a:r>
              <a:rPr dirty="0" sz="1550" spc="-5">
                <a:latin typeface="Times New Roman"/>
                <a:cs typeface="Times New Roman"/>
              </a:rPr>
              <a:t>LRU</a:t>
            </a:r>
            <a:endParaRPr sz="1550">
              <a:latin typeface="Times New Roman"/>
              <a:cs typeface="Times New Roman"/>
            </a:endParaRPr>
          </a:p>
          <a:p>
            <a:pPr marL="193675" indent="-172085">
              <a:lnSpc>
                <a:spcPct val="100000"/>
              </a:lnSpc>
              <a:spcBef>
                <a:spcPts val="470"/>
              </a:spcBef>
              <a:buClr>
                <a:srgbClr val="D79F6F"/>
              </a:buClr>
              <a:buChar char="o"/>
              <a:tabLst>
                <a:tab pos="194310" algn="l"/>
              </a:tabLst>
            </a:pPr>
            <a:r>
              <a:rPr dirty="0" sz="1550" spc="20">
                <a:latin typeface="Times New Roman"/>
                <a:cs typeface="Times New Roman"/>
              </a:rPr>
              <a:t>OPT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650" y="2459967"/>
            <a:ext cx="5534025" cy="2009775"/>
            <a:chOff x="247650" y="2459967"/>
            <a:chExt cx="5534025" cy="2009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650" y="2459967"/>
              <a:ext cx="5534025" cy="20095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5550" y="2897174"/>
              <a:ext cx="180975" cy="15247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2584" y="617474"/>
            <a:ext cx="1869439" cy="2667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20">
                <a:solidFill>
                  <a:srgbClr val="474747"/>
                </a:solidFill>
              </a:rPr>
              <a:t>N</a:t>
            </a:r>
            <a:r>
              <a:rPr dirty="0" sz="1550" spc="-105">
                <a:solidFill>
                  <a:srgbClr val="474747"/>
                </a:solidFill>
              </a:rPr>
              <a:t> </a:t>
            </a:r>
            <a:r>
              <a:rPr dirty="0" sz="1550" spc="-70">
                <a:solidFill>
                  <a:srgbClr val="464646"/>
                </a:solidFill>
              </a:rPr>
              <a:t>I</a:t>
            </a:r>
            <a:r>
              <a:rPr dirty="0" sz="1550" spc="20">
                <a:solidFill>
                  <a:srgbClr val="464646"/>
                </a:solidFill>
              </a:rPr>
              <a:t>R</a:t>
            </a:r>
            <a:r>
              <a:rPr dirty="0" sz="1550" spc="-50">
                <a:solidFill>
                  <a:srgbClr val="464646"/>
                </a:solidFill>
              </a:rPr>
              <a:t>T</a:t>
            </a:r>
            <a:r>
              <a:rPr dirty="0" sz="1550" spc="5">
                <a:solidFill>
                  <a:srgbClr val="464646"/>
                </a:solidFill>
              </a:rPr>
              <a:t>U</a:t>
            </a:r>
            <a:r>
              <a:rPr dirty="0" sz="1550" spc="-70">
                <a:solidFill>
                  <a:srgbClr val="464646"/>
                </a:solidFill>
              </a:rPr>
              <a:t>A</a:t>
            </a:r>
            <a:r>
              <a:rPr dirty="0" sz="1550" spc="15">
                <a:solidFill>
                  <a:srgbClr val="464646"/>
                </a:solidFill>
              </a:rPr>
              <a:t>L</a:t>
            </a:r>
            <a:r>
              <a:rPr dirty="0" sz="1550" spc="145">
                <a:solidFill>
                  <a:srgbClr val="464646"/>
                </a:solidFill>
              </a:rPr>
              <a:t> </a:t>
            </a:r>
            <a:r>
              <a:rPr dirty="0" sz="1550" spc="-30">
                <a:solidFill>
                  <a:srgbClr val="3C3C3C"/>
                </a:solidFill>
              </a:rPr>
              <a:t>M</a:t>
            </a:r>
            <a:r>
              <a:rPr dirty="0" sz="1550" spc="25">
                <a:solidFill>
                  <a:srgbClr val="3C3C3C"/>
                </a:solidFill>
              </a:rPr>
              <a:t>E</a:t>
            </a:r>
            <a:r>
              <a:rPr dirty="0" sz="1550" spc="-30">
                <a:solidFill>
                  <a:srgbClr val="3C3C3C"/>
                </a:solidFill>
              </a:rPr>
              <a:t>M</a:t>
            </a:r>
            <a:r>
              <a:rPr dirty="0" sz="1550" spc="5">
                <a:solidFill>
                  <a:srgbClr val="3C3C3C"/>
                </a:solidFill>
              </a:rPr>
              <a:t>O</a:t>
            </a:r>
            <a:r>
              <a:rPr dirty="0" sz="1550" spc="20">
                <a:solidFill>
                  <a:srgbClr val="3C3C3C"/>
                </a:solidFill>
              </a:rPr>
              <a:t>RY</a:t>
            </a:r>
            <a:endParaRPr sz="1550"/>
          </a:p>
        </p:txBody>
      </p:sp>
      <p:sp>
        <p:nvSpPr>
          <p:cNvPr id="6" name="object 6"/>
          <p:cNvSpPr txBox="1"/>
          <p:nvPr/>
        </p:nvSpPr>
        <p:spPr>
          <a:xfrm>
            <a:off x="350520" y="1068324"/>
            <a:ext cx="4688205" cy="1214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03200" indent="-191135">
              <a:lnSpc>
                <a:spcPts val="1430"/>
              </a:lnSpc>
              <a:spcBef>
                <a:spcPts val="130"/>
              </a:spcBef>
              <a:buClr>
                <a:srgbClr val="DD9E6F"/>
              </a:buClr>
              <a:buChar char="o"/>
              <a:tabLst>
                <a:tab pos="203835" algn="l"/>
              </a:tabLst>
            </a:pPr>
            <a:r>
              <a:rPr dirty="0" sz="1250" spc="-75">
                <a:latin typeface="Times New Roman"/>
                <a:cs typeface="Times New Roman"/>
              </a:rPr>
              <a:t>Virtual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memory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15">
                <a:solidFill>
                  <a:srgbClr val="383838"/>
                </a:solidFill>
                <a:latin typeface="Times New Roman"/>
                <a:cs typeface="Times New Roman"/>
              </a:rPr>
              <a:t>is</a:t>
            </a:r>
            <a:r>
              <a:rPr dirty="0" sz="1250" spc="-135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1250" spc="10">
                <a:solidFill>
                  <a:srgbClr val="121212"/>
                </a:solidFill>
                <a:latin typeface="Times New Roman"/>
                <a:cs typeface="Times New Roman"/>
              </a:rPr>
              <a:t>a</a:t>
            </a:r>
            <a:r>
              <a:rPr dirty="0" sz="1250" spc="20">
                <a:solidFill>
                  <a:srgbClr val="121212"/>
                </a:solidFill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common</a:t>
            </a:r>
            <a:r>
              <a:rPr dirty="0" sz="1250" spc="-125">
                <a:latin typeface="Times New Roman"/>
                <a:cs typeface="Times New Roman"/>
              </a:rPr>
              <a:t> </a:t>
            </a:r>
            <a:r>
              <a:rPr dirty="0" sz="1250" spc="-15">
                <a:solidFill>
                  <a:srgbClr val="0E0E0E"/>
                </a:solidFill>
                <a:latin typeface="Times New Roman"/>
                <a:cs typeface="Times New Roman"/>
              </a:rPr>
              <a:t>pan</a:t>
            </a:r>
            <a:r>
              <a:rPr dirty="0" sz="1250" spc="9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1250" spc="30">
                <a:latin typeface="Times New Roman"/>
                <a:cs typeface="Times New Roman"/>
              </a:rPr>
              <a:t>of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operaiiog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system </a:t>
            </a:r>
            <a:r>
              <a:rPr dirty="0" sz="1250" spc="-5">
                <a:latin typeface="Times New Roman"/>
                <a:cs typeface="Times New Roman"/>
              </a:rPr>
              <a:t>on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Times New Roman"/>
                <a:cs typeface="Times New Roman"/>
              </a:rPr>
              <a:t>desktop</a:t>
            </a:r>
            <a:endParaRPr sz="1250">
              <a:latin typeface="Times New Roman"/>
              <a:cs typeface="Times New Roman"/>
            </a:endParaRPr>
          </a:p>
          <a:p>
            <a:pPr marL="193675">
              <a:lnSpc>
                <a:spcPts val="1430"/>
              </a:lnSpc>
            </a:pPr>
            <a:r>
              <a:rPr dirty="0" sz="1250" spc="15">
                <a:latin typeface="Times New Roman"/>
                <a:cs typeface="Times New Roman"/>
              </a:rPr>
              <a:t>computers.</a:t>
            </a:r>
            <a:endParaRPr sz="1250">
              <a:latin typeface="Times New Roman"/>
              <a:cs typeface="Times New Roman"/>
            </a:endParaRPr>
          </a:p>
          <a:p>
            <a:pPr marL="193675" indent="-181610">
              <a:lnSpc>
                <a:spcPts val="1465"/>
              </a:lnSpc>
              <a:spcBef>
                <a:spcPts val="305"/>
              </a:spcBef>
              <a:buClr>
                <a:srgbClr val="B58B74"/>
              </a:buClr>
              <a:buChar char="o"/>
              <a:tabLst>
                <a:tab pos="194310" algn="l"/>
              </a:tabLst>
            </a:pPr>
            <a:r>
              <a:rPr dirty="0" sz="1250" spc="-85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dirty="0" sz="1250" spc="9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term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75">
                <a:latin typeface="Times New Roman"/>
                <a:cs typeface="Times New Roman"/>
              </a:rPr>
              <a:t>virtual</a:t>
            </a:r>
            <a:r>
              <a:rPr dirty="0" sz="1250" spc="22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memory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30">
                <a:solidFill>
                  <a:srgbClr val="1C1C1C"/>
                </a:solidFill>
                <a:latin typeface="Times New Roman"/>
                <a:cs typeface="Times New Roman"/>
              </a:rPr>
              <a:t>refers</a:t>
            </a:r>
            <a:r>
              <a:rPr dirty="0" sz="1250" spc="9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to</a:t>
            </a:r>
            <a:r>
              <a:rPr dirty="0" sz="1250" spc="-125">
                <a:latin typeface="Times New Roman"/>
                <a:cs typeface="Times New Roman"/>
              </a:rPr>
              <a:t> </a:t>
            </a:r>
            <a:r>
              <a:rPr dirty="0" sz="1250" spc="-55">
                <a:solidFill>
                  <a:srgbClr val="111111"/>
                </a:solidFill>
                <a:latin typeface="Times New Roman"/>
                <a:cs typeface="Times New Roman"/>
              </a:rPr>
              <a:t>something</a:t>
            </a:r>
            <a:r>
              <a:rPr dirty="0" sz="1250" spc="335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1250" spc="-65">
                <a:latin typeface="Times New Roman"/>
                <a:cs typeface="Times New Roman"/>
              </a:rPr>
              <a:t>which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70">
                <a:latin typeface="Times New Roman"/>
                <a:cs typeface="Times New Roman"/>
              </a:rPr>
              <a:t>appears</a:t>
            </a:r>
            <a:r>
              <a:rPr dirty="0" sz="1250" spc="320">
                <a:latin typeface="Times New Roman"/>
                <a:cs typeface="Times New Roman"/>
              </a:rPr>
              <a:t> </a:t>
            </a:r>
            <a:r>
              <a:rPr dirty="0" sz="1250" spc="20">
                <a:solidFill>
                  <a:srgbClr val="343434"/>
                </a:solidFill>
                <a:latin typeface="Times New Roman"/>
                <a:cs typeface="Times New Roman"/>
              </a:rPr>
              <a:t>to</a:t>
            </a:r>
            <a:r>
              <a:rPr dirty="0" sz="1250" spc="-5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be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10">
                <a:solidFill>
                  <a:srgbClr val="1C1C1C"/>
                </a:solidFill>
                <a:latin typeface="Times New Roman"/>
                <a:cs typeface="Times New Roman"/>
              </a:rPr>
              <a:t>present</a:t>
            </a:r>
            <a:endParaRPr sz="1250">
              <a:latin typeface="Times New Roman"/>
              <a:cs typeface="Times New Roman"/>
            </a:endParaRPr>
          </a:p>
          <a:p>
            <a:pPr marL="203200">
              <a:lnSpc>
                <a:spcPts val="1465"/>
              </a:lnSpc>
            </a:pPr>
            <a:r>
              <a:rPr dirty="0" sz="1250" spc="-100">
                <a:latin typeface="Times New Roman"/>
                <a:cs typeface="Times New Roman"/>
              </a:rPr>
              <a:t>bu</a:t>
            </a:r>
            <a:r>
              <a:rPr dirty="0" sz="1250" spc="5">
                <a:latin typeface="Times New Roman"/>
                <a:cs typeface="Times New Roman"/>
              </a:rPr>
              <a:t>t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a</a:t>
            </a:r>
            <a:r>
              <a:rPr dirty="0" sz="1250" spc="40">
                <a:latin typeface="Times New Roman"/>
                <a:cs typeface="Times New Roman"/>
              </a:rPr>
              <a:t>c</a:t>
            </a:r>
            <a:r>
              <a:rPr dirty="0" sz="1250" spc="20">
                <a:latin typeface="Times New Roman"/>
                <a:cs typeface="Times New Roman"/>
              </a:rPr>
              <a:t>t</a:t>
            </a:r>
            <a:r>
              <a:rPr dirty="0" sz="1250" spc="-25">
                <a:latin typeface="Times New Roman"/>
                <a:cs typeface="Times New Roman"/>
              </a:rPr>
              <a:t>u</a:t>
            </a:r>
            <a:r>
              <a:rPr dirty="0" sz="1250" spc="-35">
                <a:latin typeface="Times New Roman"/>
                <a:cs typeface="Times New Roman"/>
              </a:rPr>
              <a:t>a</a:t>
            </a:r>
            <a:r>
              <a:rPr dirty="0" sz="1250" spc="20">
                <a:latin typeface="Times New Roman"/>
                <a:cs typeface="Times New Roman"/>
              </a:rPr>
              <a:t>ll</a:t>
            </a:r>
            <a:r>
              <a:rPr dirty="0" sz="1250" spc="135">
                <a:latin typeface="Times New Roman"/>
                <a:cs typeface="Times New Roman"/>
              </a:rPr>
              <a:t>y</a:t>
            </a:r>
            <a:r>
              <a:rPr dirty="0" sz="1250" spc="25">
                <a:latin typeface="Times New Roman"/>
                <a:cs typeface="Times New Roman"/>
              </a:rPr>
              <a:t>i</a:t>
            </a:r>
            <a:r>
              <a:rPr dirty="0" sz="1250" spc="5">
                <a:latin typeface="Times New Roman"/>
                <a:cs typeface="Times New Roman"/>
              </a:rPr>
              <a:t>t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55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50" spc="1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dirty="0" sz="1250" spc="-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n</a:t>
            </a:r>
            <a:r>
              <a:rPr dirty="0" sz="1250" spc="45">
                <a:latin typeface="Times New Roman"/>
                <a:cs typeface="Times New Roman"/>
              </a:rPr>
              <a:t>o</a:t>
            </a:r>
            <a:r>
              <a:rPr dirty="0" sz="1250" spc="20">
                <a:latin typeface="Times New Roman"/>
                <a:cs typeface="Times New Roman"/>
              </a:rPr>
              <a:t>t</a:t>
            </a:r>
            <a:r>
              <a:rPr dirty="0" sz="1250" spc="5"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  <a:p>
            <a:pPr marL="203200" marR="283210" indent="-191135">
              <a:lnSpc>
                <a:spcPts val="1430"/>
              </a:lnSpc>
              <a:spcBef>
                <a:spcPts val="409"/>
              </a:spcBef>
              <a:buClr>
                <a:srgbClr val="BE9A75"/>
              </a:buClr>
              <a:buChar char="o"/>
              <a:tabLst>
                <a:tab pos="194310" algn="l"/>
              </a:tabLst>
            </a:pPr>
            <a:r>
              <a:rPr dirty="0" sz="1250" spc="-85">
                <a:latin typeface="Times New Roman"/>
                <a:cs typeface="Times New Roman"/>
              </a:rPr>
              <a:t>The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75">
                <a:latin typeface="Times New Roman"/>
                <a:cs typeface="Times New Roman"/>
              </a:rPr>
              <a:t>virtual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memory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65">
                <a:latin typeface="Times New Roman"/>
                <a:cs typeface="Times New Roman"/>
              </a:rPr>
              <a:t>technique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65">
                <a:latin typeface="Times New Roman"/>
                <a:cs typeface="Times New Roman"/>
              </a:rPr>
              <a:t>allows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users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to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use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35">
                <a:solidFill>
                  <a:srgbClr val="1C1C1C"/>
                </a:solidFill>
                <a:latin typeface="Times New Roman"/>
                <a:cs typeface="Times New Roman"/>
              </a:rPr>
              <a:t>more</a:t>
            </a:r>
            <a:r>
              <a:rPr dirty="0" sz="1250" spc="2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dirty="0" sz="1250" spc="-40">
                <a:solidFill>
                  <a:srgbClr val="161616"/>
                </a:solidFill>
                <a:latin typeface="Times New Roman"/>
                <a:cs typeface="Times New Roman"/>
              </a:rPr>
              <a:t>memory</a:t>
            </a:r>
            <a:r>
              <a:rPr dirty="0" sz="1250" spc="-5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50" spc="25">
                <a:solidFill>
                  <a:srgbClr val="111111"/>
                </a:solidFill>
                <a:latin typeface="Times New Roman"/>
                <a:cs typeface="Times New Roman"/>
              </a:rPr>
              <a:t>fot</a:t>
            </a:r>
            <a:r>
              <a:rPr dirty="0" sz="1250" spc="-14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1250" spc="10">
                <a:solidFill>
                  <a:srgbClr val="161616"/>
                </a:solidFill>
                <a:latin typeface="Times New Roman"/>
                <a:cs typeface="Times New Roman"/>
              </a:rPr>
              <a:t>a </a:t>
            </a:r>
            <a:r>
              <a:rPr dirty="0" sz="1250" spc="-30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50" spc="-105">
                <a:solidFill>
                  <a:srgbClr val="151515"/>
                </a:solidFill>
                <a:latin typeface="Times New Roman"/>
                <a:cs typeface="Times New Roman"/>
              </a:rPr>
              <a:t>p</a:t>
            </a:r>
            <a:r>
              <a:rPr dirty="0" sz="1250" spc="-45">
                <a:solidFill>
                  <a:srgbClr val="151515"/>
                </a:solidFill>
                <a:latin typeface="Times New Roman"/>
                <a:cs typeface="Times New Roman"/>
              </a:rPr>
              <a:t>r</a:t>
            </a:r>
            <a:r>
              <a:rPr dirty="0" sz="1250" spc="-30">
                <a:solidFill>
                  <a:srgbClr val="151515"/>
                </a:solidFill>
                <a:latin typeface="Times New Roman"/>
                <a:cs typeface="Times New Roman"/>
              </a:rPr>
              <a:t>o</a:t>
            </a:r>
            <a:r>
              <a:rPr dirty="0" sz="1250" spc="-105">
                <a:solidFill>
                  <a:srgbClr val="151515"/>
                </a:solidFill>
                <a:latin typeface="Times New Roman"/>
                <a:cs typeface="Times New Roman"/>
              </a:rPr>
              <a:t>g</a:t>
            </a:r>
            <a:r>
              <a:rPr dirty="0" sz="1250" spc="-45">
                <a:solidFill>
                  <a:srgbClr val="151515"/>
                </a:solidFill>
                <a:latin typeface="Times New Roman"/>
                <a:cs typeface="Times New Roman"/>
              </a:rPr>
              <a:t>r</a:t>
            </a:r>
            <a:r>
              <a:rPr dirty="0" sz="1250" spc="-110">
                <a:solidFill>
                  <a:srgbClr val="151515"/>
                </a:solidFill>
                <a:latin typeface="Times New Roman"/>
                <a:cs typeface="Times New Roman"/>
              </a:rPr>
              <a:t>a</a:t>
            </a:r>
            <a:r>
              <a:rPr dirty="0" sz="1250" spc="20">
                <a:solidFill>
                  <a:srgbClr val="151515"/>
                </a:solidFill>
                <a:latin typeface="Times New Roman"/>
                <a:cs typeface="Times New Roman"/>
              </a:rPr>
              <a:t>m</a:t>
            </a:r>
            <a:r>
              <a:rPr dirty="0" sz="1250" spc="45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1250" spc="-50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1250" spc="-105">
                <a:solidFill>
                  <a:srgbClr val="0E0E0E"/>
                </a:solidFill>
                <a:latin typeface="Times New Roman"/>
                <a:cs typeface="Times New Roman"/>
              </a:rPr>
              <a:t>h</a:t>
            </a:r>
            <a:r>
              <a:rPr dirty="0" sz="1250" spc="-11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1250" spc="10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1250" spc="10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1250" spc="20">
                <a:latin typeface="Times New Roman"/>
                <a:cs typeface="Times New Roman"/>
              </a:rPr>
              <a:t>t</a:t>
            </a:r>
            <a:r>
              <a:rPr dirty="0" sz="1250" spc="-30">
                <a:latin typeface="Times New Roman"/>
                <a:cs typeface="Times New Roman"/>
              </a:rPr>
              <a:t>h</a:t>
            </a:r>
            <a:r>
              <a:rPr dirty="0" sz="1250" spc="10">
                <a:latin typeface="Times New Roman"/>
                <a:cs typeface="Times New Roman"/>
              </a:rPr>
              <a:t>e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45">
                <a:solidFill>
                  <a:srgbClr val="111111"/>
                </a:solidFill>
                <a:latin typeface="Times New Roman"/>
                <a:cs typeface="Times New Roman"/>
              </a:rPr>
              <a:t>r</a:t>
            </a:r>
            <a:r>
              <a:rPr dirty="0" sz="1250" spc="-35">
                <a:solidFill>
                  <a:srgbClr val="111111"/>
                </a:solidFill>
                <a:latin typeface="Times New Roman"/>
                <a:cs typeface="Times New Roman"/>
              </a:rPr>
              <a:t>e</a:t>
            </a:r>
            <a:r>
              <a:rPr dirty="0" sz="1250" spc="-11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dirty="0" sz="1250" spc="5">
                <a:solidFill>
                  <a:srgbClr val="111111"/>
                </a:solidFill>
                <a:latin typeface="Times New Roman"/>
                <a:cs typeface="Times New Roman"/>
              </a:rPr>
              <a:t>l</a:t>
            </a:r>
            <a:r>
              <a:rPr dirty="0" sz="1250" spc="8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1250" spc="-75">
                <a:solidFill>
                  <a:srgbClr val="121212"/>
                </a:solidFill>
                <a:latin typeface="Times New Roman"/>
                <a:cs typeface="Times New Roman"/>
              </a:rPr>
              <a:t>m</a:t>
            </a:r>
            <a:r>
              <a:rPr dirty="0" sz="1250" spc="-35">
                <a:solidFill>
                  <a:srgbClr val="121212"/>
                </a:solidFill>
                <a:latin typeface="Times New Roman"/>
                <a:cs typeface="Times New Roman"/>
              </a:rPr>
              <a:t>e</a:t>
            </a:r>
            <a:r>
              <a:rPr dirty="0" sz="1250" spc="-75">
                <a:solidFill>
                  <a:srgbClr val="121212"/>
                </a:solidFill>
                <a:latin typeface="Times New Roman"/>
                <a:cs typeface="Times New Roman"/>
              </a:rPr>
              <a:t>m</a:t>
            </a:r>
            <a:r>
              <a:rPr dirty="0" sz="1250" spc="-30">
                <a:solidFill>
                  <a:srgbClr val="121212"/>
                </a:solidFill>
                <a:latin typeface="Times New Roman"/>
                <a:cs typeface="Times New Roman"/>
              </a:rPr>
              <a:t>o</a:t>
            </a:r>
            <a:r>
              <a:rPr dirty="0" sz="1250" spc="-45">
                <a:solidFill>
                  <a:srgbClr val="121212"/>
                </a:solidFill>
                <a:latin typeface="Times New Roman"/>
                <a:cs typeface="Times New Roman"/>
              </a:rPr>
              <a:t>r</a:t>
            </a:r>
            <a:r>
              <a:rPr dirty="0" sz="1250" spc="10">
                <a:solidFill>
                  <a:srgbClr val="121212"/>
                </a:solidFill>
                <a:latin typeface="Times New Roman"/>
                <a:cs typeface="Times New Roman"/>
              </a:rPr>
              <a:t>y</a:t>
            </a:r>
            <a:r>
              <a:rPr dirty="0" sz="1250" spc="-55">
                <a:solidFill>
                  <a:srgbClr val="121212"/>
                </a:solidFill>
                <a:latin typeface="Times New Roman"/>
                <a:cs typeface="Times New Roman"/>
              </a:rPr>
              <a:t> </a:t>
            </a:r>
            <a:r>
              <a:rPr dirty="0" sz="1250" spc="-30">
                <a:solidFill>
                  <a:srgbClr val="282828"/>
                </a:solidFill>
                <a:latin typeface="Times New Roman"/>
                <a:cs typeface="Times New Roman"/>
              </a:rPr>
              <a:t>o</a:t>
            </a:r>
            <a:r>
              <a:rPr dirty="0" sz="1250" spc="5">
                <a:solidFill>
                  <a:srgbClr val="282828"/>
                </a:solidFill>
                <a:latin typeface="Times New Roman"/>
                <a:cs typeface="Times New Roman"/>
              </a:rPr>
              <a:t>f</a:t>
            </a:r>
            <a:r>
              <a:rPr dirty="0" sz="1250" spc="-14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250" spc="10">
                <a:solidFill>
                  <a:srgbClr val="1A1A1A"/>
                </a:solidFill>
                <a:latin typeface="Times New Roman"/>
                <a:cs typeface="Times New Roman"/>
              </a:rPr>
              <a:t>a</a:t>
            </a:r>
            <a:r>
              <a:rPr dirty="0" sz="1250" spc="-5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1250" spc="40">
                <a:latin typeface="Times New Roman"/>
                <a:cs typeface="Times New Roman"/>
              </a:rPr>
              <a:t>co</a:t>
            </a:r>
            <a:r>
              <a:rPr dirty="0" sz="1250">
                <a:latin typeface="Times New Roman"/>
                <a:cs typeface="Times New Roman"/>
              </a:rPr>
              <a:t>m</a:t>
            </a:r>
            <a:r>
              <a:rPr dirty="0" sz="1250" spc="-30">
                <a:latin typeface="Times New Roman"/>
                <a:cs typeface="Times New Roman"/>
              </a:rPr>
              <a:t>pu</a:t>
            </a:r>
            <a:r>
              <a:rPr dirty="0" sz="1250" spc="20">
                <a:latin typeface="Times New Roman"/>
                <a:cs typeface="Times New Roman"/>
              </a:rPr>
              <a:t>t</a:t>
            </a:r>
            <a:r>
              <a:rPr dirty="0" sz="1250" spc="40">
                <a:latin typeface="Times New Roman"/>
                <a:cs typeface="Times New Roman"/>
              </a:rPr>
              <a:t>e</a:t>
            </a:r>
            <a:r>
              <a:rPr dirty="0" sz="1250" spc="25">
                <a:latin typeface="Times New Roman"/>
                <a:cs typeface="Times New Roman"/>
              </a:rPr>
              <a:t>r</a:t>
            </a:r>
            <a:r>
              <a:rPr dirty="0" sz="1250" spc="5"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877" y="4069715"/>
            <a:ext cx="722630" cy="4216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614"/>
              </a:lnSpc>
              <a:spcBef>
                <a:spcPts val="105"/>
              </a:spcBef>
            </a:pPr>
            <a:r>
              <a:rPr dirty="0" sz="1350" spc="-70" b="1">
                <a:latin typeface="Times New Roman"/>
                <a:cs typeface="Times New Roman"/>
              </a:rPr>
              <a:t>Secondary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495"/>
              </a:lnSpc>
            </a:pPr>
            <a:r>
              <a:rPr dirty="0" sz="1250" spc="20">
                <a:latin typeface="Times New Roman"/>
                <a:cs typeface="Times New Roman"/>
              </a:rPr>
              <a:t>sto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6791" y="2949194"/>
            <a:ext cx="118300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250" spc="-35">
                <a:latin typeface="Times New Roman"/>
                <a:cs typeface="Times New Roman"/>
              </a:rPr>
              <a:t>Not </a:t>
            </a:r>
            <a:r>
              <a:rPr dirty="0" sz="1400" spc="5">
                <a:latin typeface="Cambria"/>
                <a:cs typeface="Cambria"/>
              </a:rPr>
              <a:t>preserp</a:t>
            </a:r>
            <a:r>
              <a:rPr dirty="0" baseline="-20833" sz="1200" spc="7">
                <a:latin typeface="Cambria"/>
                <a:cs typeface="Cambria"/>
              </a:rPr>
              <a:t>a</a:t>
            </a:r>
            <a:r>
              <a:rPr dirty="0" sz="1400" spc="5">
                <a:latin typeface="Cambria"/>
                <a:cs typeface="Cambria"/>
              </a:rPr>
              <a:t>qg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29" y="625474"/>
            <a:ext cx="2790825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114">
                <a:solidFill>
                  <a:srgbClr val="4A4A4A"/>
                </a:solidFill>
                <a:latin typeface="Cambria"/>
                <a:cs typeface="Cambria"/>
              </a:rPr>
              <a:t>NEED</a:t>
            </a:r>
            <a:r>
              <a:rPr dirty="0" sz="1550" spc="254">
                <a:solidFill>
                  <a:srgbClr val="4A4A4A"/>
                </a:solidFill>
                <a:latin typeface="Cambria"/>
                <a:cs typeface="Cambria"/>
              </a:rPr>
              <a:t> </a:t>
            </a:r>
            <a:r>
              <a:rPr dirty="0" sz="1550" spc="100">
                <a:solidFill>
                  <a:srgbClr val="484848"/>
                </a:solidFill>
                <a:latin typeface="Cambria"/>
                <a:cs typeface="Cambria"/>
              </a:rPr>
              <a:t>OF</a:t>
            </a:r>
            <a:r>
              <a:rPr dirty="0" sz="1550" spc="150">
                <a:solidFill>
                  <a:srgbClr val="484848"/>
                </a:solidFill>
                <a:latin typeface="Cambria"/>
                <a:cs typeface="Cambria"/>
              </a:rPr>
              <a:t> </a:t>
            </a:r>
            <a:r>
              <a:rPr dirty="0" sz="1550" spc="60">
                <a:solidFill>
                  <a:srgbClr val="464646"/>
                </a:solidFill>
                <a:latin typeface="Cambria"/>
                <a:cs typeface="Cambria"/>
              </a:rPr>
              <a:t>VI</a:t>
            </a:r>
            <a:r>
              <a:rPr dirty="0" sz="1550" spc="35">
                <a:solidFill>
                  <a:srgbClr val="464646"/>
                </a:solidFill>
                <a:latin typeface="Cambria"/>
                <a:cs typeface="Cambria"/>
              </a:rPr>
              <a:t> </a:t>
            </a:r>
            <a:r>
              <a:rPr dirty="0" sz="1550" spc="65">
                <a:solidFill>
                  <a:srgbClr val="484848"/>
                </a:solidFill>
                <a:latin typeface="Cambria"/>
                <a:cs typeface="Cambria"/>
              </a:rPr>
              <a:t>RTUAL</a:t>
            </a:r>
            <a:r>
              <a:rPr dirty="0" sz="1550" spc="160">
                <a:solidFill>
                  <a:srgbClr val="484848"/>
                </a:solidFill>
                <a:latin typeface="Cambria"/>
                <a:cs typeface="Cambria"/>
              </a:rPr>
              <a:t> </a:t>
            </a:r>
            <a:r>
              <a:rPr dirty="0" sz="1550" spc="75">
                <a:solidFill>
                  <a:srgbClr val="525252"/>
                </a:solidFill>
                <a:latin typeface="Cambria"/>
                <a:cs typeface="Cambria"/>
              </a:rPr>
              <a:t>ME</a:t>
            </a:r>
            <a:r>
              <a:rPr dirty="0" sz="1550" spc="75">
                <a:solidFill>
                  <a:srgbClr val="464646"/>
                </a:solidFill>
                <a:latin typeface="Cambria"/>
                <a:cs typeface="Cambria"/>
              </a:rPr>
              <a:t>MORY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140" y="1053528"/>
            <a:ext cx="4819015" cy="77597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84150" marR="5080" indent="-172085">
              <a:lnSpc>
                <a:spcPct val="95400"/>
              </a:lnSpc>
              <a:spcBef>
                <a:spcPts val="220"/>
              </a:spcBef>
            </a:pPr>
            <a:r>
              <a:rPr dirty="0" sz="1700" spc="10">
                <a:solidFill>
                  <a:srgbClr val="FF8B34"/>
                </a:solidFill>
                <a:latin typeface="Times New Roman"/>
                <a:cs typeface="Times New Roman"/>
              </a:rPr>
              <a:t>o</a:t>
            </a:r>
            <a:r>
              <a:rPr dirty="0" sz="1700" spc="-90">
                <a:solidFill>
                  <a:srgbClr val="FF8B34"/>
                </a:solidFill>
                <a:latin typeface="Times New Roman"/>
                <a:cs typeface="Times New Roman"/>
              </a:rPr>
              <a:t> </a:t>
            </a:r>
            <a:r>
              <a:rPr dirty="0" sz="1700" spc="-105">
                <a:latin typeface="Times New Roman"/>
                <a:cs typeface="Times New Roman"/>
              </a:rPr>
              <a:t>V</a:t>
            </a:r>
            <a:r>
              <a:rPr dirty="0" sz="1700" spc="-105">
                <a:latin typeface="Times New Roman"/>
                <a:cs typeface="Times New Roman"/>
              </a:rPr>
              <a:t>i</a:t>
            </a:r>
            <a:r>
              <a:rPr dirty="0" sz="1700" spc="-50">
                <a:latin typeface="Times New Roman"/>
                <a:cs typeface="Times New Roman"/>
              </a:rPr>
              <a:t>r</a:t>
            </a:r>
            <a:r>
              <a:rPr dirty="0" sz="1700" spc="-105">
                <a:latin typeface="Times New Roman"/>
                <a:cs typeface="Times New Roman"/>
              </a:rPr>
              <a:t>t</a:t>
            </a:r>
            <a:r>
              <a:rPr dirty="0" sz="1700" spc="-30">
                <a:latin typeface="Times New Roman"/>
                <a:cs typeface="Times New Roman"/>
              </a:rPr>
              <a:t>u</a:t>
            </a:r>
            <a:r>
              <a:rPr dirty="0" sz="1700" spc="-80">
                <a:latin typeface="Times New Roman"/>
                <a:cs typeface="Times New Roman"/>
              </a:rPr>
              <a:t>a</a:t>
            </a:r>
            <a:r>
              <a:rPr dirty="0" sz="1700" spc="5">
                <a:latin typeface="Times New Roman"/>
                <a:cs typeface="Times New Roman"/>
              </a:rPr>
              <a:t>l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Times New Roman"/>
                <a:cs typeface="Times New Roman"/>
              </a:rPr>
              <a:t>m</a:t>
            </a:r>
            <a:r>
              <a:rPr dirty="0" sz="1700" spc="-85">
                <a:latin typeface="Times New Roman"/>
                <a:cs typeface="Times New Roman"/>
              </a:rPr>
              <a:t>e</a:t>
            </a:r>
            <a:r>
              <a:rPr dirty="0" sz="1700" spc="-50">
                <a:latin typeface="Times New Roman"/>
                <a:cs typeface="Times New Roman"/>
              </a:rPr>
              <a:t>m</a:t>
            </a:r>
            <a:r>
              <a:rPr dirty="0" sz="1700" spc="-30">
                <a:latin typeface="Times New Roman"/>
                <a:cs typeface="Times New Roman"/>
              </a:rPr>
              <a:t>o</a:t>
            </a:r>
            <a:r>
              <a:rPr dirty="0" sz="1700" spc="-50">
                <a:latin typeface="Times New Roman"/>
                <a:cs typeface="Times New Roman"/>
              </a:rPr>
              <a:t>r</a:t>
            </a:r>
            <a:r>
              <a:rPr dirty="0" sz="1700" spc="10">
                <a:latin typeface="Times New Roman"/>
                <a:cs typeface="Times New Roman"/>
              </a:rPr>
              <a:t>y</a:t>
            </a:r>
            <a:r>
              <a:rPr dirty="0" sz="1700" spc="-165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i</a:t>
            </a:r>
            <a:r>
              <a:rPr dirty="0" sz="1700" spc="10">
                <a:latin typeface="Times New Roman"/>
                <a:cs typeface="Times New Roman"/>
              </a:rPr>
              <a:t>s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a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 spc="-105">
                <a:latin typeface="Times New Roman"/>
                <a:cs typeface="Times New Roman"/>
              </a:rPr>
              <a:t>i</a:t>
            </a:r>
            <a:r>
              <a:rPr dirty="0" sz="1700" spc="-50">
                <a:latin typeface="Times New Roman"/>
                <a:cs typeface="Times New Roman"/>
              </a:rPr>
              <a:t>m</a:t>
            </a:r>
            <a:r>
              <a:rPr dirty="0" sz="1700" spc="-80">
                <a:latin typeface="Times New Roman"/>
                <a:cs typeface="Times New Roman"/>
              </a:rPr>
              <a:t>a</a:t>
            </a:r>
            <a:r>
              <a:rPr dirty="0" sz="1700" spc="-105">
                <a:latin typeface="Times New Roman"/>
                <a:cs typeface="Times New Roman"/>
              </a:rPr>
              <a:t>g</a:t>
            </a:r>
            <a:r>
              <a:rPr dirty="0" sz="1700" spc="-105">
                <a:latin typeface="Times New Roman"/>
                <a:cs typeface="Times New Roman"/>
              </a:rPr>
              <a:t>i</a:t>
            </a:r>
            <a:r>
              <a:rPr dirty="0" sz="1700" spc="-30">
                <a:latin typeface="Times New Roman"/>
                <a:cs typeface="Times New Roman"/>
              </a:rPr>
              <a:t>n</a:t>
            </a:r>
            <a:r>
              <a:rPr dirty="0" sz="1700" spc="-80">
                <a:latin typeface="Times New Roman"/>
                <a:cs typeface="Times New Roman"/>
              </a:rPr>
              <a:t>a</a:t>
            </a:r>
            <a:r>
              <a:rPr dirty="0" sz="1700" spc="-45">
                <a:latin typeface="Times New Roman"/>
                <a:cs typeface="Times New Roman"/>
              </a:rPr>
              <a:t>r</a:t>
            </a:r>
            <a:r>
              <a:rPr dirty="0" sz="1700" spc="10">
                <a:latin typeface="Times New Roman"/>
                <a:cs typeface="Times New Roman"/>
              </a:rPr>
              <a:t>y</a:t>
            </a:r>
            <a:r>
              <a:rPr dirty="0" sz="1700" spc="130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Times New Roman"/>
                <a:cs typeface="Times New Roman"/>
              </a:rPr>
              <a:t>m</a:t>
            </a:r>
            <a:r>
              <a:rPr dirty="0" sz="1700" spc="-85">
                <a:latin typeface="Times New Roman"/>
                <a:cs typeface="Times New Roman"/>
              </a:rPr>
              <a:t>e</a:t>
            </a:r>
            <a:r>
              <a:rPr dirty="0" sz="1700" spc="-50">
                <a:latin typeface="Times New Roman"/>
                <a:cs typeface="Times New Roman"/>
              </a:rPr>
              <a:t>m</a:t>
            </a:r>
            <a:r>
              <a:rPr dirty="0" sz="1700" spc="-30">
                <a:latin typeface="Times New Roman"/>
                <a:cs typeface="Times New Roman"/>
              </a:rPr>
              <a:t>o</a:t>
            </a:r>
            <a:r>
              <a:rPr dirty="0" sz="1700" spc="-50">
                <a:latin typeface="Times New Roman"/>
                <a:cs typeface="Times New Roman"/>
              </a:rPr>
              <a:t>r</a:t>
            </a:r>
            <a:r>
              <a:rPr dirty="0" sz="1700" spc="10">
                <a:latin typeface="Times New Roman"/>
                <a:cs typeface="Times New Roman"/>
              </a:rPr>
              <a:t>y</a:t>
            </a:r>
            <a:r>
              <a:rPr dirty="0" sz="1700" spc="-160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w</a:t>
            </a:r>
            <a:r>
              <a:rPr dirty="0" sz="1700" spc="-30">
                <a:latin typeface="Times New Roman"/>
                <a:cs typeface="Times New Roman"/>
              </a:rPr>
              <a:t>h</a:t>
            </a:r>
            <a:r>
              <a:rPr dirty="0" sz="1700" spc="-105">
                <a:latin typeface="Times New Roman"/>
                <a:cs typeface="Times New Roman"/>
              </a:rPr>
              <a:t>i</a:t>
            </a:r>
            <a:r>
              <a:rPr dirty="0" sz="1700" spc="-85">
                <a:latin typeface="Times New Roman"/>
                <a:cs typeface="Times New Roman"/>
              </a:rPr>
              <a:t>c</a:t>
            </a:r>
            <a:r>
              <a:rPr dirty="0" sz="1700" spc="10">
                <a:latin typeface="Times New Roman"/>
                <a:cs typeface="Times New Roman"/>
              </a:rPr>
              <a:t>h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35">
                <a:latin typeface="Times New Roman"/>
                <a:cs typeface="Times New Roman"/>
              </a:rPr>
              <a:t>w</a:t>
            </a:r>
            <a:r>
              <a:rPr dirty="0" sz="1700" spc="10">
                <a:latin typeface="Times New Roman"/>
                <a:cs typeface="Times New Roman"/>
              </a:rPr>
              <a:t>e</a:t>
            </a:r>
            <a:r>
              <a:rPr dirty="0" sz="1700" spc="-2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</a:t>
            </a:r>
            <a:r>
              <a:rPr dirty="0" sz="1700" spc="25">
                <a:latin typeface="Times New Roman"/>
                <a:cs typeface="Times New Roman"/>
              </a:rPr>
              <a:t>r</a:t>
            </a:r>
            <a:r>
              <a:rPr dirty="0" sz="1700" spc="5">
                <a:latin typeface="Times New Roman"/>
                <a:cs typeface="Times New Roman"/>
              </a:rPr>
              <a:t>e  </a:t>
            </a:r>
            <a:r>
              <a:rPr dirty="0" sz="1650" spc="15">
                <a:latin typeface="Times New Roman"/>
                <a:cs typeface="Times New Roman"/>
              </a:rPr>
              <a:t>a</a:t>
            </a:r>
            <a:r>
              <a:rPr dirty="0" sz="1650" spc="30">
                <a:latin typeface="Times New Roman"/>
                <a:cs typeface="Times New Roman"/>
              </a:rPr>
              <a:t>ss</a:t>
            </a:r>
            <a:r>
              <a:rPr dirty="0" sz="1650">
                <a:latin typeface="Times New Roman"/>
                <a:cs typeface="Times New Roman"/>
              </a:rPr>
              <a:t>u</a:t>
            </a:r>
            <a:r>
              <a:rPr dirty="0" sz="1650" spc="-85">
                <a:latin typeface="Times New Roman"/>
                <a:cs typeface="Times New Roman"/>
              </a:rPr>
              <a:t>m</a:t>
            </a:r>
            <a:r>
              <a:rPr dirty="0" sz="1650" spc="-10">
                <a:latin typeface="Times New Roman"/>
                <a:cs typeface="Times New Roman"/>
              </a:rPr>
              <a:t>i</a:t>
            </a:r>
            <a:r>
              <a:rPr dirty="0" sz="1650" spc="-75">
                <a:latin typeface="Times New Roman"/>
                <a:cs typeface="Times New Roman"/>
              </a:rPr>
              <a:t>ng</a:t>
            </a:r>
            <a:r>
              <a:rPr dirty="0" sz="1650">
                <a:latin typeface="Times New Roman"/>
                <a:cs typeface="Times New Roman"/>
              </a:rPr>
              <a:t>.</a:t>
            </a:r>
            <a:r>
              <a:rPr dirty="0" sz="1650" spc="-80">
                <a:latin typeface="Times New Roman"/>
                <a:cs typeface="Times New Roman"/>
              </a:rPr>
              <a:t> </a:t>
            </a:r>
            <a:r>
              <a:rPr dirty="0" sz="1650" spc="-100">
                <a:latin typeface="Times New Roman"/>
                <a:cs typeface="Times New Roman"/>
              </a:rPr>
              <a:t>I</a:t>
            </a:r>
            <a:r>
              <a:rPr dirty="0" sz="1650">
                <a:latin typeface="Times New Roman"/>
                <a:cs typeface="Times New Roman"/>
              </a:rPr>
              <a:t>f</a:t>
            </a:r>
            <a:r>
              <a:rPr dirty="0" sz="1650" spc="-65">
                <a:latin typeface="Times New Roman"/>
                <a:cs typeface="Times New Roman"/>
              </a:rPr>
              <a:t> </a:t>
            </a:r>
            <a:r>
              <a:rPr dirty="0" sz="1650" spc="-70">
                <a:latin typeface="Times New Roman"/>
                <a:cs typeface="Times New Roman"/>
              </a:rPr>
              <a:t>w</a:t>
            </a:r>
            <a:r>
              <a:rPr dirty="0" sz="1650">
                <a:latin typeface="Times New Roman"/>
                <a:cs typeface="Times New Roman"/>
              </a:rPr>
              <a:t>e</a:t>
            </a:r>
            <a:r>
              <a:rPr dirty="0" sz="1650" spc="130">
                <a:latin typeface="Times New Roman"/>
                <a:cs typeface="Times New Roman"/>
              </a:rPr>
              <a:t> </a:t>
            </a:r>
            <a:r>
              <a:rPr dirty="0" sz="1650" spc="-155">
                <a:latin typeface="Times New Roman"/>
                <a:cs typeface="Times New Roman"/>
              </a:rPr>
              <a:t>h</a:t>
            </a:r>
            <a:r>
              <a:rPr dirty="0" sz="1650" spc="-60">
                <a:latin typeface="Times New Roman"/>
                <a:cs typeface="Times New Roman"/>
              </a:rPr>
              <a:t>a</a:t>
            </a:r>
            <a:r>
              <a:rPr dirty="0" sz="1650" spc="-80">
                <a:latin typeface="Times New Roman"/>
                <a:cs typeface="Times New Roman"/>
              </a:rPr>
              <a:t>v</a:t>
            </a:r>
            <a:r>
              <a:rPr dirty="0" sz="1650">
                <a:latin typeface="Times New Roman"/>
                <a:cs typeface="Times New Roman"/>
              </a:rPr>
              <a:t>e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sz="1650" spc="-160">
                <a:latin typeface="Times New Roman"/>
                <a:cs typeface="Times New Roman"/>
              </a:rPr>
              <a:t>m</a:t>
            </a:r>
            <a:r>
              <a:rPr dirty="0" sz="1650" spc="-60">
                <a:latin typeface="Times New Roman"/>
                <a:cs typeface="Times New Roman"/>
              </a:rPr>
              <a:t>a</a:t>
            </a:r>
            <a:r>
              <a:rPr dirty="0" sz="1650" spc="-85">
                <a:latin typeface="Times New Roman"/>
                <a:cs typeface="Times New Roman"/>
              </a:rPr>
              <a:t>t</a:t>
            </a:r>
            <a:r>
              <a:rPr dirty="0" sz="1650" spc="-60">
                <a:latin typeface="Times New Roman"/>
                <a:cs typeface="Times New Roman"/>
              </a:rPr>
              <a:t>e</a:t>
            </a:r>
            <a:r>
              <a:rPr dirty="0" sz="1650" spc="-100">
                <a:latin typeface="Times New Roman"/>
                <a:cs typeface="Times New Roman"/>
              </a:rPr>
              <a:t>r</a:t>
            </a:r>
            <a:r>
              <a:rPr dirty="0" sz="1650" spc="-85">
                <a:latin typeface="Times New Roman"/>
                <a:cs typeface="Times New Roman"/>
              </a:rPr>
              <a:t>i</a:t>
            </a:r>
            <a:r>
              <a:rPr dirty="0" sz="1650" spc="-60">
                <a:latin typeface="Times New Roman"/>
                <a:cs typeface="Times New Roman"/>
              </a:rPr>
              <a:t>a</a:t>
            </a:r>
            <a:r>
              <a:rPr dirty="0" sz="1650">
                <a:latin typeface="Times New Roman"/>
                <a:cs typeface="Times New Roman"/>
              </a:rPr>
              <a:t>l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-90">
                <a:latin typeface="Times New Roman"/>
                <a:cs typeface="Times New Roman"/>
              </a:rPr>
              <a:t> </a:t>
            </a:r>
            <a:r>
              <a:rPr dirty="0" sz="1650" spc="-85">
                <a:latin typeface="Times New Roman"/>
                <a:cs typeface="Times New Roman"/>
              </a:rPr>
              <a:t>t</a:t>
            </a:r>
            <a:r>
              <a:rPr dirty="0" sz="1650" spc="-155">
                <a:latin typeface="Times New Roman"/>
                <a:cs typeface="Times New Roman"/>
              </a:rPr>
              <a:t>h</a:t>
            </a:r>
            <a:r>
              <a:rPr dirty="0" sz="1650" spc="-60">
                <a:latin typeface="Times New Roman"/>
                <a:cs typeface="Times New Roman"/>
              </a:rPr>
              <a:t>a</a:t>
            </a:r>
            <a:r>
              <a:rPr dirty="0" sz="1650">
                <a:latin typeface="Times New Roman"/>
                <a:cs typeface="Times New Roman"/>
              </a:rPr>
              <a:t>t</a:t>
            </a:r>
            <a:r>
              <a:rPr dirty="0" sz="1650" spc="35">
                <a:latin typeface="Times New Roman"/>
                <a:cs typeface="Times New Roman"/>
              </a:rPr>
              <a:t> </a:t>
            </a:r>
            <a:r>
              <a:rPr dirty="0" sz="1650" spc="15">
                <a:latin typeface="Times New Roman"/>
                <a:cs typeface="Times New Roman"/>
              </a:rPr>
              <a:t>e</a:t>
            </a:r>
            <a:r>
              <a:rPr dirty="0" sz="1650" spc="-80">
                <a:latin typeface="Times New Roman"/>
                <a:cs typeface="Times New Roman"/>
              </a:rPr>
              <a:t>x</a:t>
            </a:r>
            <a:r>
              <a:rPr dirty="0" sz="1650" spc="15">
                <a:latin typeface="Times New Roman"/>
                <a:cs typeface="Times New Roman"/>
              </a:rPr>
              <a:t>cee</a:t>
            </a:r>
            <a:r>
              <a:rPr dirty="0" sz="1650">
                <a:latin typeface="Times New Roman"/>
                <a:cs typeface="Times New Roman"/>
              </a:rPr>
              <a:t>d</a:t>
            </a:r>
            <a:r>
              <a:rPr dirty="0" sz="1650" spc="-105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your  </a:t>
            </a:r>
            <a:r>
              <a:rPr dirty="0" sz="1700" spc="-105">
                <a:latin typeface="Times New Roman"/>
                <a:cs typeface="Times New Roman"/>
              </a:rPr>
              <a:t>memory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at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Times New Roman"/>
                <a:cs typeface="Times New Roman"/>
              </a:rPr>
              <a:t>that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 spc="-60">
                <a:latin typeface="Times New Roman"/>
                <a:cs typeface="Times New Roman"/>
              </a:rPr>
              <a:t>time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Times New Roman"/>
                <a:cs typeface="Times New Roman"/>
              </a:rPr>
              <a:t>we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-45">
                <a:latin typeface="Times New Roman"/>
                <a:cs typeface="Times New Roman"/>
              </a:rPr>
              <a:t>need</a:t>
            </a:r>
            <a:r>
              <a:rPr dirty="0" sz="1700" spc="-90">
                <a:latin typeface="Times New Roman"/>
                <a:cs typeface="Times New Roman"/>
              </a:rPr>
              <a:t> </a:t>
            </a:r>
            <a:r>
              <a:rPr dirty="0" sz="1700" spc="-45">
                <a:latin typeface="Times New Roman"/>
                <a:cs typeface="Times New Roman"/>
              </a:rPr>
              <a:t>to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use</a:t>
            </a:r>
            <a:r>
              <a:rPr dirty="0" sz="1700" spc="-145">
                <a:latin typeface="Times New Roman"/>
                <a:cs typeface="Times New Roman"/>
              </a:rPr>
              <a:t> </a:t>
            </a:r>
            <a:r>
              <a:rPr dirty="0" sz="1700" spc="-40">
                <a:latin typeface="Times New Roman"/>
                <a:cs typeface="Times New Roman"/>
              </a:rPr>
              <a:t>the</a:t>
            </a:r>
            <a:r>
              <a:rPr dirty="0" sz="1700" spc="-145">
                <a:latin typeface="Times New Roman"/>
                <a:cs typeface="Times New Roman"/>
              </a:rPr>
              <a:t> </a:t>
            </a:r>
            <a:r>
              <a:rPr dirty="0" sz="1700" spc="-45">
                <a:latin typeface="Times New Roman"/>
                <a:cs typeface="Times New Roman"/>
              </a:rPr>
              <a:t>concept</a:t>
            </a:r>
            <a:r>
              <a:rPr dirty="0" sz="1700" spc="-150">
                <a:latin typeface="Times New Roman"/>
                <a:cs typeface="Times New Roman"/>
              </a:rPr>
              <a:t> </a:t>
            </a:r>
            <a:r>
              <a:rPr dirty="0" sz="1700" spc="30">
                <a:latin typeface="Times New Roman"/>
                <a:cs typeface="Times New Roman"/>
              </a:rPr>
              <a:t>of</a:t>
            </a:r>
            <a:r>
              <a:rPr dirty="0" sz="1700" spc="-105">
                <a:latin typeface="Times New Roman"/>
                <a:cs typeface="Times New Roman"/>
              </a:rPr>
              <a:t> </a:t>
            </a:r>
            <a:r>
              <a:rPr dirty="0" sz="1700" spc="-55">
                <a:latin typeface="Times New Roman"/>
                <a:cs typeface="Times New Roman"/>
              </a:rPr>
              <a:t>virtual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457" y="2089150"/>
            <a:ext cx="4385310" cy="52641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84150" marR="5080" indent="-172085">
              <a:lnSpc>
                <a:spcPts val="1960"/>
              </a:lnSpc>
              <a:spcBef>
                <a:spcPts val="185"/>
              </a:spcBef>
            </a:pPr>
            <a:r>
              <a:rPr dirty="0" sz="1650">
                <a:solidFill>
                  <a:srgbClr val="FC8B44"/>
                </a:solidFill>
                <a:latin typeface="Times New Roman"/>
                <a:cs typeface="Times New Roman"/>
              </a:rPr>
              <a:t>o</a:t>
            </a:r>
            <a:r>
              <a:rPr dirty="0" sz="1650" spc="35">
                <a:solidFill>
                  <a:srgbClr val="FC8B44"/>
                </a:solidFill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v</a:t>
            </a:r>
            <a:r>
              <a:rPr dirty="0" sz="1650" spc="-15">
                <a:latin typeface="Times New Roman"/>
                <a:cs typeface="Times New Roman"/>
              </a:rPr>
              <a:t>i</a:t>
            </a:r>
            <a:r>
              <a:rPr dirty="0" sz="1650" spc="-30">
                <a:latin typeface="Times New Roman"/>
                <a:cs typeface="Times New Roman"/>
              </a:rPr>
              <a:t>r</a:t>
            </a:r>
            <a:r>
              <a:rPr dirty="0" sz="1650" spc="-10">
                <a:latin typeface="Times New Roman"/>
                <a:cs typeface="Times New Roman"/>
              </a:rPr>
              <a:t>t</a:t>
            </a:r>
            <a:r>
              <a:rPr dirty="0" sz="1650">
                <a:latin typeface="Times New Roman"/>
                <a:cs typeface="Times New Roman"/>
              </a:rPr>
              <a:t>u</a:t>
            </a:r>
            <a:r>
              <a:rPr dirty="0" sz="1650" spc="10">
                <a:latin typeface="Times New Roman"/>
                <a:cs typeface="Times New Roman"/>
              </a:rPr>
              <a:t>a</a:t>
            </a:r>
            <a:r>
              <a:rPr dirty="0" sz="1650">
                <a:latin typeface="Times New Roman"/>
                <a:cs typeface="Times New Roman"/>
              </a:rPr>
              <a:t>l</a:t>
            </a:r>
            <a:r>
              <a:rPr dirty="0" sz="1650" spc="-114">
                <a:latin typeface="Times New Roman"/>
                <a:cs typeface="Times New Roman"/>
              </a:rPr>
              <a:t> </a:t>
            </a:r>
            <a:r>
              <a:rPr dirty="0" sz="1650" spc="-165">
                <a:latin typeface="Times New Roman"/>
                <a:cs typeface="Times New Roman"/>
              </a:rPr>
              <a:t>m</a:t>
            </a:r>
            <a:r>
              <a:rPr dirty="0" sz="1650" spc="-60">
                <a:latin typeface="Times New Roman"/>
                <a:cs typeface="Times New Roman"/>
              </a:rPr>
              <a:t>e</a:t>
            </a:r>
            <a:r>
              <a:rPr dirty="0" sz="1650" spc="-165">
                <a:latin typeface="Times New Roman"/>
                <a:cs typeface="Times New Roman"/>
              </a:rPr>
              <a:t>m</a:t>
            </a:r>
            <a:r>
              <a:rPr dirty="0" sz="1650" spc="-80">
                <a:latin typeface="Times New Roman"/>
                <a:cs typeface="Times New Roman"/>
              </a:rPr>
              <a:t>o</a:t>
            </a:r>
            <a:r>
              <a:rPr dirty="0" sz="1650" spc="-105">
                <a:latin typeface="Times New Roman"/>
                <a:cs typeface="Times New Roman"/>
              </a:rPr>
              <a:t>r</a:t>
            </a:r>
            <a:r>
              <a:rPr dirty="0" sz="1650">
                <a:latin typeface="Times New Roman"/>
                <a:cs typeface="Times New Roman"/>
              </a:rPr>
              <a:t>y</a:t>
            </a:r>
            <a:r>
              <a:rPr dirty="0" sz="1650" spc="190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i</a:t>
            </a:r>
            <a:r>
              <a:rPr dirty="0" sz="1650">
                <a:latin typeface="Times New Roman"/>
                <a:cs typeface="Times New Roman"/>
              </a:rPr>
              <a:t>s</a:t>
            </a:r>
            <a:r>
              <a:rPr dirty="0" sz="1650" spc="-80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t</a:t>
            </a:r>
            <a:r>
              <a:rPr dirty="0" sz="1650" spc="10">
                <a:latin typeface="Times New Roman"/>
                <a:cs typeface="Times New Roman"/>
              </a:rPr>
              <a:t>e</a:t>
            </a:r>
            <a:r>
              <a:rPr dirty="0" sz="1650" spc="-85">
                <a:latin typeface="Times New Roman"/>
                <a:cs typeface="Times New Roman"/>
              </a:rPr>
              <a:t>m</a:t>
            </a:r>
            <a:r>
              <a:rPr dirty="0" sz="1650">
                <a:latin typeface="Times New Roman"/>
                <a:cs typeface="Times New Roman"/>
              </a:rPr>
              <a:t>p</a:t>
            </a:r>
            <a:r>
              <a:rPr dirty="0" sz="1650" spc="-5">
                <a:latin typeface="Times New Roman"/>
                <a:cs typeface="Times New Roman"/>
              </a:rPr>
              <a:t>o</a:t>
            </a:r>
            <a:r>
              <a:rPr dirty="0" sz="1650" spc="-30">
                <a:latin typeface="Times New Roman"/>
                <a:cs typeface="Times New Roman"/>
              </a:rPr>
              <a:t>r</a:t>
            </a:r>
            <a:r>
              <a:rPr dirty="0" sz="1650" spc="10">
                <a:latin typeface="Times New Roman"/>
                <a:cs typeface="Times New Roman"/>
              </a:rPr>
              <a:t>a</a:t>
            </a:r>
            <a:r>
              <a:rPr dirty="0" sz="1650" spc="-30">
                <a:latin typeface="Times New Roman"/>
                <a:cs typeface="Times New Roman"/>
              </a:rPr>
              <a:t>r</a:t>
            </a:r>
            <a:r>
              <a:rPr dirty="0" sz="1650">
                <a:latin typeface="Times New Roman"/>
                <a:cs typeface="Times New Roman"/>
              </a:rPr>
              <a:t>y</a:t>
            </a:r>
            <a:r>
              <a:rPr dirty="0" sz="1650" spc="-105">
                <a:latin typeface="Times New Roman"/>
                <a:cs typeface="Times New Roman"/>
              </a:rPr>
              <a:t> </a:t>
            </a:r>
            <a:r>
              <a:rPr dirty="0" sz="1650" spc="-165">
                <a:latin typeface="Times New Roman"/>
                <a:cs typeface="Times New Roman"/>
              </a:rPr>
              <a:t>m</a:t>
            </a:r>
            <a:r>
              <a:rPr dirty="0" sz="1650" spc="-60">
                <a:latin typeface="Times New Roman"/>
                <a:cs typeface="Times New Roman"/>
              </a:rPr>
              <a:t>e</a:t>
            </a:r>
            <a:r>
              <a:rPr dirty="0" sz="1650" spc="-165">
                <a:latin typeface="Times New Roman"/>
                <a:cs typeface="Times New Roman"/>
              </a:rPr>
              <a:t>m</a:t>
            </a:r>
            <a:r>
              <a:rPr dirty="0" sz="1650" spc="-75">
                <a:latin typeface="Times New Roman"/>
                <a:cs typeface="Times New Roman"/>
              </a:rPr>
              <a:t>o</a:t>
            </a:r>
            <a:r>
              <a:rPr dirty="0" sz="1650" spc="-100">
                <a:latin typeface="Times New Roman"/>
                <a:cs typeface="Times New Roman"/>
              </a:rPr>
              <a:t>r</a:t>
            </a:r>
            <a:r>
              <a:rPr dirty="0" sz="1650">
                <a:latin typeface="Times New Roman"/>
                <a:cs typeface="Times New Roman"/>
              </a:rPr>
              <a:t>y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-80">
                <a:latin typeface="Times New Roman"/>
                <a:cs typeface="Times New Roman"/>
              </a:rPr>
              <a:t> </a:t>
            </a:r>
            <a:r>
              <a:rPr dirty="0" sz="1650" spc="-150">
                <a:latin typeface="Times New Roman"/>
                <a:cs typeface="Times New Roman"/>
              </a:rPr>
              <a:t>w</a:t>
            </a:r>
            <a:r>
              <a:rPr dirty="0" sz="1650" spc="-155">
                <a:latin typeface="Times New Roman"/>
                <a:cs typeface="Times New Roman"/>
              </a:rPr>
              <a:t>h</a:t>
            </a:r>
            <a:r>
              <a:rPr dirty="0" sz="1650" spc="-85">
                <a:latin typeface="Times New Roman"/>
                <a:cs typeface="Times New Roman"/>
              </a:rPr>
              <a:t>i</a:t>
            </a:r>
            <a:r>
              <a:rPr dirty="0" sz="1650" spc="-60">
                <a:latin typeface="Times New Roman"/>
                <a:cs typeface="Times New Roman"/>
              </a:rPr>
              <a:t>c</a:t>
            </a:r>
            <a:r>
              <a:rPr dirty="0" sz="1650">
                <a:latin typeface="Times New Roman"/>
                <a:cs typeface="Times New Roman"/>
              </a:rPr>
              <a:t>h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-7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i</a:t>
            </a:r>
            <a:r>
              <a:rPr dirty="0" sz="1650">
                <a:latin typeface="Times New Roman"/>
                <a:cs typeface="Times New Roman"/>
              </a:rPr>
              <a:t>s</a:t>
            </a:r>
            <a:r>
              <a:rPr dirty="0" sz="1650" spc="-16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u</a:t>
            </a:r>
            <a:r>
              <a:rPr dirty="0" sz="1650" spc="30">
                <a:latin typeface="Times New Roman"/>
                <a:cs typeface="Times New Roman"/>
              </a:rPr>
              <a:t>s</a:t>
            </a:r>
            <a:r>
              <a:rPr dirty="0" sz="1650" spc="15">
                <a:latin typeface="Times New Roman"/>
                <a:cs typeface="Times New Roman"/>
              </a:rPr>
              <a:t>e</a:t>
            </a:r>
            <a:r>
              <a:rPr dirty="0" sz="1650">
                <a:latin typeface="Times New Roman"/>
                <a:cs typeface="Times New Roman"/>
              </a:rPr>
              <a:t>d  </a:t>
            </a:r>
            <a:r>
              <a:rPr dirty="0" sz="1650" spc="10">
                <a:latin typeface="Times New Roman"/>
                <a:cs typeface="Times New Roman"/>
              </a:rPr>
              <a:t>a</a:t>
            </a:r>
            <a:r>
              <a:rPr dirty="0" sz="1650" spc="-10">
                <a:latin typeface="Times New Roman"/>
                <a:cs typeface="Times New Roman"/>
              </a:rPr>
              <a:t>l</a:t>
            </a:r>
            <a:r>
              <a:rPr dirty="0" sz="1650">
                <a:latin typeface="Times New Roman"/>
                <a:cs typeface="Times New Roman"/>
              </a:rPr>
              <a:t>o</a:t>
            </a:r>
            <a:r>
              <a:rPr dirty="0" sz="1650" spc="-80">
                <a:latin typeface="Times New Roman"/>
                <a:cs typeface="Times New Roman"/>
              </a:rPr>
              <a:t>n</a:t>
            </a:r>
            <a:r>
              <a:rPr dirty="0" sz="1650">
                <a:latin typeface="Times New Roman"/>
                <a:cs typeface="Times New Roman"/>
              </a:rPr>
              <a:t>g</a:t>
            </a:r>
            <a:r>
              <a:rPr dirty="0" sz="1650" spc="-35">
                <a:latin typeface="Times New Roman"/>
                <a:cs typeface="Times New Roman"/>
              </a:rPr>
              <a:t> </a:t>
            </a:r>
            <a:r>
              <a:rPr dirty="0" sz="1650" spc="-70">
                <a:latin typeface="Times New Roman"/>
                <a:cs typeface="Times New Roman"/>
              </a:rPr>
              <a:t>w</a:t>
            </a:r>
            <a:r>
              <a:rPr dirty="0" sz="1650" spc="-10">
                <a:latin typeface="Times New Roman"/>
                <a:cs typeface="Times New Roman"/>
              </a:rPr>
              <a:t>it</a:t>
            </a:r>
            <a:r>
              <a:rPr dirty="0" sz="1650">
                <a:latin typeface="Times New Roman"/>
                <a:cs typeface="Times New Roman"/>
              </a:rPr>
              <a:t>h</a:t>
            </a:r>
            <a:r>
              <a:rPr dirty="0" sz="1650" spc="-4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t</a:t>
            </a:r>
            <a:r>
              <a:rPr dirty="0" sz="1650" spc="-75">
                <a:latin typeface="Times New Roman"/>
                <a:cs typeface="Times New Roman"/>
              </a:rPr>
              <a:t>h</a:t>
            </a:r>
            <a:r>
              <a:rPr dirty="0" sz="1650">
                <a:latin typeface="Times New Roman"/>
                <a:cs typeface="Times New Roman"/>
              </a:rPr>
              <a:t>e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sz="1650" spc="-105">
                <a:latin typeface="Times New Roman"/>
                <a:cs typeface="Times New Roman"/>
              </a:rPr>
              <a:t>r</a:t>
            </a:r>
            <a:r>
              <a:rPr dirty="0" sz="1650" spc="-60">
                <a:latin typeface="Times New Roman"/>
                <a:cs typeface="Times New Roman"/>
              </a:rPr>
              <a:t>a</a:t>
            </a:r>
            <a:r>
              <a:rPr dirty="0" sz="1650">
                <a:latin typeface="Times New Roman"/>
                <a:cs typeface="Times New Roman"/>
              </a:rPr>
              <a:t>m</a:t>
            </a:r>
            <a:r>
              <a:rPr dirty="0" sz="1650" spc="-5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of</a:t>
            </a:r>
            <a:r>
              <a:rPr dirty="0" sz="1650" spc="-6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t</a:t>
            </a:r>
            <a:r>
              <a:rPr dirty="0" sz="1650" spc="-80">
                <a:latin typeface="Times New Roman"/>
                <a:cs typeface="Times New Roman"/>
              </a:rPr>
              <a:t>h</a:t>
            </a:r>
            <a:r>
              <a:rPr dirty="0" sz="1650">
                <a:latin typeface="Times New Roman"/>
                <a:cs typeface="Times New Roman"/>
              </a:rPr>
              <a:t>e</a:t>
            </a:r>
            <a:r>
              <a:rPr dirty="0" sz="1650" spc="-20">
                <a:latin typeface="Times New Roman"/>
                <a:cs typeface="Times New Roman"/>
              </a:rPr>
              <a:t> </a:t>
            </a:r>
            <a:r>
              <a:rPr dirty="0" sz="1650" spc="25">
                <a:latin typeface="Times New Roman"/>
                <a:cs typeface="Times New Roman"/>
              </a:rPr>
              <a:t>s</a:t>
            </a:r>
            <a:r>
              <a:rPr dirty="0" sz="1650">
                <a:latin typeface="Times New Roman"/>
                <a:cs typeface="Times New Roman"/>
              </a:rPr>
              <a:t>y</a:t>
            </a:r>
            <a:r>
              <a:rPr dirty="0" sz="1650" spc="25">
                <a:latin typeface="Times New Roman"/>
                <a:cs typeface="Times New Roman"/>
              </a:rPr>
              <a:t>s</a:t>
            </a:r>
            <a:r>
              <a:rPr dirty="0" sz="1650" spc="-10">
                <a:latin typeface="Times New Roman"/>
                <a:cs typeface="Times New Roman"/>
              </a:rPr>
              <a:t>t</a:t>
            </a:r>
            <a:r>
              <a:rPr dirty="0" sz="1650" spc="10">
                <a:latin typeface="Times New Roman"/>
                <a:cs typeface="Times New Roman"/>
              </a:rPr>
              <a:t>e</a:t>
            </a:r>
            <a:r>
              <a:rPr dirty="0" sz="1650" spc="-85">
                <a:latin typeface="Times New Roman"/>
                <a:cs typeface="Times New Roman"/>
              </a:rPr>
              <a:t>m</a:t>
            </a:r>
            <a:r>
              <a:rPr dirty="0" sz="1650">
                <a:latin typeface="Times New Roman"/>
                <a:cs typeface="Times New Roman"/>
              </a:rPr>
              <a:t>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6425" y="2660268"/>
            <a:ext cx="3952875" cy="18926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059" y="617474"/>
            <a:ext cx="3571240" cy="2781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383838"/>
                </a:solidFill>
                <a:latin typeface="Cambria"/>
                <a:cs typeface="Cambria"/>
              </a:rPr>
              <a:t>IMPORTANCE</a:t>
            </a:r>
            <a:r>
              <a:rPr dirty="0" sz="1650" spc="315">
                <a:solidFill>
                  <a:srgbClr val="383838"/>
                </a:solidFill>
                <a:latin typeface="Cambria"/>
                <a:cs typeface="Cambria"/>
              </a:rPr>
              <a:t> </a:t>
            </a:r>
            <a:r>
              <a:rPr dirty="0" sz="1650" spc="-15">
                <a:solidFill>
                  <a:srgbClr val="484848"/>
                </a:solidFill>
                <a:latin typeface="Cambria"/>
                <a:cs typeface="Cambria"/>
              </a:rPr>
              <a:t>OF</a:t>
            </a:r>
            <a:r>
              <a:rPr dirty="0" sz="1650" spc="240">
                <a:solidFill>
                  <a:srgbClr val="484848"/>
                </a:solidFill>
                <a:latin typeface="Cambria"/>
                <a:cs typeface="Cambria"/>
              </a:rPr>
              <a:t> </a:t>
            </a:r>
            <a:r>
              <a:rPr dirty="0" sz="1650" spc="60">
                <a:solidFill>
                  <a:srgbClr val="3A3A3A"/>
                </a:solidFill>
                <a:latin typeface="Cambria"/>
                <a:cs typeface="Cambria"/>
              </a:rPr>
              <a:t>VIRTUAL</a:t>
            </a:r>
            <a:r>
              <a:rPr dirty="0" sz="1650" spc="165">
                <a:solidFill>
                  <a:srgbClr val="3A3A3A"/>
                </a:solidFill>
                <a:latin typeface="Cambria"/>
                <a:cs typeface="Cambria"/>
              </a:rPr>
              <a:t> </a:t>
            </a:r>
            <a:r>
              <a:rPr dirty="0" sz="1650" spc="-5">
                <a:solidFill>
                  <a:srgbClr val="3E3E3E"/>
                </a:solidFill>
                <a:latin typeface="Cambria"/>
                <a:cs typeface="Cambria"/>
              </a:rPr>
              <a:t>MEMOITY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965" y="1055687"/>
            <a:ext cx="4821555" cy="178435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184150" marR="333375" indent="-172085">
              <a:lnSpc>
                <a:spcPct val="103099"/>
              </a:lnSpc>
              <a:spcBef>
                <a:spcPts val="70"/>
              </a:spcBef>
              <a:buClr>
                <a:srgbClr val="DD9661"/>
              </a:buClr>
              <a:buChar char="o"/>
              <a:tabLst>
                <a:tab pos="194310" algn="l"/>
              </a:tabLst>
            </a:pPr>
            <a:r>
              <a:rPr dirty="0" sz="1550" spc="-45">
                <a:latin typeface="Cambria"/>
                <a:cs typeface="Cambria"/>
              </a:rPr>
              <a:t>When </a:t>
            </a:r>
            <a:r>
              <a:rPr dirty="0" sz="1550" spc="-40">
                <a:latin typeface="Cambria"/>
                <a:cs typeface="Cambria"/>
              </a:rPr>
              <a:t>yourcomputer </a:t>
            </a:r>
            <a:r>
              <a:rPr dirty="0" sz="1550" spc="-30">
                <a:latin typeface="Cambria"/>
                <a:cs typeface="Cambria"/>
              </a:rPr>
              <a:t>urns </a:t>
            </a:r>
            <a:r>
              <a:rPr dirty="0" sz="1550" spc="-35">
                <a:solidFill>
                  <a:srgbClr val="0E0E0E"/>
                </a:solidFill>
                <a:latin typeface="Cambria"/>
                <a:cs typeface="Cambria"/>
              </a:rPr>
              <a:t>out </a:t>
            </a:r>
            <a:r>
              <a:rPr dirty="0" sz="1550" spc="5">
                <a:latin typeface="Cambria"/>
                <a:cs typeface="Cambria"/>
              </a:rPr>
              <a:t>of </a:t>
            </a:r>
            <a:r>
              <a:rPr dirty="0" sz="1550" spc="-50">
                <a:latin typeface="Cambria"/>
                <a:cs typeface="Cambria"/>
              </a:rPr>
              <a:t>physical </a:t>
            </a:r>
            <a:r>
              <a:rPr dirty="0" sz="1550" spc="-65">
                <a:latin typeface="Cambria"/>
                <a:cs typeface="Cambria"/>
              </a:rPr>
              <a:t>memory</a:t>
            </a:r>
            <a:r>
              <a:rPr dirty="0" sz="1550" spc="-60">
                <a:latin typeface="Cambria"/>
                <a:cs typeface="Cambria"/>
              </a:rPr>
              <a:t> </a:t>
            </a:r>
            <a:r>
              <a:rPr dirty="0" sz="1550" spc="10">
                <a:latin typeface="Cambria"/>
                <a:cs typeface="Cambria"/>
              </a:rPr>
              <a:t>it </a:t>
            </a:r>
            <a:r>
              <a:rPr dirty="0" sz="1550" spc="15">
                <a:latin typeface="Cambria"/>
                <a:cs typeface="Cambria"/>
              </a:rPr>
              <a:t> </a:t>
            </a:r>
            <a:r>
              <a:rPr dirty="0" sz="1550" spc="-55">
                <a:latin typeface="Cambria"/>
                <a:cs typeface="Cambria"/>
              </a:rPr>
              <a:t>writes</a:t>
            </a:r>
            <a:r>
              <a:rPr dirty="0" sz="1550" spc="-50">
                <a:latin typeface="Cambria"/>
                <a:cs typeface="Cambria"/>
              </a:rPr>
              <a:t> what</a:t>
            </a:r>
            <a:r>
              <a:rPr dirty="0" sz="1550" spc="-45">
                <a:latin typeface="Cambria"/>
                <a:cs typeface="Cambria"/>
              </a:rPr>
              <a:t> </a:t>
            </a:r>
            <a:r>
              <a:rPr dirty="0" sz="1550" spc="10">
                <a:latin typeface="Cambria"/>
                <a:cs typeface="Cambria"/>
              </a:rPr>
              <a:t>it</a:t>
            </a:r>
            <a:r>
              <a:rPr dirty="0" sz="1550" spc="-45">
                <a:latin typeface="Cambria"/>
                <a:cs typeface="Cambria"/>
              </a:rPr>
              <a:t> </a:t>
            </a:r>
            <a:r>
              <a:rPr dirty="0" sz="1550" spc="-50">
                <a:latin typeface="Cambria"/>
                <a:cs typeface="Cambria"/>
              </a:rPr>
              <a:t>needs</a:t>
            </a:r>
            <a:r>
              <a:rPr dirty="0" sz="1550" spc="-35">
                <a:latin typeface="Cambria"/>
                <a:cs typeface="Cambria"/>
              </a:rPr>
              <a:t> </a:t>
            </a:r>
            <a:r>
              <a:rPr dirty="0" sz="1550" spc="5">
                <a:latin typeface="Cambria"/>
                <a:cs typeface="Cambria"/>
              </a:rPr>
              <a:t>to</a:t>
            </a:r>
            <a:r>
              <a:rPr dirty="0" sz="1550" spc="-125">
                <a:latin typeface="Cambria"/>
                <a:cs typeface="Cambria"/>
              </a:rPr>
              <a:t> </a:t>
            </a:r>
            <a:r>
              <a:rPr dirty="0" sz="1550" spc="-65">
                <a:latin typeface="Cambria"/>
                <a:cs typeface="Cambria"/>
              </a:rPr>
              <a:t>remember</a:t>
            </a:r>
            <a:r>
              <a:rPr dirty="0" sz="1550" spc="-20">
                <a:latin typeface="Cambria"/>
                <a:cs typeface="Cambria"/>
              </a:rPr>
              <a:t> </a:t>
            </a:r>
            <a:r>
              <a:rPr dirty="0" sz="1550" spc="5">
                <a:latin typeface="Cambria"/>
                <a:cs typeface="Cambria"/>
              </a:rPr>
              <a:t>to</a:t>
            </a:r>
            <a:r>
              <a:rPr dirty="0" sz="1550" spc="-130">
                <a:latin typeface="Cambria"/>
                <a:cs typeface="Cambria"/>
              </a:rPr>
              <a:t> </a:t>
            </a:r>
            <a:r>
              <a:rPr dirty="0" sz="1550" spc="15">
                <a:latin typeface="Cambria"/>
                <a:cs typeface="Cambria"/>
              </a:rPr>
              <a:t>the</a:t>
            </a:r>
            <a:r>
              <a:rPr dirty="0" sz="1550" spc="-130">
                <a:latin typeface="Cambria"/>
                <a:cs typeface="Cambria"/>
              </a:rPr>
              <a:t> </a:t>
            </a:r>
            <a:r>
              <a:rPr dirty="0" sz="1550" spc="10">
                <a:latin typeface="Cambria"/>
                <a:cs typeface="Cambria"/>
              </a:rPr>
              <a:t>harddisc</a:t>
            </a:r>
            <a:r>
              <a:rPr dirty="0" sz="1550" spc="-55">
                <a:latin typeface="Cambria"/>
                <a:cs typeface="Cambria"/>
              </a:rPr>
              <a:t> </a:t>
            </a:r>
            <a:r>
              <a:rPr dirty="0" sz="1550" spc="15">
                <a:latin typeface="Cambria"/>
                <a:cs typeface="Cambria"/>
              </a:rPr>
              <a:t>in</a:t>
            </a:r>
            <a:r>
              <a:rPr dirty="0" sz="1550" spc="-90">
                <a:latin typeface="Cambria"/>
                <a:cs typeface="Cambria"/>
              </a:rPr>
              <a:t> </a:t>
            </a:r>
            <a:r>
              <a:rPr dirty="0" sz="1550" spc="10">
                <a:latin typeface="Cambria"/>
                <a:cs typeface="Cambria"/>
              </a:rPr>
              <a:t>a </a:t>
            </a:r>
            <a:r>
              <a:rPr dirty="0" sz="1550" spc="-330">
                <a:latin typeface="Cambria"/>
                <a:cs typeface="Cambria"/>
              </a:rPr>
              <a:t> </a:t>
            </a:r>
            <a:r>
              <a:rPr dirty="0" sz="1550" spc="-70">
                <a:latin typeface="Cambria"/>
                <a:cs typeface="Cambria"/>
              </a:rPr>
              <a:t>s</a:t>
            </a:r>
            <a:r>
              <a:rPr dirty="0" sz="1550" spc="-80">
                <a:latin typeface="Cambria"/>
                <a:cs typeface="Cambria"/>
              </a:rPr>
              <a:t>wa</a:t>
            </a:r>
            <a:r>
              <a:rPr dirty="0" sz="1550" spc="15">
                <a:latin typeface="Cambria"/>
                <a:cs typeface="Cambria"/>
              </a:rPr>
              <a:t>p</a:t>
            </a:r>
            <a:r>
              <a:rPr dirty="0" sz="1550" spc="-25">
                <a:latin typeface="Cambria"/>
                <a:cs typeface="Cambria"/>
              </a:rPr>
              <a:t> </a:t>
            </a:r>
            <a:r>
              <a:rPr dirty="0" sz="1550" spc="-20">
                <a:latin typeface="Cambria"/>
                <a:cs typeface="Cambria"/>
              </a:rPr>
              <a:t>f</a:t>
            </a:r>
            <a:r>
              <a:rPr dirty="0" sz="1550" spc="15">
                <a:latin typeface="Cambria"/>
                <a:cs typeface="Cambria"/>
              </a:rPr>
              <a:t>i</a:t>
            </a:r>
            <a:r>
              <a:rPr dirty="0" sz="1550" spc="25">
                <a:latin typeface="Cambria"/>
                <a:cs typeface="Cambria"/>
              </a:rPr>
              <a:t>l</a:t>
            </a:r>
            <a:r>
              <a:rPr dirty="0" sz="1550" spc="10">
                <a:latin typeface="Cambria"/>
                <a:cs typeface="Cambria"/>
              </a:rPr>
              <a:t>e</a:t>
            </a:r>
            <a:r>
              <a:rPr dirty="0" sz="1550" spc="10">
                <a:latin typeface="Cambria"/>
                <a:cs typeface="Cambria"/>
              </a:rPr>
              <a:t> </a:t>
            </a:r>
            <a:r>
              <a:rPr dirty="0" sz="1550" spc="-15">
                <a:latin typeface="Cambria"/>
                <a:cs typeface="Cambria"/>
              </a:rPr>
              <a:t>a</a:t>
            </a:r>
            <a:r>
              <a:rPr dirty="0" sz="1550" spc="10">
                <a:latin typeface="Cambria"/>
                <a:cs typeface="Cambria"/>
              </a:rPr>
              <a:t>s</a:t>
            </a:r>
            <a:r>
              <a:rPr dirty="0" sz="1550" spc="105">
                <a:latin typeface="Cambria"/>
                <a:cs typeface="Cambria"/>
              </a:rPr>
              <a:t> </a:t>
            </a:r>
            <a:r>
              <a:rPr dirty="0" sz="1550" spc="-35">
                <a:latin typeface="Cambria"/>
                <a:cs typeface="Cambria"/>
              </a:rPr>
              <a:t>v</a:t>
            </a:r>
            <a:r>
              <a:rPr dirty="0" sz="1550" spc="-60">
                <a:latin typeface="Cambria"/>
                <a:cs typeface="Cambria"/>
              </a:rPr>
              <a:t>i</a:t>
            </a:r>
            <a:r>
              <a:rPr dirty="0" sz="1550" spc="-40">
                <a:latin typeface="Cambria"/>
                <a:cs typeface="Cambria"/>
              </a:rPr>
              <a:t>r</a:t>
            </a:r>
            <a:r>
              <a:rPr dirty="0" sz="1550" spc="-80">
                <a:latin typeface="Cambria"/>
                <a:cs typeface="Cambria"/>
              </a:rPr>
              <a:t>t</a:t>
            </a:r>
            <a:r>
              <a:rPr dirty="0" sz="1550" spc="-30">
                <a:latin typeface="Cambria"/>
                <a:cs typeface="Cambria"/>
              </a:rPr>
              <a:t>u</a:t>
            </a:r>
            <a:r>
              <a:rPr dirty="0" sz="1550" spc="-85">
                <a:latin typeface="Cambria"/>
                <a:cs typeface="Cambria"/>
              </a:rPr>
              <a:t>a</a:t>
            </a:r>
            <a:r>
              <a:rPr dirty="0" sz="1550" spc="5">
                <a:latin typeface="Cambria"/>
                <a:cs typeface="Cambria"/>
              </a:rPr>
              <a:t>l</a:t>
            </a:r>
            <a:r>
              <a:rPr dirty="0" sz="1550" spc="-100">
                <a:latin typeface="Cambria"/>
                <a:cs typeface="Cambria"/>
              </a:rPr>
              <a:t> </a:t>
            </a:r>
            <a:r>
              <a:rPr dirty="0" sz="1550" spc="-15">
                <a:latin typeface="Cambria"/>
                <a:cs typeface="Cambria"/>
              </a:rPr>
              <a:t>m</a:t>
            </a:r>
            <a:r>
              <a:rPr dirty="0" sz="1550" spc="-15">
                <a:latin typeface="Cambria"/>
                <a:cs typeface="Cambria"/>
              </a:rPr>
              <a:t>e</a:t>
            </a:r>
            <a:r>
              <a:rPr dirty="0" sz="1550" spc="-15">
                <a:latin typeface="Cambria"/>
                <a:cs typeface="Cambria"/>
              </a:rPr>
              <a:t>m</a:t>
            </a:r>
            <a:r>
              <a:rPr dirty="0" sz="1550" spc="-5">
                <a:latin typeface="Cambria"/>
                <a:cs typeface="Cambria"/>
              </a:rPr>
              <a:t>o</a:t>
            </a:r>
            <a:r>
              <a:rPr dirty="0" sz="1550" spc="30">
                <a:latin typeface="Cambria"/>
                <a:cs typeface="Cambria"/>
              </a:rPr>
              <a:t>r</a:t>
            </a:r>
            <a:r>
              <a:rPr dirty="0" sz="1550" spc="35">
                <a:latin typeface="Cambria"/>
                <a:cs typeface="Cambria"/>
              </a:rPr>
              <a:t>y</a:t>
            </a:r>
            <a:r>
              <a:rPr dirty="0" sz="1550" spc="5">
                <a:latin typeface="Cambria"/>
                <a:cs typeface="Cambria"/>
              </a:rPr>
              <a:t>.</a:t>
            </a:r>
            <a:endParaRPr sz="1550">
              <a:latin typeface="Cambria"/>
              <a:cs typeface="Cambria"/>
            </a:endParaRPr>
          </a:p>
          <a:p>
            <a:pPr marL="193675" marR="5080" indent="-181610">
              <a:lnSpc>
                <a:spcPct val="103800"/>
              </a:lnSpc>
              <a:spcBef>
                <a:spcPts val="400"/>
              </a:spcBef>
              <a:buClr>
                <a:srgbClr val="D5885B"/>
              </a:buClr>
              <a:buChar char="o"/>
              <a:tabLst>
                <a:tab pos="184785" algn="l"/>
              </a:tabLst>
            </a:pPr>
            <a:r>
              <a:rPr dirty="0" sz="1550" spc="15">
                <a:solidFill>
                  <a:srgbClr val="090909"/>
                </a:solidFill>
                <a:latin typeface="Cambria"/>
                <a:cs typeface="Cambria"/>
              </a:rPr>
              <a:t>If </a:t>
            </a:r>
            <a:r>
              <a:rPr dirty="0" sz="1550" spc="10">
                <a:latin typeface="Cambria"/>
                <a:cs typeface="Cambria"/>
              </a:rPr>
              <a:t>a </a:t>
            </a:r>
            <a:r>
              <a:rPr dirty="0" sz="1550" spc="-60">
                <a:latin typeface="Cambria"/>
                <a:cs typeface="Cambria"/>
              </a:rPr>
              <a:t>computer </a:t>
            </a:r>
            <a:r>
              <a:rPr dirty="0" sz="1550" spc="-40">
                <a:latin typeface="Cambria"/>
                <a:cs typeface="Cambria"/>
              </a:rPr>
              <a:t>running </a:t>
            </a:r>
            <a:r>
              <a:rPr dirty="0" sz="1550">
                <a:latin typeface="Cambria"/>
                <a:cs typeface="Cambria"/>
              </a:rPr>
              <a:t>Windows </a:t>
            </a:r>
            <a:r>
              <a:rPr dirty="0" sz="1550" spc="-55">
                <a:latin typeface="Cambria"/>
                <a:cs typeface="Cambria"/>
              </a:rPr>
              <a:t>requires </a:t>
            </a:r>
            <a:r>
              <a:rPr dirty="0" sz="1550" spc="5">
                <a:latin typeface="Cambria"/>
                <a:cs typeface="Cambria"/>
              </a:rPr>
              <a:t>more </a:t>
            </a:r>
            <a:r>
              <a:rPr dirty="0" sz="1550" spc="10">
                <a:latin typeface="Cambria"/>
                <a:cs typeface="Cambria"/>
              </a:rPr>
              <a:t> </a:t>
            </a:r>
            <a:r>
              <a:rPr dirty="0" sz="1550" spc="-90">
                <a:latin typeface="Cambria"/>
                <a:cs typeface="Cambria"/>
              </a:rPr>
              <a:t>m</a:t>
            </a:r>
            <a:r>
              <a:rPr dirty="0" sz="1550" spc="-85">
                <a:latin typeface="Cambria"/>
                <a:cs typeface="Cambria"/>
              </a:rPr>
              <a:t>e</a:t>
            </a:r>
            <a:r>
              <a:rPr dirty="0" sz="1550" spc="-90">
                <a:latin typeface="Cambria"/>
                <a:cs typeface="Cambria"/>
              </a:rPr>
              <a:t>m</a:t>
            </a:r>
            <a:r>
              <a:rPr dirty="0" sz="1550" spc="-75">
                <a:latin typeface="Cambria"/>
                <a:cs typeface="Cambria"/>
              </a:rPr>
              <a:t>o</a:t>
            </a:r>
            <a:r>
              <a:rPr dirty="0" sz="1550" spc="-45">
                <a:latin typeface="Cambria"/>
                <a:cs typeface="Cambria"/>
              </a:rPr>
              <a:t>r</a:t>
            </a:r>
            <a:r>
              <a:rPr dirty="0" sz="1550" spc="-30">
                <a:latin typeface="Cambria"/>
                <a:cs typeface="Cambria"/>
              </a:rPr>
              <a:t>y</a:t>
            </a:r>
            <a:r>
              <a:rPr dirty="0" sz="1550" spc="-90">
                <a:latin typeface="Cambria"/>
                <a:cs typeface="Cambria"/>
              </a:rPr>
              <a:t>/</a:t>
            </a:r>
            <a:r>
              <a:rPr dirty="0" sz="1550" spc="-65">
                <a:latin typeface="Cambria"/>
                <a:cs typeface="Cambria"/>
              </a:rPr>
              <a:t>R</a:t>
            </a:r>
            <a:r>
              <a:rPr dirty="0" sz="1550" spc="-70">
                <a:latin typeface="Cambria"/>
                <a:cs typeface="Cambria"/>
              </a:rPr>
              <a:t>A</a:t>
            </a:r>
            <a:r>
              <a:rPr dirty="0" sz="1550" spc="20">
                <a:latin typeface="Cambria"/>
                <a:cs typeface="Cambria"/>
              </a:rPr>
              <a:t>M</a:t>
            </a:r>
            <a:r>
              <a:rPr dirty="0" sz="1550">
                <a:latin typeface="Cambria"/>
                <a:cs typeface="Cambria"/>
              </a:rPr>
              <a:t> </a:t>
            </a:r>
            <a:r>
              <a:rPr dirty="0" sz="1550" spc="-30">
                <a:latin typeface="Cambria"/>
                <a:cs typeface="Cambria"/>
              </a:rPr>
              <a:t> </a:t>
            </a:r>
            <a:r>
              <a:rPr dirty="0" sz="1550" spc="-75">
                <a:latin typeface="Cambria"/>
                <a:cs typeface="Cambria"/>
              </a:rPr>
              <a:t>t</a:t>
            </a:r>
            <a:r>
              <a:rPr dirty="0" sz="1550" spc="-30">
                <a:latin typeface="Cambria"/>
                <a:cs typeface="Cambria"/>
              </a:rPr>
              <a:t>h</a:t>
            </a:r>
            <a:r>
              <a:rPr dirty="0" sz="1550" spc="-85">
                <a:latin typeface="Cambria"/>
                <a:cs typeface="Cambria"/>
              </a:rPr>
              <a:t>e</a:t>
            </a:r>
            <a:r>
              <a:rPr dirty="0" sz="1550" spc="15">
                <a:latin typeface="Cambria"/>
                <a:cs typeface="Cambria"/>
              </a:rPr>
              <a:t>n</a:t>
            </a:r>
            <a:r>
              <a:rPr dirty="0" sz="1550" spc="-30">
                <a:latin typeface="Cambria"/>
                <a:cs typeface="Cambria"/>
              </a:rPr>
              <a:t> </a:t>
            </a:r>
            <a:r>
              <a:rPr dirty="0" sz="1550" spc="-75">
                <a:latin typeface="Cambria"/>
                <a:cs typeface="Cambria"/>
              </a:rPr>
              <a:t>t</a:t>
            </a:r>
            <a:r>
              <a:rPr dirty="0" sz="1550" spc="-30">
                <a:latin typeface="Cambria"/>
                <a:cs typeface="Cambria"/>
              </a:rPr>
              <a:t>h</a:t>
            </a:r>
            <a:r>
              <a:rPr dirty="0" sz="1550" spc="-85">
                <a:latin typeface="Cambria"/>
                <a:cs typeface="Cambria"/>
              </a:rPr>
              <a:t>e</a:t>
            </a:r>
            <a:r>
              <a:rPr dirty="0" sz="1550" spc="-45">
                <a:latin typeface="Cambria"/>
                <a:cs typeface="Cambria"/>
              </a:rPr>
              <a:t>r</a:t>
            </a:r>
            <a:r>
              <a:rPr dirty="0" sz="1550" spc="10">
                <a:latin typeface="Cambria"/>
                <a:cs typeface="Cambria"/>
              </a:rPr>
              <a:t>e</a:t>
            </a:r>
            <a:r>
              <a:rPr dirty="0" sz="1550" spc="-145">
                <a:latin typeface="Cambria"/>
                <a:cs typeface="Cambria"/>
              </a:rPr>
              <a:t> </a:t>
            </a:r>
            <a:r>
              <a:rPr dirty="0" sz="1550" spc="15">
                <a:latin typeface="Cambria"/>
                <a:cs typeface="Cambria"/>
              </a:rPr>
              <a:t>i</a:t>
            </a:r>
            <a:r>
              <a:rPr dirty="0" sz="1550" spc="10">
                <a:latin typeface="Cambria"/>
                <a:cs typeface="Cambria"/>
              </a:rPr>
              <a:t>s</a:t>
            </a:r>
            <a:r>
              <a:rPr dirty="0" sz="1550" spc="-50">
                <a:latin typeface="Cambria"/>
                <a:cs typeface="Cambria"/>
              </a:rPr>
              <a:t> </a:t>
            </a:r>
            <a:r>
              <a:rPr dirty="0" sz="1550" spc="-60">
                <a:latin typeface="Cambria"/>
                <a:cs typeface="Cambria"/>
              </a:rPr>
              <a:t>i</a:t>
            </a:r>
            <a:r>
              <a:rPr dirty="0" sz="1550" spc="-40">
                <a:latin typeface="Cambria"/>
                <a:cs typeface="Cambria"/>
              </a:rPr>
              <a:t>n</a:t>
            </a:r>
            <a:r>
              <a:rPr dirty="0" sz="1550" spc="-70">
                <a:latin typeface="Cambria"/>
                <a:cs typeface="Cambria"/>
              </a:rPr>
              <a:t>s</a:t>
            </a:r>
            <a:r>
              <a:rPr dirty="0" sz="1550" spc="-75">
                <a:latin typeface="Cambria"/>
                <a:cs typeface="Cambria"/>
              </a:rPr>
              <a:t>t</a:t>
            </a:r>
            <a:r>
              <a:rPr dirty="0" sz="1550" spc="-85">
                <a:latin typeface="Cambria"/>
                <a:cs typeface="Cambria"/>
              </a:rPr>
              <a:t>a</a:t>
            </a:r>
            <a:r>
              <a:rPr dirty="0" sz="1550" spc="-50">
                <a:latin typeface="Cambria"/>
                <a:cs typeface="Cambria"/>
              </a:rPr>
              <a:t>ll</a:t>
            </a:r>
            <a:r>
              <a:rPr dirty="0" sz="1550" spc="-85">
                <a:latin typeface="Cambria"/>
                <a:cs typeface="Cambria"/>
              </a:rPr>
              <a:t>e</a:t>
            </a:r>
            <a:r>
              <a:rPr dirty="0" sz="1550" spc="15">
                <a:latin typeface="Cambria"/>
                <a:cs typeface="Cambria"/>
              </a:rPr>
              <a:t>d</a:t>
            </a:r>
            <a:r>
              <a:rPr dirty="0" sz="1550" spc="120">
                <a:latin typeface="Cambria"/>
                <a:cs typeface="Cambria"/>
              </a:rPr>
              <a:t> </a:t>
            </a:r>
            <a:r>
              <a:rPr dirty="0" sz="1550" spc="15">
                <a:latin typeface="Cambria"/>
                <a:cs typeface="Cambria"/>
              </a:rPr>
              <a:t>i</a:t>
            </a:r>
            <a:r>
              <a:rPr dirty="0" sz="1550" spc="15">
                <a:latin typeface="Cambria"/>
                <a:cs typeface="Cambria"/>
              </a:rPr>
              <a:t>n</a:t>
            </a:r>
            <a:r>
              <a:rPr dirty="0" sz="1550" spc="-25">
                <a:latin typeface="Cambria"/>
                <a:cs typeface="Cambria"/>
              </a:rPr>
              <a:t> </a:t>
            </a:r>
            <a:r>
              <a:rPr dirty="0" sz="1550" spc="-75">
                <a:latin typeface="Cambria"/>
                <a:cs typeface="Cambria"/>
              </a:rPr>
              <a:t>t</a:t>
            </a:r>
            <a:r>
              <a:rPr dirty="0" sz="1550" spc="-35">
                <a:latin typeface="Cambria"/>
                <a:cs typeface="Cambria"/>
              </a:rPr>
              <a:t>h</a:t>
            </a:r>
            <a:r>
              <a:rPr dirty="0" sz="1550" spc="10">
                <a:latin typeface="Cambria"/>
                <a:cs typeface="Cambria"/>
              </a:rPr>
              <a:t>e</a:t>
            </a:r>
            <a:r>
              <a:rPr dirty="0" sz="1550" spc="-65">
                <a:latin typeface="Cambria"/>
                <a:cs typeface="Cambria"/>
              </a:rPr>
              <a:t> </a:t>
            </a:r>
            <a:r>
              <a:rPr dirty="0" sz="1550" spc="-70">
                <a:latin typeface="Cambria"/>
                <a:cs typeface="Cambria"/>
              </a:rPr>
              <a:t>s</a:t>
            </a:r>
            <a:r>
              <a:rPr dirty="0" sz="1550" spc="-30">
                <a:latin typeface="Cambria"/>
                <a:cs typeface="Cambria"/>
              </a:rPr>
              <a:t>y</a:t>
            </a:r>
            <a:r>
              <a:rPr dirty="0" sz="1550" spc="-70">
                <a:latin typeface="Cambria"/>
                <a:cs typeface="Cambria"/>
              </a:rPr>
              <a:t>s</a:t>
            </a:r>
            <a:r>
              <a:rPr dirty="0" sz="1550" spc="-75">
                <a:latin typeface="Cambria"/>
                <a:cs typeface="Cambria"/>
              </a:rPr>
              <a:t>t</a:t>
            </a:r>
            <a:r>
              <a:rPr dirty="0" sz="1550" spc="-85">
                <a:latin typeface="Cambria"/>
                <a:cs typeface="Cambria"/>
              </a:rPr>
              <a:t>e</a:t>
            </a:r>
            <a:r>
              <a:rPr dirty="0" sz="1550" spc="25">
                <a:latin typeface="Cambria"/>
                <a:cs typeface="Cambria"/>
              </a:rPr>
              <a:t>m</a:t>
            </a:r>
            <a:r>
              <a:rPr dirty="0" sz="1550" spc="65">
                <a:latin typeface="Cambria"/>
                <a:cs typeface="Cambria"/>
              </a:rPr>
              <a:t> </a:t>
            </a:r>
            <a:r>
              <a:rPr dirty="0" sz="1550" spc="-75">
                <a:latin typeface="Cambria"/>
                <a:cs typeface="Cambria"/>
              </a:rPr>
              <a:t>t</a:t>
            </a:r>
            <a:r>
              <a:rPr dirty="0" sz="1550" spc="15">
                <a:latin typeface="Cambria"/>
                <a:cs typeface="Cambria"/>
              </a:rPr>
              <a:t>o</a:t>
            </a:r>
            <a:r>
              <a:rPr dirty="0" sz="1550" spc="15">
                <a:latin typeface="Cambria"/>
                <a:cs typeface="Cambria"/>
              </a:rPr>
              <a:t> </a:t>
            </a:r>
            <a:r>
              <a:rPr dirty="0" sz="1550" spc="30">
                <a:latin typeface="Cambria"/>
                <a:cs typeface="Cambria"/>
              </a:rPr>
              <a:t>r</a:t>
            </a:r>
            <a:r>
              <a:rPr dirty="0" sz="1550" spc="40">
                <a:latin typeface="Cambria"/>
                <a:cs typeface="Cambria"/>
              </a:rPr>
              <a:t>u</a:t>
            </a:r>
            <a:r>
              <a:rPr dirty="0" sz="1550" spc="10">
                <a:latin typeface="Cambria"/>
                <a:cs typeface="Cambria"/>
              </a:rPr>
              <a:t>n  </a:t>
            </a:r>
            <a:r>
              <a:rPr dirty="0" sz="1550" spc="10">
                <a:latin typeface="Cambria"/>
                <a:cs typeface="Cambria"/>
              </a:rPr>
              <a:t>a </a:t>
            </a:r>
            <a:r>
              <a:rPr dirty="0" sz="1550" spc="-60">
                <a:latin typeface="Cambria"/>
                <a:cs typeface="Cambria"/>
              </a:rPr>
              <a:t>program, </a:t>
            </a:r>
            <a:r>
              <a:rPr dirty="0" sz="1550" spc="-10">
                <a:latin typeface="Cambria"/>
                <a:cs typeface="Cambria"/>
              </a:rPr>
              <a:t>etc, </a:t>
            </a:r>
            <a:r>
              <a:rPr dirty="0" sz="1550" spc="10">
                <a:latin typeface="Cambria"/>
                <a:cs typeface="Cambria"/>
              </a:rPr>
              <a:t>it </a:t>
            </a:r>
            <a:r>
              <a:rPr dirty="0" sz="1550" spc="-45">
                <a:latin typeface="Cambria"/>
                <a:cs typeface="Cambria"/>
              </a:rPr>
              <a:t>uses </a:t>
            </a:r>
            <a:r>
              <a:rPr dirty="0" sz="1550" spc="10">
                <a:solidFill>
                  <a:srgbClr val="0E0E0E"/>
                </a:solidFill>
                <a:latin typeface="Cambria"/>
                <a:cs typeface="Cambria"/>
              </a:rPr>
              <a:t>a </a:t>
            </a:r>
            <a:r>
              <a:rPr dirty="0" sz="1550" spc="-60">
                <a:latin typeface="Cambria"/>
                <a:cs typeface="Cambria"/>
              </a:rPr>
              <a:t>small</a:t>
            </a:r>
            <a:r>
              <a:rPr dirty="0" sz="1550" spc="220">
                <a:latin typeface="Cambria"/>
                <a:cs typeface="Cambria"/>
              </a:rPr>
              <a:t> </a:t>
            </a:r>
            <a:r>
              <a:rPr dirty="0" sz="1550" spc="-60">
                <a:latin typeface="Cambria"/>
                <a:cs typeface="Cambria"/>
              </a:rPr>
              <a:t>section</a:t>
            </a:r>
            <a:r>
              <a:rPr dirty="0" sz="1550" spc="220">
                <a:latin typeface="Cambria"/>
                <a:cs typeface="Cambria"/>
              </a:rPr>
              <a:t> </a:t>
            </a:r>
            <a:r>
              <a:rPr dirty="0" sz="1550" spc="5">
                <a:latin typeface="Cambria"/>
                <a:cs typeface="Cambria"/>
              </a:rPr>
              <a:t>of </a:t>
            </a:r>
            <a:r>
              <a:rPr dirty="0" sz="1550" spc="-30">
                <a:latin typeface="Cambria"/>
                <a:cs typeface="Cambria"/>
              </a:rPr>
              <a:t>the </a:t>
            </a:r>
            <a:r>
              <a:rPr dirty="0" sz="1550" spc="-95">
                <a:latin typeface="Cambria"/>
                <a:cs typeface="Cambria"/>
              </a:rPr>
              <a:t>hard</a:t>
            </a:r>
            <a:r>
              <a:rPr dirty="0" sz="1550" spc="150">
                <a:latin typeface="Cambria"/>
                <a:cs typeface="Cambria"/>
              </a:rPr>
              <a:t> </a:t>
            </a:r>
            <a:r>
              <a:rPr dirty="0" sz="1550" spc="25">
                <a:latin typeface="Cambria"/>
                <a:cs typeface="Cambria"/>
              </a:rPr>
              <a:t>drive </a:t>
            </a:r>
            <a:r>
              <a:rPr dirty="0" sz="1550" spc="30">
                <a:latin typeface="Cambria"/>
                <a:cs typeface="Cambria"/>
              </a:rPr>
              <a:t> </a:t>
            </a:r>
            <a:r>
              <a:rPr dirty="0" sz="1550" spc="-5">
                <a:latin typeface="Cambria"/>
                <a:cs typeface="Cambria"/>
              </a:rPr>
              <a:t>for</a:t>
            </a:r>
            <a:r>
              <a:rPr dirty="0" sz="1550" spc="-25">
                <a:latin typeface="Cambria"/>
                <a:cs typeface="Cambria"/>
              </a:rPr>
              <a:t> </a:t>
            </a:r>
            <a:r>
              <a:rPr dirty="0" sz="1550" spc="15">
                <a:latin typeface="Cambria"/>
                <a:cs typeface="Cambria"/>
              </a:rPr>
              <a:t>this</a:t>
            </a:r>
            <a:r>
              <a:rPr dirty="0" sz="1550" spc="-114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purpose</a:t>
            </a:r>
            <a:endParaRPr sz="15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5" y="2984458"/>
            <a:ext cx="3495675" cy="14660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475" y="686206"/>
            <a:ext cx="3743325" cy="1906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140" y="1054036"/>
            <a:ext cx="4641215" cy="288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>
                <a:solidFill>
                  <a:srgbClr val="D3905D"/>
                </a:solidFill>
              </a:rPr>
              <a:t>o</a:t>
            </a:r>
            <a:r>
              <a:rPr dirty="0" spc="-90">
                <a:solidFill>
                  <a:srgbClr val="D3905D"/>
                </a:solidFill>
              </a:rPr>
              <a:t> </a:t>
            </a:r>
            <a:r>
              <a:rPr dirty="0" spc="-105"/>
              <a:t>V</a:t>
            </a:r>
            <a:r>
              <a:rPr dirty="0" spc="-100"/>
              <a:t>i</a:t>
            </a:r>
            <a:r>
              <a:rPr dirty="0" spc="-45"/>
              <a:t>r</a:t>
            </a:r>
            <a:r>
              <a:rPr dirty="0" spc="-100"/>
              <a:t>t</a:t>
            </a:r>
            <a:r>
              <a:rPr dirty="0" spc="-30"/>
              <a:t>u</a:t>
            </a:r>
            <a:r>
              <a:rPr dirty="0" spc="-80"/>
              <a:t>a</a:t>
            </a:r>
            <a:r>
              <a:rPr dirty="0" spc="5"/>
              <a:t>l</a:t>
            </a:r>
            <a:r>
              <a:rPr dirty="0" spc="-15"/>
              <a:t> </a:t>
            </a:r>
            <a:r>
              <a:rPr dirty="0" spc="-50"/>
              <a:t>m</a:t>
            </a:r>
            <a:r>
              <a:rPr dirty="0" spc="-80"/>
              <a:t>e</a:t>
            </a:r>
            <a:r>
              <a:rPr dirty="0" spc="-50"/>
              <a:t>m</a:t>
            </a:r>
            <a:r>
              <a:rPr dirty="0" spc="-30"/>
              <a:t>o</a:t>
            </a:r>
            <a:r>
              <a:rPr dirty="0" spc="-45"/>
              <a:t>r</a:t>
            </a:r>
            <a:r>
              <a:rPr dirty="0" spc="10"/>
              <a:t>y</a:t>
            </a:r>
            <a:r>
              <a:rPr dirty="0" spc="-245"/>
              <a:t> </a:t>
            </a:r>
            <a:r>
              <a:rPr dirty="0" spc="-30"/>
              <a:t>i</a:t>
            </a:r>
            <a:r>
              <a:rPr dirty="0" spc="10"/>
              <a:t>s</a:t>
            </a:r>
            <a:r>
              <a:rPr dirty="0" spc="30"/>
              <a:t> </a:t>
            </a:r>
            <a:r>
              <a:rPr dirty="0" spc="-105"/>
              <a:t>t</a:t>
            </a:r>
            <a:r>
              <a:rPr dirty="0" spc="-30"/>
              <a:t>h</a:t>
            </a:r>
            <a:r>
              <a:rPr dirty="0" spc="10"/>
              <a:t>e</a:t>
            </a:r>
            <a:r>
              <a:rPr dirty="0" spc="-140"/>
              <a:t> </a:t>
            </a:r>
            <a:r>
              <a:rPr dirty="0" spc="-80"/>
              <a:t>a</a:t>
            </a:r>
            <a:r>
              <a:rPr dirty="0" spc="-30"/>
              <a:t>dd</a:t>
            </a:r>
            <a:r>
              <a:rPr dirty="0" spc="-45"/>
              <a:t>r</a:t>
            </a:r>
            <a:r>
              <a:rPr dirty="0" spc="-80"/>
              <a:t>e</a:t>
            </a:r>
            <a:r>
              <a:rPr dirty="0" spc="-60"/>
              <a:t>s</a:t>
            </a:r>
            <a:r>
              <a:rPr dirty="0" spc="10"/>
              <a:t>s</a:t>
            </a:r>
            <a:r>
              <a:rPr dirty="0" spc="20"/>
              <a:t> </a:t>
            </a:r>
            <a:r>
              <a:rPr dirty="0" spc="-30"/>
              <a:t>u</a:t>
            </a:r>
            <a:r>
              <a:rPr dirty="0" spc="-65"/>
              <a:t>s</a:t>
            </a:r>
            <a:r>
              <a:rPr dirty="0" spc="-85"/>
              <a:t>e</a:t>
            </a:r>
            <a:r>
              <a:rPr dirty="0" spc="10"/>
              <a:t>d</a:t>
            </a:r>
            <a:r>
              <a:rPr dirty="0" spc="-85"/>
              <a:t> </a:t>
            </a:r>
            <a:r>
              <a:rPr dirty="0" spc="-30"/>
              <a:t>b</a:t>
            </a:r>
            <a:r>
              <a:rPr dirty="0" spc="10"/>
              <a:t>y</a:t>
            </a:r>
            <a:r>
              <a:rPr dirty="0" spc="-90"/>
              <a:t> </a:t>
            </a:r>
            <a:r>
              <a:rPr dirty="0" spc="-105"/>
              <a:t>t</a:t>
            </a:r>
            <a:r>
              <a:rPr dirty="0" spc="-30"/>
              <a:t>h</a:t>
            </a:r>
            <a:r>
              <a:rPr dirty="0" spc="10"/>
              <a:t>e</a:t>
            </a:r>
            <a:r>
              <a:rPr dirty="0" spc="-65"/>
              <a:t> </a:t>
            </a:r>
            <a:r>
              <a:rPr dirty="0" spc="-30"/>
              <a:t>p</a:t>
            </a:r>
            <a:r>
              <a:rPr dirty="0" spc="-45"/>
              <a:t>r</a:t>
            </a:r>
            <a:r>
              <a:rPr dirty="0" spc="-30"/>
              <a:t>o</a:t>
            </a:r>
            <a:r>
              <a:rPr dirty="0" spc="-105"/>
              <a:t>g</a:t>
            </a:r>
            <a:r>
              <a:rPr dirty="0" spc="-45"/>
              <a:t>r</a:t>
            </a:r>
            <a:r>
              <a:rPr dirty="0" spc="-80"/>
              <a:t>a</a:t>
            </a:r>
            <a:r>
              <a:rPr dirty="0" spc="-50"/>
              <a:t>mm</a:t>
            </a:r>
            <a:r>
              <a:rPr dirty="0" spc="-80"/>
              <a:t>e</a:t>
            </a:r>
            <a:r>
              <a:rPr dirty="0" spc="5"/>
              <a:t>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9690" rIns="0" bIns="0" rtlCol="0" vert="horz">
            <a:spAutoFit/>
          </a:bodyPr>
          <a:lstStyle/>
          <a:p>
            <a:pPr marL="184150">
              <a:lnSpc>
                <a:spcPct val="100000"/>
              </a:lnSpc>
              <a:spcBef>
                <a:spcPts val="470"/>
              </a:spcBef>
            </a:pPr>
            <a:r>
              <a:rPr dirty="0" spc="-10"/>
              <a:t>and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5"/>
              <a:t>set</a:t>
            </a:r>
            <a:r>
              <a:rPr dirty="0"/>
              <a:t> </a:t>
            </a:r>
            <a:r>
              <a:rPr dirty="0" spc="30"/>
              <a:t>of</a:t>
            </a:r>
            <a:r>
              <a:rPr dirty="0" spc="-90"/>
              <a:t> </a:t>
            </a:r>
            <a:r>
              <a:rPr dirty="0" spc="5"/>
              <a:t>such</a:t>
            </a:r>
            <a:r>
              <a:rPr dirty="0" spc="25"/>
              <a:t> </a:t>
            </a:r>
            <a:r>
              <a:rPr dirty="0" spc="-10"/>
              <a:t>addresses</a:t>
            </a:r>
            <a:r>
              <a:rPr dirty="0" spc="355"/>
              <a:t> </a:t>
            </a:r>
            <a:r>
              <a:rPr dirty="0" spc="10"/>
              <a:t>is</a:t>
            </a:r>
            <a:r>
              <a:rPr dirty="0" spc="-25"/>
              <a:t> </a:t>
            </a:r>
            <a:r>
              <a:rPr dirty="0" spc="-5"/>
              <a:t>called</a:t>
            </a:r>
            <a:r>
              <a:rPr dirty="0" spc="105"/>
              <a:t> </a:t>
            </a:r>
            <a:r>
              <a:rPr dirty="0" spc="-10"/>
              <a:t>address</a:t>
            </a:r>
            <a:r>
              <a:rPr dirty="0" spc="190"/>
              <a:t> </a:t>
            </a:r>
            <a:r>
              <a:rPr dirty="0" spc="-15"/>
              <a:t>space.</a:t>
            </a:r>
          </a:p>
          <a:p>
            <a:pPr marL="193675" indent="-181610">
              <a:lnSpc>
                <a:spcPct val="100000"/>
              </a:lnSpc>
              <a:spcBef>
                <a:spcPts val="370"/>
              </a:spcBef>
              <a:buClr>
                <a:srgbClr val="DB996D"/>
              </a:buClr>
              <a:buChar char="o"/>
              <a:tabLst>
                <a:tab pos="194310" algn="l"/>
              </a:tabLst>
            </a:pPr>
            <a:r>
              <a:rPr dirty="0" sz="1650" spc="-35"/>
              <a:t>An</a:t>
            </a:r>
            <a:r>
              <a:rPr dirty="0" sz="1650" spc="-114"/>
              <a:t> </a:t>
            </a:r>
            <a:r>
              <a:rPr dirty="0" sz="1650"/>
              <a:t>address</a:t>
            </a:r>
            <a:r>
              <a:rPr dirty="0" sz="1650" spc="-70"/>
              <a:t> </a:t>
            </a:r>
            <a:r>
              <a:rPr dirty="0" sz="1650" spc="-5"/>
              <a:t>in</a:t>
            </a:r>
            <a:r>
              <a:rPr dirty="0" sz="1650" spc="-185"/>
              <a:t> </a:t>
            </a:r>
            <a:r>
              <a:rPr dirty="0" sz="1650" spc="-20"/>
              <a:t>main</a:t>
            </a:r>
            <a:r>
              <a:rPr dirty="0" sz="1650" spc="35"/>
              <a:t> </a:t>
            </a:r>
            <a:r>
              <a:rPr dirty="0" sz="1650" spc="-95"/>
              <a:t>memory</a:t>
            </a:r>
            <a:r>
              <a:rPr dirty="0" sz="1650" spc="265"/>
              <a:t> </a:t>
            </a:r>
            <a:r>
              <a:rPr dirty="0" sz="1650" spc="-5"/>
              <a:t>is</a:t>
            </a:r>
            <a:r>
              <a:rPr dirty="0" sz="1650" spc="-155"/>
              <a:t> </a:t>
            </a:r>
            <a:r>
              <a:rPr dirty="0" sz="1650"/>
              <a:t>called</a:t>
            </a:r>
            <a:r>
              <a:rPr dirty="0" sz="1650" spc="-180"/>
              <a:t> </a:t>
            </a:r>
            <a:r>
              <a:rPr dirty="0" sz="1650">
                <a:solidFill>
                  <a:srgbClr val="0C0C0C"/>
                </a:solidFill>
              </a:rPr>
              <a:t>a</a:t>
            </a:r>
            <a:r>
              <a:rPr dirty="0" sz="1650" spc="-20">
                <a:solidFill>
                  <a:srgbClr val="0C0C0C"/>
                </a:solidFill>
              </a:rPr>
              <a:t> </a:t>
            </a:r>
            <a:r>
              <a:rPr dirty="0" sz="1650" spc="-70"/>
              <a:t>physical</a:t>
            </a:r>
            <a:r>
              <a:rPr dirty="0" sz="1650" spc="175"/>
              <a:t> </a:t>
            </a:r>
            <a:r>
              <a:rPr dirty="0" sz="1650" spc="5"/>
              <a:t>address.</a:t>
            </a:r>
            <a:endParaRPr sz="1650"/>
          </a:p>
          <a:p>
            <a:pPr marL="184150" indent="-171450">
              <a:lnSpc>
                <a:spcPts val="2035"/>
              </a:lnSpc>
              <a:spcBef>
                <a:spcPts val="305"/>
              </a:spcBef>
              <a:buClr>
                <a:srgbClr val="DF925F"/>
              </a:buClr>
              <a:buChar char="o"/>
              <a:tabLst>
                <a:tab pos="184150" algn="l"/>
              </a:tabLst>
            </a:pPr>
            <a:r>
              <a:rPr dirty="0" sz="1700" spc="-65"/>
              <a:t>T</a:t>
            </a:r>
            <a:r>
              <a:rPr dirty="0" sz="1700" spc="-25"/>
              <a:t>h</a:t>
            </a:r>
            <a:r>
              <a:rPr dirty="0" sz="1700" spc="215"/>
              <a:t>e</a:t>
            </a:r>
            <a:r>
              <a:rPr dirty="0" sz="1700" spc="-65"/>
              <a:t>s</a:t>
            </a:r>
            <a:r>
              <a:rPr dirty="0" sz="1700" spc="-80"/>
              <a:t>e</a:t>
            </a:r>
            <a:r>
              <a:rPr dirty="0" sz="1700" spc="5"/>
              <a:t>t</a:t>
            </a:r>
            <a:r>
              <a:rPr dirty="0" sz="1700" spc="-10"/>
              <a:t> </a:t>
            </a:r>
            <a:r>
              <a:rPr dirty="0" sz="1700" spc="-25"/>
              <a:t>o</a:t>
            </a:r>
            <a:r>
              <a:rPr dirty="0" sz="1700" spc="10"/>
              <a:t>f</a:t>
            </a:r>
            <a:r>
              <a:rPr dirty="0" sz="1700" spc="-175"/>
              <a:t> </a:t>
            </a:r>
            <a:r>
              <a:rPr dirty="0" sz="1700" spc="-65"/>
              <a:t>s</a:t>
            </a:r>
            <a:r>
              <a:rPr dirty="0" sz="1700" spc="-25"/>
              <a:t>u</a:t>
            </a:r>
            <a:r>
              <a:rPr dirty="0" sz="1700" spc="-85"/>
              <a:t>c</a:t>
            </a:r>
            <a:r>
              <a:rPr dirty="0" sz="1700" spc="15"/>
              <a:t>h</a:t>
            </a:r>
            <a:r>
              <a:rPr dirty="0" sz="1700" spc="-10"/>
              <a:t> </a:t>
            </a:r>
            <a:r>
              <a:rPr dirty="0" sz="1700" spc="-105"/>
              <a:t>l</a:t>
            </a:r>
            <a:r>
              <a:rPr dirty="0" sz="1700" spc="-25"/>
              <a:t>o</a:t>
            </a:r>
            <a:r>
              <a:rPr dirty="0" sz="1700" spc="-85"/>
              <a:t>ca</a:t>
            </a:r>
            <a:r>
              <a:rPr dirty="0" sz="1700" spc="-105"/>
              <a:t>ti</a:t>
            </a:r>
            <a:r>
              <a:rPr dirty="0" sz="1700" spc="-25"/>
              <a:t>on</a:t>
            </a:r>
            <a:r>
              <a:rPr dirty="0" sz="1700" spc="10"/>
              <a:t>s</a:t>
            </a:r>
            <a:r>
              <a:rPr dirty="0" sz="1700" spc="30"/>
              <a:t> </a:t>
            </a:r>
            <a:r>
              <a:rPr dirty="0" sz="1700" spc="-100">
                <a:solidFill>
                  <a:srgbClr val="0C0C0C"/>
                </a:solidFill>
              </a:rPr>
              <a:t>i</a:t>
            </a:r>
            <a:r>
              <a:rPr dirty="0" sz="1700" spc="15">
                <a:solidFill>
                  <a:srgbClr val="0C0C0C"/>
                </a:solidFill>
              </a:rPr>
              <a:t>n</a:t>
            </a:r>
            <a:r>
              <a:rPr dirty="0" sz="1700" spc="-15">
                <a:solidFill>
                  <a:srgbClr val="0C0C0C"/>
                </a:solidFill>
              </a:rPr>
              <a:t> </a:t>
            </a:r>
            <a:r>
              <a:rPr dirty="0" sz="1700" spc="-50"/>
              <a:t>m</a:t>
            </a:r>
            <a:r>
              <a:rPr dirty="0" sz="1700" spc="-80"/>
              <a:t>a</a:t>
            </a:r>
            <a:r>
              <a:rPr dirty="0" sz="1700" spc="-100"/>
              <a:t>i</a:t>
            </a:r>
            <a:r>
              <a:rPr dirty="0" sz="1700" spc="15"/>
              <a:t>n</a:t>
            </a:r>
            <a:r>
              <a:rPr dirty="0" sz="1700" spc="-15"/>
              <a:t> </a:t>
            </a:r>
            <a:r>
              <a:rPr dirty="0" sz="1700" spc="-50"/>
              <a:t>m</a:t>
            </a:r>
            <a:r>
              <a:rPr dirty="0" sz="1700" spc="-85"/>
              <a:t>e</a:t>
            </a:r>
            <a:r>
              <a:rPr dirty="0" sz="1700" spc="-50"/>
              <a:t>m</a:t>
            </a:r>
            <a:r>
              <a:rPr dirty="0" sz="1700" spc="-25"/>
              <a:t>o</a:t>
            </a:r>
            <a:r>
              <a:rPr dirty="0" sz="1700" spc="-45"/>
              <a:t>r</a:t>
            </a:r>
            <a:r>
              <a:rPr dirty="0" sz="1700" spc="15"/>
              <a:t>y</a:t>
            </a:r>
            <a:r>
              <a:rPr dirty="0" sz="1700" spc="-85"/>
              <a:t> </a:t>
            </a:r>
            <a:r>
              <a:rPr dirty="0" sz="1700" spc="-100">
                <a:solidFill>
                  <a:srgbClr val="111111"/>
                </a:solidFill>
              </a:rPr>
              <a:t>i</a:t>
            </a:r>
            <a:r>
              <a:rPr dirty="0" sz="1700" spc="10">
                <a:solidFill>
                  <a:srgbClr val="111111"/>
                </a:solidFill>
              </a:rPr>
              <a:t>s</a:t>
            </a:r>
            <a:r>
              <a:rPr dirty="0" sz="1700" spc="-200">
                <a:solidFill>
                  <a:srgbClr val="111111"/>
                </a:solidFill>
              </a:rPr>
              <a:t> </a:t>
            </a:r>
            <a:r>
              <a:rPr dirty="0" sz="1700" spc="-80"/>
              <a:t>ca</a:t>
            </a:r>
            <a:r>
              <a:rPr dirty="0" sz="1700" spc="-105"/>
              <a:t>ll</a:t>
            </a:r>
            <a:r>
              <a:rPr dirty="0" sz="1700" spc="-80"/>
              <a:t>e</a:t>
            </a:r>
            <a:r>
              <a:rPr dirty="0" sz="1700" spc="15"/>
              <a:t>d</a:t>
            </a:r>
            <a:r>
              <a:rPr dirty="0" sz="1700" spc="130"/>
              <a:t> </a:t>
            </a:r>
            <a:r>
              <a:rPr dirty="0" sz="1700" spc="-30"/>
              <a:t>t</a:t>
            </a:r>
            <a:r>
              <a:rPr dirty="0" sz="1700" spc="45"/>
              <a:t>h</a:t>
            </a:r>
            <a:r>
              <a:rPr dirty="0" sz="1700" spc="10"/>
              <a:t>e</a:t>
            </a:r>
            <a:endParaRPr sz="1700"/>
          </a:p>
          <a:p>
            <a:pPr marL="193675">
              <a:lnSpc>
                <a:spcPts val="1855"/>
              </a:lnSpc>
            </a:pPr>
            <a:r>
              <a:rPr dirty="0" spc="5"/>
              <a:t>memory</a:t>
            </a:r>
            <a:r>
              <a:rPr dirty="0" spc="-5"/>
              <a:t> </a:t>
            </a:r>
            <a:r>
              <a:rPr dirty="0" spc="-15"/>
              <a:t>space.</a:t>
            </a:r>
          </a:p>
          <a:p>
            <a:pPr marL="184150" indent="-171450">
              <a:lnSpc>
                <a:spcPts val="1945"/>
              </a:lnSpc>
              <a:spcBef>
                <a:spcPts val="370"/>
              </a:spcBef>
              <a:buClr>
                <a:srgbClr val="DB9161"/>
              </a:buClr>
              <a:buChar char="o"/>
              <a:tabLst>
                <a:tab pos="184150" algn="l"/>
              </a:tabLst>
            </a:pPr>
            <a:r>
              <a:rPr dirty="0" sz="1650" spc="35"/>
              <a:t>T</a:t>
            </a:r>
            <a:r>
              <a:rPr dirty="0" sz="1650" spc="-75"/>
              <a:t>h</a:t>
            </a:r>
            <a:r>
              <a:rPr dirty="0" sz="1650"/>
              <a:t>us</a:t>
            </a:r>
            <a:r>
              <a:rPr dirty="0" sz="1650" spc="-85"/>
              <a:t> </a:t>
            </a:r>
            <a:r>
              <a:rPr dirty="0" sz="1650" spc="-10"/>
              <a:t>t</a:t>
            </a:r>
            <a:r>
              <a:rPr dirty="0" sz="1650" spc="-80"/>
              <a:t>h</a:t>
            </a:r>
            <a:r>
              <a:rPr dirty="0" sz="1650"/>
              <a:t>e</a:t>
            </a:r>
            <a:r>
              <a:rPr dirty="0" sz="1650" spc="-20"/>
              <a:t> </a:t>
            </a:r>
            <a:r>
              <a:rPr dirty="0" sz="1650" spc="-165"/>
              <a:t>m</a:t>
            </a:r>
            <a:r>
              <a:rPr dirty="0" sz="1650" spc="-60"/>
              <a:t>e</a:t>
            </a:r>
            <a:r>
              <a:rPr dirty="0" sz="1650" spc="-165"/>
              <a:t>m</a:t>
            </a:r>
            <a:r>
              <a:rPr dirty="0" sz="1650" spc="-75"/>
              <a:t>o</a:t>
            </a:r>
            <a:r>
              <a:rPr dirty="0" sz="1650" spc="-105"/>
              <a:t>r</a:t>
            </a:r>
            <a:r>
              <a:rPr dirty="0" sz="1650"/>
              <a:t>y</a:t>
            </a:r>
            <a:r>
              <a:rPr dirty="0" sz="1650" spc="185"/>
              <a:t> </a:t>
            </a:r>
            <a:r>
              <a:rPr dirty="0" sz="1650" spc="25"/>
              <a:t>s</a:t>
            </a:r>
            <a:r>
              <a:rPr dirty="0" sz="1650"/>
              <a:t>p</a:t>
            </a:r>
            <a:r>
              <a:rPr dirty="0" sz="1650" spc="10"/>
              <a:t>ac</a:t>
            </a:r>
            <a:r>
              <a:rPr dirty="0" sz="1650"/>
              <a:t>e</a:t>
            </a:r>
            <a:r>
              <a:rPr dirty="0" sz="1650" spc="-90"/>
              <a:t> </a:t>
            </a:r>
            <a:r>
              <a:rPr dirty="0" sz="1650" spc="15"/>
              <a:t>c</a:t>
            </a:r>
            <a:r>
              <a:rPr dirty="0" sz="1650"/>
              <a:t>o</a:t>
            </a:r>
            <a:r>
              <a:rPr dirty="0" sz="1650" spc="-75"/>
              <a:t>n</a:t>
            </a:r>
            <a:r>
              <a:rPr dirty="0" sz="1650" spc="30"/>
              <a:t>s</a:t>
            </a:r>
            <a:r>
              <a:rPr dirty="0" sz="1650" spc="-10"/>
              <a:t>i</a:t>
            </a:r>
            <a:r>
              <a:rPr dirty="0" sz="1650" spc="30"/>
              <a:t>s</a:t>
            </a:r>
            <a:r>
              <a:rPr dirty="0" sz="1650"/>
              <a:t>t</a:t>
            </a:r>
            <a:r>
              <a:rPr dirty="0" sz="1650" spc="-200"/>
              <a:t> </a:t>
            </a:r>
            <a:r>
              <a:rPr dirty="0" sz="1650"/>
              <a:t>of</a:t>
            </a:r>
            <a:r>
              <a:rPr dirty="0" sz="1650" spc="-140"/>
              <a:t> </a:t>
            </a:r>
            <a:r>
              <a:rPr dirty="0" sz="1650" spc="-85"/>
              <a:t>t</a:t>
            </a:r>
            <a:r>
              <a:rPr dirty="0" sz="1650" spc="-155"/>
              <a:t>h</a:t>
            </a:r>
            <a:r>
              <a:rPr dirty="0" sz="1650"/>
              <a:t>e</a:t>
            </a:r>
            <a:r>
              <a:rPr dirty="0" sz="1650" spc="55"/>
              <a:t> </a:t>
            </a:r>
            <a:r>
              <a:rPr dirty="0" sz="1650" spc="10"/>
              <a:t>ac</a:t>
            </a:r>
            <a:r>
              <a:rPr dirty="0" sz="1650" spc="-10"/>
              <a:t>t</a:t>
            </a:r>
            <a:r>
              <a:rPr dirty="0" sz="1650"/>
              <a:t>u</a:t>
            </a:r>
            <a:r>
              <a:rPr dirty="0" sz="1650" spc="10"/>
              <a:t>a</a:t>
            </a:r>
            <a:r>
              <a:rPr dirty="0" sz="1650"/>
              <a:t>l</a:t>
            </a:r>
            <a:r>
              <a:rPr dirty="0" sz="1650" spc="-190"/>
              <a:t> </a:t>
            </a:r>
            <a:r>
              <a:rPr dirty="0" sz="1650" spc="-85"/>
              <a:t>m</a:t>
            </a:r>
            <a:r>
              <a:rPr dirty="0" sz="1650" spc="15"/>
              <a:t>a</a:t>
            </a:r>
            <a:r>
              <a:rPr dirty="0" sz="1650" spc="-10"/>
              <a:t>i</a:t>
            </a:r>
            <a:r>
              <a:rPr dirty="0" sz="1650"/>
              <a:t>n</a:t>
            </a:r>
            <a:endParaRPr sz="1650"/>
          </a:p>
          <a:p>
            <a:pPr marL="193675">
              <a:lnSpc>
                <a:spcPts val="2005"/>
              </a:lnSpc>
            </a:pPr>
            <a:r>
              <a:rPr dirty="0" sz="1700" spc="-55"/>
              <a:t>m</a:t>
            </a:r>
            <a:r>
              <a:rPr dirty="0" sz="1700" spc="-85"/>
              <a:t>e</a:t>
            </a:r>
            <a:r>
              <a:rPr dirty="0" sz="1700" spc="-55"/>
              <a:t>m</a:t>
            </a:r>
            <a:r>
              <a:rPr dirty="0" sz="1700" spc="-25"/>
              <a:t>o</a:t>
            </a:r>
            <a:r>
              <a:rPr dirty="0" sz="1700" spc="-45"/>
              <a:t>r</a:t>
            </a:r>
            <a:r>
              <a:rPr dirty="0" sz="1700" spc="15"/>
              <a:t>y</a:t>
            </a:r>
            <a:r>
              <a:rPr dirty="0" sz="1700" spc="-85"/>
              <a:t> </a:t>
            </a:r>
            <a:r>
              <a:rPr dirty="0" sz="1700" spc="-105"/>
              <a:t>l</a:t>
            </a:r>
            <a:r>
              <a:rPr dirty="0" sz="1700" spc="-25"/>
              <a:t>o</a:t>
            </a:r>
            <a:r>
              <a:rPr dirty="0" sz="1700" spc="-80"/>
              <a:t>ca</a:t>
            </a:r>
            <a:r>
              <a:rPr dirty="0" sz="1700" spc="-105"/>
              <a:t>ti</a:t>
            </a:r>
            <a:r>
              <a:rPr dirty="0" sz="1700" spc="-25"/>
              <a:t>on</a:t>
            </a:r>
            <a:r>
              <a:rPr dirty="0" sz="1700" spc="10"/>
              <a:t>s</a:t>
            </a:r>
            <a:r>
              <a:rPr dirty="0" sz="1700" spc="-55"/>
              <a:t> </a:t>
            </a:r>
            <a:r>
              <a:rPr dirty="0" sz="1700" spc="-25"/>
              <a:t>d</a:t>
            </a:r>
            <a:r>
              <a:rPr dirty="0" sz="1700" spc="-105"/>
              <a:t>i</a:t>
            </a:r>
            <a:r>
              <a:rPr dirty="0" sz="1700" spc="-45"/>
              <a:t>r</a:t>
            </a:r>
            <a:r>
              <a:rPr dirty="0" sz="1700" spc="-85"/>
              <a:t>ec</a:t>
            </a:r>
            <a:r>
              <a:rPr dirty="0" sz="1700" spc="-105"/>
              <a:t>tl</a:t>
            </a:r>
            <a:r>
              <a:rPr dirty="0" sz="1700" spc="15"/>
              <a:t>y</a:t>
            </a:r>
            <a:r>
              <a:rPr dirty="0" sz="1700" spc="140"/>
              <a:t> </a:t>
            </a:r>
            <a:r>
              <a:rPr dirty="0" sz="1700" spc="-80"/>
              <a:t>a</a:t>
            </a:r>
            <a:r>
              <a:rPr dirty="0" sz="1700" spc="-25"/>
              <a:t>dd</a:t>
            </a:r>
            <a:r>
              <a:rPr dirty="0" sz="1700" spc="-45"/>
              <a:t>r</a:t>
            </a:r>
            <a:r>
              <a:rPr dirty="0" sz="1700" spc="-80"/>
              <a:t>e</a:t>
            </a:r>
            <a:r>
              <a:rPr dirty="0" sz="1700" spc="-65"/>
              <a:t>ss</a:t>
            </a:r>
            <a:r>
              <a:rPr dirty="0" sz="1700" spc="-80"/>
              <a:t>a</a:t>
            </a:r>
            <a:r>
              <a:rPr dirty="0" sz="1700" spc="-25"/>
              <a:t>b</a:t>
            </a:r>
            <a:r>
              <a:rPr dirty="0" sz="1700" spc="-105"/>
              <a:t>l</a:t>
            </a:r>
            <a:r>
              <a:rPr dirty="0" sz="1700" spc="10"/>
              <a:t>e</a:t>
            </a:r>
            <a:r>
              <a:rPr dirty="0" sz="1700" spc="5"/>
              <a:t> </a:t>
            </a:r>
            <a:r>
              <a:rPr dirty="0" sz="1700" spc="30"/>
              <a:t>f</a:t>
            </a:r>
            <a:r>
              <a:rPr dirty="0" sz="1700" spc="50"/>
              <a:t>o</a:t>
            </a:r>
            <a:r>
              <a:rPr dirty="0" sz="1700" spc="10"/>
              <a:t>r</a:t>
            </a:r>
            <a:r>
              <a:rPr dirty="0" sz="1700" spc="-175"/>
              <a:t> </a:t>
            </a:r>
            <a:r>
              <a:rPr dirty="0" sz="1700" spc="50"/>
              <a:t>p</a:t>
            </a:r>
            <a:r>
              <a:rPr dirty="0" sz="1700" spc="30"/>
              <a:t>r</a:t>
            </a:r>
            <a:r>
              <a:rPr dirty="0" sz="1700" spc="-25"/>
              <a:t>o</a:t>
            </a:r>
            <a:r>
              <a:rPr dirty="0" sz="1700" spc="-10"/>
              <a:t>ce</a:t>
            </a:r>
            <a:r>
              <a:rPr dirty="0" sz="1700" spc="10"/>
              <a:t>s</a:t>
            </a:r>
            <a:r>
              <a:rPr dirty="0" sz="1700" spc="15"/>
              <a:t>s</a:t>
            </a:r>
            <a:r>
              <a:rPr dirty="0" sz="1700" spc="-25"/>
              <a:t>i</a:t>
            </a:r>
            <a:r>
              <a:rPr dirty="0" sz="1700" spc="-25"/>
              <a:t>ng</a:t>
            </a:r>
            <a:r>
              <a:rPr dirty="0" sz="1700" spc="5"/>
              <a:t>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679335"/>
            <a:ext cx="3924300" cy="18283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012" y="625474"/>
            <a:ext cx="3462654" cy="2667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90">
                <a:solidFill>
                  <a:srgbClr val="414141"/>
                </a:solidFill>
                <a:latin typeface="Cambria"/>
                <a:cs typeface="Cambria"/>
              </a:rPr>
              <a:t>P</a:t>
            </a:r>
            <a:r>
              <a:rPr dirty="0" sz="1550" spc="75">
                <a:solidFill>
                  <a:srgbClr val="414141"/>
                </a:solidFill>
                <a:latin typeface="Cambria"/>
                <a:cs typeface="Cambria"/>
              </a:rPr>
              <a:t>A</a:t>
            </a:r>
            <a:r>
              <a:rPr dirty="0" sz="1550" spc="95">
                <a:solidFill>
                  <a:srgbClr val="414141"/>
                </a:solidFill>
                <a:latin typeface="Cambria"/>
                <a:cs typeface="Cambria"/>
              </a:rPr>
              <a:t>G</a:t>
            </a:r>
            <a:r>
              <a:rPr dirty="0" sz="1550" spc="15">
                <a:solidFill>
                  <a:srgbClr val="414141"/>
                </a:solidFill>
                <a:latin typeface="Cambria"/>
                <a:cs typeface="Cambria"/>
              </a:rPr>
              <a:t>E</a:t>
            </a:r>
            <a:r>
              <a:rPr dirty="0" sz="1550">
                <a:solidFill>
                  <a:srgbClr val="414141"/>
                </a:solidFill>
                <a:latin typeface="Cambria"/>
                <a:cs typeface="Cambria"/>
              </a:rPr>
              <a:t> </a:t>
            </a:r>
            <a:r>
              <a:rPr dirty="0" sz="1550" spc="-10">
                <a:solidFill>
                  <a:srgbClr val="414141"/>
                </a:solidFill>
                <a:latin typeface="Cambria"/>
                <a:cs typeface="Cambria"/>
              </a:rPr>
              <a:t> </a:t>
            </a:r>
            <a:r>
              <a:rPr dirty="0" sz="1550" spc="10">
                <a:solidFill>
                  <a:srgbClr val="484848"/>
                </a:solidFill>
                <a:latin typeface="Cambria"/>
                <a:cs typeface="Cambria"/>
              </a:rPr>
              <a:t>R</a:t>
            </a:r>
            <a:r>
              <a:rPr dirty="0" sz="1550" spc="5">
                <a:solidFill>
                  <a:srgbClr val="535353"/>
                </a:solidFill>
                <a:latin typeface="Cambria"/>
                <a:cs typeface="Cambria"/>
              </a:rPr>
              <a:t>E</a:t>
            </a:r>
            <a:r>
              <a:rPr dirty="0" sz="1550" spc="15">
                <a:solidFill>
                  <a:srgbClr val="4A4A4A"/>
                </a:solidFill>
                <a:latin typeface="Cambria"/>
                <a:cs typeface="Cambria"/>
              </a:rPr>
              <a:t>P</a:t>
            </a:r>
            <a:r>
              <a:rPr dirty="0" sz="1550" spc="25">
                <a:solidFill>
                  <a:srgbClr val="484848"/>
                </a:solidFill>
                <a:latin typeface="Cambria"/>
                <a:cs typeface="Cambria"/>
              </a:rPr>
              <a:t>C</a:t>
            </a:r>
            <a:r>
              <a:rPr dirty="0" sz="1550" spc="5">
                <a:solidFill>
                  <a:srgbClr val="484848"/>
                </a:solidFill>
                <a:latin typeface="Cambria"/>
                <a:cs typeface="Cambria"/>
              </a:rPr>
              <a:t>A</a:t>
            </a:r>
            <a:r>
              <a:rPr dirty="0" sz="1550" spc="15">
                <a:solidFill>
                  <a:srgbClr val="484848"/>
                </a:solidFill>
                <a:latin typeface="Cambria"/>
                <a:cs typeface="Cambria"/>
              </a:rPr>
              <a:t>C</a:t>
            </a:r>
            <a:r>
              <a:rPr dirty="0" sz="1550">
                <a:solidFill>
                  <a:srgbClr val="484848"/>
                </a:solidFill>
                <a:latin typeface="Cambria"/>
                <a:cs typeface="Cambria"/>
              </a:rPr>
              <a:t> </a:t>
            </a:r>
            <a:r>
              <a:rPr dirty="0" sz="1550" spc="-145">
                <a:solidFill>
                  <a:srgbClr val="484848"/>
                </a:solidFill>
                <a:latin typeface="Cambria"/>
                <a:cs typeface="Cambria"/>
              </a:rPr>
              <a:t> </a:t>
            </a:r>
            <a:r>
              <a:rPr dirty="0" sz="1550" spc="80">
                <a:solidFill>
                  <a:srgbClr val="4D4D4D"/>
                </a:solidFill>
                <a:latin typeface="Cambria"/>
                <a:cs typeface="Cambria"/>
              </a:rPr>
              <a:t>E</a:t>
            </a:r>
            <a:r>
              <a:rPr dirty="0" sz="1550" spc="80">
                <a:solidFill>
                  <a:srgbClr val="414141"/>
                </a:solidFill>
                <a:latin typeface="Cambria"/>
                <a:cs typeface="Cambria"/>
              </a:rPr>
              <a:t>M</a:t>
            </a:r>
            <a:r>
              <a:rPr dirty="0" sz="1550" spc="75">
                <a:solidFill>
                  <a:srgbClr val="4A4A4A"/>
                </a:solidFill>
                <a:latin typeface="Cambria"/>
                <a:cs typeface="Cambria"/>
              </a:rPr>
              <a:t>E</a:t>
            </a:r>
            <a:r>
              <a:rPr dirty="0" sz="1550" spc="65">
                <a:solidFill>
                  <a:srgbClr val="4A4A4A"/>
                </a:solidFill>
                <a:latin typeface="Cambria"/>
                <a:cs typeface="Cambria"/>
              </a:rPr>
              <a:t>N</a:t>
            </a:r>
            <a:r>
              <a:rPr dirty="0" sz="1550" spc="15">
                <a:solidFill>
                  <a:srgbClr val="4A4A4A"/>
                </a:solidFill>
                <a:latin typeface="Cambria"/>
                <a:cs typeface="Cambria"/>
              </a:rPr>
              <a:t>T</a:t>
            </a:r>
            <a:r>
              <a:rPr dirty="0" sz="1550" spc="155">
                <a:solidFill>
                  <a:srgbClr val="4A4A4A"/>
                </a:solidFill>
                <a:latin typeface="Cambria"/>
                <a:cs typeface="Cambria"/>
              </a:rPr>
              <a:t> </a:t>
            </a:r>
            <a:r>
              <a:rPr dirty="0" sz="1550" spc="80">
                <a:solidFill>
                  <a:srgbClr val="717171"/>
                </a:solidFill>
                <a:latin typeface="Cambria"/>
                <a:cs typeface="Cambria"/>
              </a:rPr>
              <a:t>A</a:t>
            </a:r>
            <a:r>
              <a:rPr dirty="0" sz="1550" spc="80">
                <a:solidFill>
                  <a:srgbClr val="444444"/>
                </a:solidFill>
                <a:latin typeface="Cambria"/>
                <a:cs typeface="Cambria"/>
              </a:rPr>
              <a:t>R</a:t>
            </a:r>
            <a:r>
              <a:rPr dirty="0" sz="1550" spc="95">
                <a:solidFill>
                  <a:srgbClr val="444444"/>
                </a:solidFill>
                <a:latin typeface="Cambria"/>
                <a:cs typeface="Cambria"/>
              </a:rPr>
              <a:t>G</a:t>
            </a:r>
            <a:r>
              <a:rPr dirty="0" sz="1550" spc="105">
                <a:solidFill>
                  <a:srgbClr val="444444"/>
                </a:solidFill>
                <a:latin typeface="Cambria"/>
                <a:cs typeface="Cambria"/>
              </a:rPr>
              <a:t>O</a:t>
            </a:r>
            <a:r>
              <a:rPr dirty="0" sz="1550" spc="80">
                <a:solidFill>
                  <a:srgbClr val="444444"/>
                </a:solidFill>
                <a:latin typeface="Cambria"/>
                <a:cs typeface="Cambria"/>
              </a:rPr>
              <a:t>R</a:t>
            </a:r>
            <a:r>
              <a:rPr dirty="0" sz="1550" spc="90">
                <a:solidFill>
                  <a:srgbClr val="444444"/>
                </a:solidFill>
                <a:latin typeface="Cambria"/>
                <a:cs typeface="Cambria"/>
              </a:rPr>
              <a:t>I</a:t>
            </a:r>
            <a:r>
              <a:rPr dirty="0" sz="1550" spc="50">
                <a:solidFill>
                  <a:srgbClr val="444444"/>
                </a:solidFill>
                <a:latin typeface="Cambria"/>
                <a:cs typeface="Cambria"/>
              </a:rPr>
              <a:t>T</a:t>
            </a:r>
            <a:r>
              <a:rPr dirty="0" sz="1550" spc="5">
                <a:solidFill>
                  <a:srgbClr val="444444"/>
                </a:solidFill>
                <a:latin typeface="Cambria"/>
                <a:cs typeface="Cambria"/>
              </a:rPr>
              <a:t>I</a:t>
            </a:r>
            <a:r>
              <a:rPr dirty="0" sz="1550" spc="-90">
                <a:solidFill>
                  <a:srgbClr val="444444"/>
                </a:solidFill>
                <a:latin typeface="Cambria"/>
                <a:cs typeface="Cambria"/>
              </a:rPr>
              <a:t> </a:t>
            </a:r>
            <a:r>
              <a:rPr dirty="0" sz="1550" spc="90">
                <a:solidFill>
                  <a:srgbClr val="4D4D4D"/>
                </a:solidFill>
                <a:latin typeface="Cambria"/>
                <a:cs typeface="Cambria"/>
              </a:rPr>
              <a:t>I</a:t>
            </a:r>
            <a:r>
              <a:rPr dirty="0" sz="1550" spc="75">
                <a:solidFill>
                  <a:srgbClr val="555555"/>
                </a:solidFill>
                <a:latin typeface="Cambria"/>
                <a:cs typeface="Cambria"/>
              </a:rPr>
              <a:t>MS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965" y="1048956"/>
            <a:ext cx="4394835" cy="19056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7325" marR="5080" indent="-172085">
              <a:lnSpc>
                <a:spcPct val="100000"/>
              </a:lnSpc>
              <a:spcBef>
                <a:spcPts val="125"/>
              </a:spcBef>
            </a:pPr>
            <a:r>
              <a:rPr dirty="0" sz="1700" spc="10">
                <a:solidFill>
                  <a:srgbClr val="D7905E"/>
                </a:solidFill>
                <a:latin typeface="Times New Roman"/>
                <a:cs typeface="Times New Roman"/>
              </a:rPr>
              <a:t>o </a:t>
            </a:r>
            <a:r>
              <a:rPr dirty="0" sz="1700" spc="-20">
                <a:latin typeface="Times New Roman"/>
                <a:cs typeface="Times New Roman"/>
              </a:rPr>
              <a:t>In </a:t>
            </a:r>
            <a:r>
              <a:rPr dirty="0" sz="1700" spc="10">
                <a:latin typeface="Times New Roman"/>
                <a:cs typeface="Times New Roman"/>
              </a:rPr>
              <a:t>a </a:t>
            </a:r>
            <a:r>
              <a:rPr dirty="0" sz="1700" spc="-50">
                <a:latin typeface="Times New Roman"/>
                <a:cs typeface="Times New Roman"/>
              </a:rPr>
              <a:t>computer </a:t>
            </a:r>
            <a:r>
              <a:rPr dirty="0" sz="1700" spc="-55">
                <a:latin typeface="Times New Roman"/>
                <a:cs typeface="Times New Roman"/>
              </a:rPr>
              <a:t>operating </a:t>
            </a:r>
            <a:r>
              <a:rPr dirty="0" sz="1700" spc="-70">
                <a:latin typeface="Times New Roman"/>
                <a:cs typeface="Times New Roman"/>
              </a:rPr>
              <a:t>system </a:t>
            </a:r>
            <a:r>
              <a:rPr dirty="0" sz="1700" spc="-55">
                <a:latin typeface="Times New Roman"/>
                <a:cs typeface="Times New Roman"/>
              </a:rPr>
              <a:t>that </a:t>
            </a:r>
            <a:r>
              <a:rPr dirty="0" sz="1700" spc="-45">
                <a:latin typeface="Times New Roman"/>
                <a:cs typeface="Times New Roman"/>
              </a:rPr>
              <a:t>uses </a:t>
            </a:r>
            <a:r>
              <a:rPr dirty="0" sz="1700" spc="-55">
                <a:latin typeface="Times New Roman"/>
                <a:cs typeface="Times New Roman"/>
              </a:rPr>
              <a:t>paging </a:t>
            </a:r>
            <a:r>
              <a:rPr dirty="0" sz="1700" spc="30">
                <a:latin typeface="Times New Roman"/>
                <a:cs typeface="Times New Roman"/>
              </a:rPr>
              <a:t>for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virtual memory </a:t>
            </a:r>
            <a:r>
              <a:rPr dirty="0" sz="1550" spc="-15">
                <a:latin typeface="Times New Roman"/>
                <a:cs typeface="Times New Roman"/>
              </a:rPr>
              <a:t>management,</a:t>
            </a:r>
            <a:r>
              <a:rPr dirty="0" sz="1550" spc="-10">
                <a:latin typeface="Times New Roman"/>
                <a:cs typeface="Times New Roman"/>
              </a:rPr>
              <a:t> </a:t>
            </a:r>
            <a:r>
              <a:rPr dirty="0" sz="1550" spc="-15">
                <a:latin typeface="Times New Roman"/>
                <a:cs typeface="Times New Roman"/>
              </a:rPr>
              <a:t>page</a:t>
            </a:r>
            <a:r>
              <a:rPr dirty="0" sz="1550" spc="-10">
                <a:latin typeface="Times New Roman"/>
                <a:cs typeface="Times New Roman"/>
              </a:rPr>
              <a:t> replacement </a:t>
            </a:r>
            <a:r>
              <a:rPr dirty="0" sz="1550" spc="-5">
                <a:latin typeface="Times New Roman"/>
                <a:cs typeface="Times New Roman"/>
              </a:rPr>
              <a:t> </a:t>
            </a:r>
            <a:r>
              <a:rPr dirty="0" sz="1700" spc="-80">
                <a:latin typeface="Times New Roman"/>
                <a:cs typeface="Times New Roman"/>
              </a:rPr>
              <a:t>a</a:t>
            </a:r>
            <a:r>
              <a:rPr dirty="0" sz="1700" spc="-105">
                <a:latin typeface="Times New Roman"/>
                <a:cs typeface="Times New Roman"/>
              </a:rPr>
              <a:t>l</a:t>
            </a:r>
            <a:r>
              <a:rPr dirty="0" sz="1700" spc="-100">
                <a:latin typeface="Times New Roman"/>
                <a:cs typeface="Times New Roman"/>
              </a:rPr>
              <a:t>g</a:t>
            </a:r>
            <a:r>
              <a:rPr dirty="0" sz="1700" spc="-25">
                <a:latin typeface="Times New Roman"/>
                <a:cs typeface="Times New Roman"/>
              </a:rPr>
              <a:t>o</a:t>
            </a:r>
            <a:r>
              <a:rPr dirty="0" sz="1700" spc="-45">
                <a:latin typeface="Times New Roman"/>
                <a:cs typeface="Times New Roman"/>
              </a:rPr>
              <a:t>r</a:t>
            </a:r>
            <a:r>
              <a:rPr dirty="0" sz="1700" spc="-105">
                <a:latin typeface="Times New Roman"/>
                <a:cs typeface="Times New Roman"/>
              </a:rPr>
              <a:t>it</a:t>
            </a:r>
            <a:r>
              <a:rPr dirty="0" sz="1700" spc="-25">
                <a:latin typeface="Times New Roman"/>
                <a:cs typeface="Times New Roman"/>
              </a:rPr>
              <a:t>h</a:t>
            </a:r>
            <a:r>
              <a:rPr dirty="0" sz="1700" spc="20">
                <a:latin typeface="Times New Roman"/>
                <a:cs typeface="Times New Roman"/>
              </a:rPr>
              <a:t>m</a:t>
            </a:r>
            <a:r>
              <a:rPr dirty="0" sz="1700" spc="25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d</a:t>
            </a:r>
            <a:r>
              <a:rPr dirty="0" sz="1700" spc="-80">
                <a:latin typeface="Times New Roman"/>
                <a:cs typeface="Times New Roman"/>
              </a:rPr>
              <a:t>ec</a:t>
            </a:r>
            <a:r>
              <a:rPr dirty="0" sz="1700" spc="-105">
                <a:latin typeface="Times New Roman"/>
                <a:cs typeface="Times New Roman"/>
              </a:rPr>
              <a:t>i</a:t>
            </a:r>
            <a:r>
              <a:rPr dirty="0" sz="1700" spc="-25">
                <a:latin typeface="Times New Roman"/>
                <a:cs typeface="Times New Roman"/>
              </a:rPr>
              <a:t>d</a:t>
            </a:r>
            <a:r>
              <a:rPr dirty="0" sz="1700" spc="10">
                <a:latin typeface="Times New Roman"/>
                <a:cs typeface="Times New Roman"/>
              </a:rPr>
              <a:t>e</a:t>
            </a:r>
            <a:r>
              <a:rPr dirty="0" sz="1700" spc="-75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w</a:t>
            </a:r>
            <a:r>
              <a:rPr dirty="0" sz="1700" spc="-25">
                <a:latin typeface="Times New Roman"/>
                <a:cs typeface="Times New Roman"/>
              </a:rPr>
              <a:t>h</a:t>
            </a:r>
            <a:r>
              <a:rPr dirty="0" sz="1700" spc="-105">
                <a:latin typeface="Times New Roman"/>
                <a:cs typeface="Times New Roman"/>
              </a:rPr>
              <a:t>i</a:t>
            </a:r>
            <a:r>
              <a:rPr dirty="0" sz="1700" spc="-85">
                <a:latin typeface="Times New Roman"/>
                <a:cs typeface="Times New Roman"/>
              </a:rPr>
              <a:t>c</a:t>
            </a:r>
            <a:r>
              <a:rPr dirty="0" sz="1700" spc="15">
                <a:latin typeface="Times New Roman"/>
                <a:cs typeface="Times New Roman"/>
              </a:rPr>
              <a:t>h</a:t>
            </a:r>
            <a:r>
              <a:rPr dirty="0" sz="1700" spc="-90">
                <a:latin typeface="Times New Roman"/>
                <a:cs typeface="Times New Roman"/>
              </a:rPr>
              <a:t> </a:t>
            </a:r>
            <a:r>
              <a:rPr dirty="0" sz="1700" spc="-55">
                <a:latin typeface="Times New Roman"/>
                <a:cs typeface="Times New Roman"/>
              </a:rPr>
              <a:t>m</a:t>
            </a:r>
            <a:r>
              <a:rPr dirty="0" sz="1700" spc="-85">
                <a:latin typeface="Times New Roman"/>
                <a:cs typeface="Times New Roman"/>
              </a:rPr>
              <a:t>e</a:t>
            </a:r>
            <a:r>
              <a:rPr dirty="0" sz="1700" spc="-55">
                <a:latin typeface="Times New Roman"/>
                <a:cs typeface="Times New Roman"/>
              </a:rPr>
              <a:t>m</a:t>
            </a:r>
            <a:r>
              <a:rPr dirty="0" sz="1700" spc="-25">
                <a:latin typeface="Times New Roman"/>
                <a:cs typeface="Times New Roman"/>
              </a:rPr>
              <a:t>o</a:t>
            </a:r>
            <a:r>
              <a:rPr dirty="0" sz="1700" spc="-45">
                <a:latin typeface="Times New Roman"/>
                <a:cs typeface="Times New Roman"/>
              </a:rPr>
              <a:t>r</a:t>
            </a:r>
            <a:r>
              <a:rPr dirty="0" sz="1700" spc="15">
                <a:latin typeface="Times New Roman"/>
                <a:cs typeface="Times New Roman"/>
              </a:rPr>
              <a:t>y</a:t>
            </a:r>
            <a:r>
              <a:rPr dirty="0" sz="1700" spc="-85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p</a:t>
            </a:r>
            <a:r>
              <a:rPr dirty="0" sz="1700" spc="-80">
                <a:latin typeface="Times New Roman"/>
                <a:cs typeface="Times New Roman"/>
              </a:rPr>
              <a:t>a</a:t>
            </a:r>
            <a:r>
              <a:rPr dirty="0" sz="1700" spc="-100">
                <a:latin typeface="Times New Roman"/>
                <a:cs typeface="Times New Roman"/>
              </a:rPr>
              <a:t>g</a:t>
            </a:r>
            <a:r>
              <a:rPr dirty="0" sz="1700" spc="-80">
                <a:latin typeface="Times New Roman"/>
                <a:cs typeface="Times New Roman"/>
              </a:rPr>
              <a:t>e</a:t>
            </a:r>
            <a:r>
              <a:rPr dirty="0" sz="1700" spc="10">
                <a:latin typeface="Times New Roman"/>
                <a:cs typeface="Times New Roman"/>
              </a:rPr>
              <a:t>s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t</a:t>
            </a:r>
            <a:r>
              <a:rPr dirty="0" sz="1700" spc="15">
                <a:latin typeface="Times New Roman"/>
                <a:cs typeface="Times New Roman"/>
              </a:rPr>
              <a:t>o</a:t>
            </a:r>
            <a:r>
              <a:rPr dirty="0" sz="1700" spc="-90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p</a:t>
            </a:r>
            <a:r>
              <a:rPr dirty="0" sz="1700" spc="-85">
                <a:latin typeface="Times New Roman"/>
                <a:cs typeface="Times New Roman"/>
              </a:rPr>
              <a:t>a</a:t>
            </a:r>
            <a:r>
              <a:rPr dirty="0" sz="1700" spc="-100">
                <a:latin typeface="Times New Roman"/>
                <a:cs typeface="Times New Roman"/>
              </a:rPr>
              <a:t>g</a:t>
            </a:r>
            <a:r>
              <a:rPr dirty="0" sz="1700" spc="10">
                <a:latin typeface="Times New Roman"/>
                <a:cs typeface="Times New Roman"/>
              </a:rPr>
              <a:t>e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45">
                <a:latin typeface="Times New Roman"/>
                <a:cs typeface="Times New Roman"/>
              </a:rPr>
              <a:t>ou</a:t>
            </a:r>
            <a:r>
              <a:rPr dirty="0" sz="1700" spc="-30">
                <a:latin typeface="Times New Roman"/>
                <a:cs typeface="Times New Roman"/>
              </a:rPr>
              <a:t>t</a:t>
            </a:r>
            <a:r>
              <a:rPr dirty="0" sz="1700" spc="5">
                <a:latin typeface="Times New Roman"/>
                <a:cs typeface="Times New Roman"/>
              </a:rPr>
              <a:t>.  </a:t>
            </a:r>
            <a:r>
              <a:rPr dirty="0" sz="1550" spc="-5">
                <a:latin typeface="Cambria"/>
                <a:cs typeface="Cambria"/>
              </a:rPr>
              <a:t>W</a:t>
            </a:r>
            <a:r>
              <a:rPr dirty="0" sz="1550" spc="45">
                <a:latin typeface="Cambria"/>
                <a:cs typeface="Cambria"/>
              </a:rPr>
              <a:t>h</a:t>
            </a:r>
            <a:r>
              <a:rPr dirty="0" sz="1550" spc="-10">
                <a:latin typeface="Cambria"/>
                <a:cs typeface="Cambria"/>
              </a:rPr>
              <a:t>e</a:t>
            </a:r>
            <a:r>
              <a:rPr dirty="0" sz="1550" spc="15">
                <a:latin typeface="Cambria"/>
                <a:cs typeface="Cambria"/>
              </a:rPr>
              <a:t>n</a:t>
            </a:r>
            <a:r>
              <a:rPr dirty="0" sz="1550" spc="-25">
                <a:latin typeface="Cambria"/>
                <a:cs typeface="Cambria"/>
              </a:rPr>
              <a:t> </a:t>
            </a:r>
            <a:r>
              <a:rPr dirty="0" sz="1550" spc="10">
                <a:latin typeface="Cambria"/>
                <a:cs typeface="Cambria"/>
              </a:rPr>
              <a:t>a</a:t>
            </a:r>
            <a:r>
              <a:rPr dirty="0" sz="1550" spc="-140">
                <a:latin typeface="Cambria"/>
                <a:cs typeface="Cambria"/>
              </a:rPr>
              <a:t> </a:t>
            </a:r>
            <a:r>
              <a:rPr dirty="0" sz="1550" spc="35">
                <a:latin typeface="Cambria"/>
                <a:cs typeface="Cambria"/>
              </a:rPr>
              <a:t>p</a:t>
            </a:r>
            <a:r>
              <a:rPr dirty="0" sz="1550" spc="-10">
                <a:latin typeface="Cambria"/>
                <a:cs typeface="Cambria"/>
              </a:rPr>
              <a:t>a</a:t>
            </a:r>
            <a:r>
              <a:rPr dirty="0" sz="1550" spc="-20">
                <a:latin typeface="Cambria"/>
                <a:cs typeface="Cambria"/>
              </a:rPr>
              <a:t>g</a:t>
            </a:r>
            <a:r>
              <a:rPr dirty="0" sz="1550" spc="10">
                <a:latin typeface="Cambria"/>
                <a:cs typeface="Cambria"/>
              </a:rPr>
              <a:t>e</a:t>
            </a:r>
            <a:r>
              <a:rPr dirty="0" sz="1550" spc="-135">
                <a:latin typeface="Cambria"/>
                <a:cs typeface="Cambria"/>
              </a:rPr>
              <a:t> </a:t>
            </a:r>
            <a:r>
              <a:rPr dirty="0" sz="1550" spc="-5">
                <a:latin typeface="Cambria"/>
                <a:cs typeface="Cambria"/>
              </a:rPr>
              <a:t>o</a:t>
            </a:r>
            <a:r>
              <a:rPr dirty="0" sz="1550" spc="5">
                <a:latin typeface="Cambria"/>
                <a:cs typeface="Cambria"/>
              </a:rPr>
              <a:t>f</a:t>
            </a:r>
            <a:r>
              <a:rPr dirty="0" sz="1550" spc="-70">
                <a:latin typeface="Cambria"/>
                <a:cs typeface="Cambria"/>
              </a:rPr>
              <a:t> </a:t>
            </a:r>
            <a:r>
              <a:rPr dirty="0" sz="1550" spc="-95">
                <a:latin typeface="Cambria"/>
                <a:cs typeface="Cambria"/>
              </a:rPr>
              <a:t>m</a:t>
            </a:r>
            <a:r>
              <a:rPr dirty="0" sz="1550" spc="-85">
                <a:latin typeface="Cambria"/>
                <a:cs typeface="Cambria"/>
              </a:rPr>
              <a:t>e</a:t>
            </a:r>
            <a:r>
              <a:rPr dirty="0" sz="1550" spc="-95">
                <a:latin typeface="Cambria"/>
                <a:cs typeface="Cambria"/>
              </a:rPr>
              <a:t>m</a:t>
            </a:r>
            <a:r>
              <a:rPr dirty="0" sz="1550" spc="-80">
                <a:latin typeface="Cambria"/>
                <a:cs typeface="Cambria"/>
              </a:rPr>
              <a:t>o</a:t>
            </a:r>
            <a:r>
              <a:rPr dirty="0" sz="1550" spc="-45">
                <a:latin typeface="Cambria"/>
                <a:cs typeface="Cambria"/>
              </a:rPr>
              <a:t>r</a:t>
            </a:r>
            <a:r>
              <a:rPr dirty="0" sz="1550" spc="10">
                <a:latin typeface="Cambria"/>
                <a:cs typeface="Cambria"/>
              </a:rPr>
              <a:t>y</a:t>
            </a:r>
            <a:r>
              <a:rPr dirty="0" sz="1550" spc="145">
                <a:latin typeface="Cambria"/>
                <a:cs typeface="Cambria"/>
              </a:rPr>
              <a:t> </a:t>
            </a:r>
            <a:r>
              <a:rPr dirty="0" sz="1550" spc="-40">
                <a:latin typeface="Cambria"/>
                <a:cs typeface="Cambria"/>
              </a:rPr>
              <a:t>n</a:t>
            </a:r>
            <a:r>
              <a:rPr dirty="0" sz="1550" spc="-85">
                <a:latin typeface="Cambria"/>
                <a:cs typeface="Cambria"/>
              </a:rPr>
              <a:t>ee</a:t>
            </a:r>
            <a:r>
              <a:rPr dirty="0" sz="1550" spc="15">
                <a:latin typeface="Cambria"/>
                <a:cs typeface="Cambria"/>
              </a:rPr>
              <a:t>d</a:t>
            </a:r>
            <a:r>
              <a:rPr dirty="0" sz="1550" spc="-20">
                <a:latin typeface="Cambria"/>
                <a:cs typeface="Cambria"/>
              </a:rPr>
              <a:t> </a:t>
            </a:r>
            <a:r>
              <a:rPr dirty="0" sz="1550" spc="-5">
                <a:latin typeface="Cambria"/>
                <a:cs typeface="Cambria"/>
              </a:rPr>
              <a:t>t</a:t>
            </a:r>
            <a:r>
              <a:rPr dirty="0" sz="1550" spc="10">
                <a:latin typeface="Cambria"/>
                <a:cs typeface="Cambria"/>
              </a:rPr>
              <a:t>o</a:t>
            </a:r>
            <a:r>
              <a:rPr dirty="0" sz="1550" spc="20">
                <a:latin typeface="Cambria"/>
                <a:cs typeface="Cambria"/>
              </a:rPr>
              <a:t> </a:t>
            </a:r>
            <a:r>
              <a:rPr dirty="0" sz="1550" spc="50">
                <a:latin typeface="Cambria"/>
                <a:cs typeface="Cambria"/>
              </a:rPr>
              <a:t>b</a:t>
            </a:r>
            <a:r>
              <a:rPr dirty="0" sz="1550" spc="10">
                <a:latin typeface="Cambria"/>
                <a:cs typeface="Cambria"/>
              </a:rPr>
              <a:t>e</a:t>
            </a:r>
            <a:r>
              <a:rPr dirty="0" sz="1550" spc="-140">
                <a:latin typeface="Cambria"/>
                <a:cs typeface="Cambria"/>
              </a:rPr>
              <a:t> </a:t>
            </a:r>
            <a:r>
              <a:rPr dirty="0" sz="1550" spc="-10">
                <a:latin typeface="Cambria"/>
                <a:cs typeface="Cambria"/>
              </a:rPr>
              <a:t>a</a:t>
            </a:r>
            <a:r>
              <a:rPr dirty="0" sz="1550" spc="25">
                <a:latin typeface="Cambria"/>
                <a:cs typeface="Cambria"/>
              </a:rPr>
              <a:t>ll</a:t>
            </a:r>
            <a:r>
              <a:rPr dirty="0" sz="1550">
                <a:latin typeface="Cambria"/>
                <a:cs typeface="Cambria"/>
              </a:rPr>
              <a:t>o</a:t>
            </a:r>
            <a:r>
              <a:rPr dirty="0" sz="1550" spc="-10">
                <a:latin typeface="Cambria"/>
                <a:cs typeface="Cambria"/>
              </a:rPr>
              <a:t>ca</a:t>
            </a:r>
            <a:r>
              <a:rPr dirty="0" sz="1550" spc="-5">
                <a:latin typeface="Cambria"/>
                <a:cs typeface="Cambria"/>
              </a:rPr>
              <a:t>t</a:t>
            </a:r>
            <a:r>
              <a:rPr dirty="0" sz="1550" spc="-10">
                <a:latin typeface="Cambria"/>
                <a:cs typeface="Cambria"/>
              </a:rPr>
              <a:t>e</a:t>
            </a:r>
            <a:r>
              <a:rPr dirty="0" sz="1550" spc="40">
                <a:latin typeface="Cambria"/>
                <a:cs typeface="Cambria"/>
              </a:rPr>
              <a:t>d</a:t>
            </a:r>
            <a:r>
              <a:rPr dirty="0" sz="1550" spc="5">
                <a:latin typeface="Cambria"/>
                <a:cs typeface="Cambria"/>
              </a:rPr>
              <a:t>.</a:t>
            </a:r>
            <a:endParaRPr sz="1550">
              <a:latin typeface="Cambria"/>
              <a:cs typeface="Cambria"/>
            </a:endParaRPr>
          </a:p>
          <a:p>
            <a:pPr marL="193675" indent="-181610">
              <a:lnSpc>
                <a:spcPct val="100000"/>
              </a:lnSpc>
              <a:spcBef>
                <a:spcPts val="450"/>
              </a:spcBef>
              <a:buClr>
                <a:srgbClr val="DD8E5F"/>
              </a:buClr>
              <a:buChar char="o"/>
              <a:tabLst>
                <a:tab pos="194310" algn="l"/>
              </a:tabLst>
            </a:pPr>
            <a:r>
              <a:rPr dirty="0" sz="1550" spc="65">
                <a:latin typeface="Cambria"/>
                <a:cs typeface="Cambria"/>
              </a:rPr>
              <a:t>F</a:t>
            </a:r>
            <a:r>
              <a:rPr dirty="0" sz="1550" spc="90">
                <a:latin typeface="Cambria"/>
                <a:cs typeface="Cambria"/>
              </a:rPr>
              <a:t>I</a:t>
            </a:r>
            <a:r>
              <a:rPr dirty="0" sz="1550" spc="65">
                <a:latin typeface="Cambria"/>
                <a:cs typeface="Cambria"/>
              </a:rPr>
              <a:t>F</a:t>
            </a:r>
            <a:r>
              <a:rPr dirty="0" sz="1550" spc="15">
                <a:latin typeface="Cambria"/>
                <a:cs typeface="Cambria"/>
              </a:rPr>
              <a:t>O</a:t>
            </a:r>
            <a:r>
              <a:rPr dirty="0" sz="1550" spc="-20">
                <a:latin typeface="Cambria"/>
                <a:cs typeface="Cambria"/>
              </a:rPr>
              <a:t> </a:t>
            </a:r>
            <a:r>
              <a:rPr dirty="0" sz="1550" spc="10">
                <a:latin typeface="Cambria"/>
                <a:cs typeface="Cambria"/>
              </a:rPr>
              <a:t>(</a:t>
            </a:r>
            <a:r>
              <a:rPr dirty="0" sz="1550" spc="-30">
                <a:latin typeface="Cambria"/>
                <a:cs typeface="Cambria"/>
              </a:rPr>
              <a:t>f</a:t>
            </a:r>
            <a:r>
              <a:rPr dirty="0" sz="1550" spc="10">
                <a:latin typeface="Cambria"/>
                <a:cs typeface="Cambria"/>
              </a:rPr>
              <a:t>i</a:t>
            </a:r>
            <a:r>
              <a:rPr dirty="0" sz="1550" spc="25">
                <a:latin typeface="Cambria"/>
                <a:cs typeface="Cambria"/>
              </a:rPr>
              <a:t>r</a:t>
            </a:r>
            <a:r>
              <a:rPr dirty="0" sz="1550" spc="-70">
                <a:latin typeface="Cambria"/>
                <a:cs typeface="Cambria"/>
              </a:rPr>
              <a:t>s</a:t>
            </a:r>
            <a:r>
              <a:rPr dirty="0" sz="1550" spc="10">
                <a:latin typeface="Cambria"/>
                <a:cs typeface="Cambria"/>
              </a:rPr>
              <a:t>t</a:t>
            </a:r>
            <a:r>
              <a:rPr dirty="0" sz="1550" spc="-45">
                <a:latin typeface="Cambria"/>
                <a:cs typeface="Cambria"/>
              </a:rPr>
              <a:t> </a:t>
            </a:r>
            <a:r>
              <a:rPr dirty="0" sz="1550" spc="15">
                <a:solidFill>
                  <a:srgbClr val="0E0E0E"/>
                </a:solidFill>
                <a:latin typeface="Cambria"/>
                <a:cs typeface="Cambria"/>
              </a:rPr>
              <a:t>i</a:t>
            </a:r>
            <a:r>
              <a:rPr dirty="0" sz="1550" spc="15">
                <a:solidFill>
                  <a:srgbClr val="0E0E0E"/>
                </a:solidFill>
                <a:latin typeface="Cambria"/>
                <a:cs typeface="Cambria"/>
              </a:rPr>
              <a:t>n</a:t>
            </a:r>
            <a:r>
              <a:rPr dirty="0" sz="1550" spc="-10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dirty="0" sz="1550" spc="-25">
                <a:latin typeface="Cambria"/>
                <a:cs typeface="Cambria"/>
              </a:rPr>
              <a:t>f</a:t>
            </a:r>
            <a:r>
              <a:rPr dirty="0" sz="1550" spc="10">
                <a:latin typeface="Cambria"/>
                <a:cs typeface="Cambria"/>
              </a:rPr>
              <a:t>i</a:t>
            </a:r>
            <a:r>
              <a:rPr dirty="0" sz="1550" spc="25">
                <a:latin typeface="Cambria"/>
                <a:cs typeface="Cambria"/>
              </a:rPr>
              <a:t>r</a:t>
            </a:r>
            <a:r>
              <a:rPr dirty="0" sz="1550" spc="-70">
                <a:latin typeface="Cambria"/>
                <a:cs typeface="Cambria"/>
              </a:rPr>
              <a:t>s</a:t>
            </a:r>
            <a:r>
              <a:rPr dirty="0" sz="1550" spc="10">
                <a:latin typeface="Cambria"/>
                <a:cs typeface="Cambria"/>
              </a:rPr>
              <a:t>t</a:t>
            </a:r>
            <a:r>
              <a:rPr dirty="0" sz="1550" spc="-120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o</a:t>
            </a:r>
            <a:r>
              <a:rPr dirty="0" sz="1550" spc="40">
                <a:latin typeface="Cambria"/>
                <a:cs typeface="Cambria"/>
              </a:rPr>
              <a:t>u</a:t>
            </a:r>
            <a:r>
              <a:rPr dirty="0" sz="1550" spc="-5">
                <a:latin typeface="Cambria"/>
                <a:cs typeface="Cambria"/>
              </a:rPr>
              <a:t>t</a:t>
            </a:r>
            <a:r>
              <a:rPr dirty="0" sz="1550" spc="10">
                <a:latin typeface="Cambria"/>
                <a:cs typeface="Cambria"/>
              </a:rPr>
              <a:t>)</a:t>
            </a:r>
            <a:endParaRPr sz="1550">
              <a:latin typeface="Cambria"/>
              <a:cs typeface="Cambria"/>
            </a:endParaRPr>
          </a:p>
          <a:p>
            <a:pPr marL="184150" indent="-172085">
              <a:lnSpc>
                <a:spcPct val="100000"/>
              </a:lnSpc>
              <a:spcBef>
                <a:spcPts val="545"/>
              </a:spcBef>
              <a:buClr>
                <a:srgbClr val="DB9A67"/>
              </a:buClr>
              <a:buChar char="o"/>
              <a:tabLst>
                <a:tab pos="184785" algn="l"/>
              </a:tabLst>
            </a:pPr>
            <a:r>
              <a:rPr dirty="0" sz="1550" spc="-10">
                <a:latin typeface="Cambria"/>
                <a:cs typeface="Cambria"/>
              </a:rPr>
              <a:t>L</a:t>
            </a:r>
            <a:r>
              <a:rPr dirty="0" sz="1550" spc="10">
                <a:latin typeface="Cambria"/>
                <a:cs typeface="Cambria"/>
              </a:rPr>
              <a:t>R</a:t>
            </a:r>
            <a:r>
              <a:rPr dirty="0" sz="1550" spc="15">
                <a:latin typeface="Cambria"/>
                <a:cs typeface="Cambria"/>
              </a:rPr>
              <a:t>U</a:t>
            </a:r>
            <a:r>
              <a:rPr dirty="0" sz="1550">
                <a:latin typeface="Cambria"/>
                <a:cs typeface="Cambria"/>
              </a:rPr>
              <a:t> </a:t>
            </a:r>
            <a:r>
              <a:rPr dirty="0" sz="1550" spc="-60">
                <a:latin typeface="Cambria"/>
                <a:cs typeface="Cambria"/>
              </a:rPr>
              <a:t> </a:t>
            </a:r>
            <a:r>
              <a:rPr dirty="0" sz="1550" spc="10">
                <a:latin typeface="Cambria"/>
                <a:cs typeface="Cambria"/>
              </a:rPr>
              <a:t>(</a:t>
            </a:r>
            <a:r>
              <a:rPr dirty="0" sz="1550" spc="-15">
                <a:latin typeface="Cambria"/>
                <a:cs typeface="Cambria"/>
              </a:rPr>
              <a:t>L</a:t>
            </a:r>
            <a:r>
              <a:rPr dirty="0" sz="1550" spc="-10">
                <a:latin typeface="Cambria"/>
                <a:cs typeface="Cambria"/>
              </a:rPr>
              <a:t>ea</a:t>
            </a:r>
            <a:r>
              <a:rPr dirty="0" sz="1550" spc="10">
                <a:latin typeface="Cambria"/>
                <a:cs typeface="Cambria"/>
              </a:rPr>
              <a:t>st</a:t>
            </a:r>
            <a:r>
              <a:rPr dirty="0" sz="1550" spc="20">
                <a:latin typeface="Cambria"/>
                <a:cs typeface="Cambria"/>
              </a:rPr>
              <a:t> </a:t>
            </a:r>
            <a:r>
              <a:rPr dirty="0" sz="1550" spc="10">
                <a:latin typeface="Cambria"/>
                <a:cs typeface="Cambria"/>
              </a:rPr>
              <a:t>R</a:t>
            </a:r>
            <a:r>
              <a:rPr dirty="0" sz="1550" spc="-10">
                <a:latin typeface="Cambria"/>
                <a:cs typeface="Cambria"/>
              </a:rPr>
              <a:t>ece</a:t>
            </a:r>
            <a:r>
              <a:rPr dirty="0" sz="1550" spc="35">
                <a:latin typeface="Cambria"/>
                <a:cs typeface="Cambria"/>
              </a:rPr>
              <a:t>n</a:t>
            </a:r>
            <a:r>
              <a:rPr dirty="0" sz="1550" spc="-5">
                <a:latin typeface="Cambria"/>
                <a:cs typeface="Cambria"/>
              </a:rPr>
              <a:t>t</a:t>
            </a:r>
            <a:r>
              <a:rPr dirty="0" sz="1550" spc="20">
                <a:latin typeface="Cambria"/>
                <a:cs typeface="Cambria"/>
              </a:rPr>
              <a:t>l</a:t>
            </a:r>
            <a:r>
              <a:rPr dirty="0" sz="1550" spc="10">
                <a:latin typeface="Cambria"/>
                <a:cs typeface="Cambria"/>
              </a:rPr>
              <a:t>y</a:t>
            </a:r>
            <a:r>
              <a:rPr dirty="0" sz="1550" spc="-90">
                <a:latin typeface="Cambria"/>
                <a:cs typeface="Cambria"/>
              </a:rPr>
              <a:t> </a:t>
            </a:r>
            <a:r>
              <a:rPr dirty="0" sz="1550" spc="40">
                <a:latin typeface="Cambria"/>
                <a:cs typeface="Cambria"/>
              </a:rPr>
              <a:t>u</a:t>
            </a:r>
            <a:r>
              <a:rPr dirty="0" sz="1550" spc="10">
                <a:latin typeface="Cambria"/>
                <a:cs typeface="Cambria"/>
              </a:rPr>
              <a:t>s</a:t>
            </a:r>
            <a:r>
              <a:rPr dirty="0" sz="1550" spc="-90">
                <a:latin typeface="Cambria"/>
                <a:cs typeface="Cambria"/>
              </a:rPr>
              <a:t>e</a:t>
            </a:r>
            <a:r>
              <a:rPr dirty="0" sz="1550" spc="-35">
                <a:latin typeface="Cambria"/>
                <a:cs typeface="Cambria"/>
              </a:rPr>
              <a:t>d</a:t>
            </a:r>
            <a:r>
              <a:rPr dirty="0" sz="1550" spc="10">
                <a:latin typeface="Cambria"/>
                <a:cs typeface="Cambria"/>
              </a:rPr>
              <a:t>)</a:t>
            </a:r>
            <a:endParaRPr sz="1550">
              <a:latin typeface="Cambria"/>
              <a:cs typeface="Cambria"/>
            </a:endParaRPr>
          </a:p>
          <a:p>
            <a:pPr marL="184150" indent="-172085">
              <a:lnSpc>
                <a:spcPct val="100000"/>
              </a:lnSpc>
              <a:spcBef>
                <a:spcPts val="395"/>
              </a:spcBef>
              <a:buClr>
                <a:srgbClr val="EF965B"/>
              </a:buClr>
              <a:buChar char="o"/>
              <a:tabLst>
                <a:tab pos="184785" algn="l"/>
              </a:tabLst>
            </a:pPr>
            <a:r>
              <a:rPr dirty="0" sz="1550" spc="20">
                <a:latin typeface="Cambria"/>
                <a:cs typeface="Cambria"/>
              </a:rPr>
              <a:t>OPT</a:t>
            </a:r>
            <a:r>
              <a:rPr dirty="0" sz="1550" spc="45">
                <a:latin typeface="Cambria"/>
                <a:cs typeface="Cambria"/>
              </a:rPr>
              <a:t> </a:t>
            </a:r>
            <a:r>
              <a:rPr dirty="0" sz="1550" spc="10">
                <a:latin typeface="Cambria"/>
                <a:cs typeface="Cambria"/>
              </a:rPr>
              <a:t>(Optimal)</a:t>
            </a:r>
            <a:endParaRPr sz="15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221712"/>
            <a:ext cx="314325" cy="7516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100" y="2221585"/>
            <a:ext cx="323850" cy="7517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38575" y="2250198"/>
            <a:ext cx="723900" cy="713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8200" y="2250198"/>
            <a:ext cx="342900" cy="71360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80287" y="2237803"/>
          <a:ext cx="2195830" cy="75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"/>
                <a:gridCol w="350520"/>
                <a:gridCol w="350519"/>
                <a:gridCol w="411480"/>
                <a:gridCol w="350519"/>
                <a:gridCol w="429894"/>
              </a:tblGrid>
              <a:tr h="264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4444"/>
                      </a:solidFill>
                      <a:prstDash val="solid"/>
                    </a:lnL>
                    <a:lnR w="9525">
                      <a:solidFill>
                        <a:srgbClr val="3E4444"/>
                      </a:solidFill>
                      <a:prstDash val="solid"/>
                    </a:lnR>
                    <a:lnT w="9525">
                      <a:solidFill>
                        <a:srgbClr val="3E4444"/>
                      </a:solidFill>
                      <a:prstDash val="solid"/>
                    </a:lnT>
                    <a:lnB w="9525">
                      <a:solidFill>
                        <a:srgbClr val="3E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4444"/>
                      </a:solidFill>
                      <a:prstDash val="solid"/>
                    </a:lnL>
                    <a:lnR w="9525">
                      <a:solidFill>
                        <a:srgbClr val="3E4444"/>
                      </a:solidFill>
                      <a:prstDash val="solid"/>
                    </a:lnR>
                    <a:lnT w="9525">
                      <a:solidFill>
                        <a:srgbClr val="3E4444"/>
                      </a:solidFill>
                      <a:prstDash val="solid"/>
                    </a:lnT>
                    <a:lnB w="9525">
                      <a:solidFill>
                        <a:srgbClr val="3E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4444"/>
                      </a:solidFill>
                      <a:prstDash val="solid"/>
                    </a:lnL>
                    <a:lnR w="9525">
                      <a:solidFill>
                        <a:srgbClr val="3E4444"/>
                      </a:solidFill>
                      <a:prstDash val="solid"/>
                    </a:lnR>
                    <a:lnT w="9525">
                      <a:solidFill>
                        <a:srgbClr val="3E4444"/>
                      </a:solidFill>
                      <a:prstDash val="solid"/>
                    </a:lnT>
                    <a:lnB w="9525">
                      <a:solidFill>
                        <a:srgbClr val="3E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4444"/>
                      </a:solidFill>
                      <a:prstDash val="solid"/>
                    </a:lnL>
                    <a:lnR w="9525">
                      <a:solidFill>
                        <a:srgbClr val="3E4444"/>
                      </a:solidFill>
                      <a:prstDash val="solid"/>
                    </a:lnR>
                    <a:lnT w="9525">
                      <a:solidFill>
                        <a:srgbClr val="3E4444"/>
                      </a:solidFill>
                      <a:prstDash val="solid"/>
                    </a:lnT>
                    <a:lnB w="9525">
                      <a:solidFill>
                        <a:srgbClr val="3E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4444"/>
                      </a:solidFill>
                      <a:prstDash val="solid"/>
                    </a:lnL>
                    <a:lnR w="9525">
                      <a:solidFill>
                        <a:srgbClr val="3E4444"/>
                      </a:solidFill>
                      <a:prstDash val="solid"/>
                    </a:lnR>
                    <a:lnT w="9525">
                      <a:solidFill>
                        <a:srgbClr val="3E4444"/>
                      </a:solidFill>
                      <a:prstDash val="solid"/>
                    </a:lnT>
                    <a:lnB w="9525">
                      <a:solidFill>
                        <a:srgbClr val="3E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4444"/>
                      </a:solidFill>
                      <a:prstDash val="solid"/>
                    </a:lnL>
                    <a:lnR w="9525">
                      <a:solidFill>
                        <a:srgbClr val="3E4444"/>
                      </a:solidFill>
                      <a:prstDash val="solid"/>
                    </a:lnR>
                    <a:lnT w="9525">
                      <a:solidFill>
                        <a:srgbClr val="3E4444"/>
                      </a:solidFill>
                      <a:prstDash val="solid"/>
                    </a:lnT>
                    <a:lnB w="9525">
                      <a:solidFill>
                        <a:srgbClr val="3E4444"/>
                      </a:solidFill>
                      <a:prstDash val="solid"/>
                    </a:lnB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4444"/>
                      </a:solidFill>
                      <a:prstDash val="solid"/>
                    </a:lnL>
                    <a:lnR w="9525">
                      <a:solidFill>
                        <a:srgbClr val="3E4444"/>
                      </a:solidFill>
                      <a:prstDash val="solid"/>
                    </a:lnR>
                    <a:lnT w="9525">
                      <a:solidFill>
                        <a:srgbClr val="3E4444"/>
                      </a:solidFill>
                      <a:prstDash val="solid"/>
                    </a:lnT>
                    <a:lnB w="9525">
                      <a:solidFill>
                        <a:srgbClr val="3E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4444"/>
                      </a:solidFill>
                      <a:prstDash val="solid"/>
                    </a:lnL>
                    <a:lnR w="9525">
                      <a:solidFill>
                        <a:srgbClr val="3E4444"/>
                      </a:solidFill>
                      <a:prstDash val="solid"/>
                    </a:lnR>
                    <a:lnT w="9525">
                      <a:solidFill>
                        <a:srgbClr val="3E4444"/>
                      </a:solidFill>
                      <a:prstDash val="solid"/>
                    </a:lnT>
                    <a:lnB w="9525">
                      <a:solidFill>
                        <a:srgbClr val="3E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4444"/>
                      </a:solidFill>
                      <a:prstDash val="solid"/>
                    </a:lnL>
                    <a:lnR w="9525">
                      <a:solidFill>
                        <a:srgbClr val="3E4444"/>
                      </a:solidFill>
                      <a:prstDash val="solid"/>
                    </a:lnR>
                    <a:lnT w="9525">
                      <a:solidFill>
                        <a:srgbClr val="3E4444"/>
                      </a:solidFill>
                      <a:prstDash val="solid"/>
                    </a:lnT>
                    <a:lnB w="9525">
                      <a:solidFill>
                        <a:srgbClr val="3E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4444"/>
                      </a:solidFill>
                      <a:prstDash val="solid"/>
                    </a:lnL>
                    <a:lnR w="9525">
                      <a:solidFill>
                        <a:srgbClr val="3E4444"/>
                      </a:solidFill>
                      <a:prstDash val="solid"/>
                    </a:lnR>
                    <a:lnT w="9525">
                      <a:solidFill>
                        <a:srgbClr val="3E4444"/>
                      </a:solidFill>
                      <a:prstDash val="solid"/>
                    </a:lnT>
                    <a:lnB w="9525">
                      <a:solidFill>
                        <a:srgbClr val="3E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4444"/>
                      </a:solidFill>
                      <a:prstDash val="solid"/>
                    </a:lnL>
                    <a:lnR w="9525">
                      <a:solidFill>
                        <a:srgbClr val="3E4444"/>
                      </a:solidFill>
                      <a:prstDash val="solid"/>
                    </a:lnR>
                    <a:lnT w="9525">
                      <a:solidFill>
                        <a:srgbClr val="3E4444"/>
                      </a:solidFill>
                      <a:prstDash val="solid"/>
                    </a:lnT>
                    <a:lnB w="9525">
                      <a:solidFill>
                        <a:srgbClr val="3E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4444"/>
                      </a:solidFill>
                      <a:prstDash val="solid"/>
                    </a:lnL>
                    <a:lnR w="9525">
                      <a:solidFill>
                        <a:srgbClr val="3E4444"/>
                      </a:solidFill>
                      <a:prstDash val="solid"/>
                    </a:lnR>
                    <a:lnT w="9525">
                      <a:solidFill>
                        <a:srgbClr val="3E4444"/>
                      </a:solidFill>
                      <a:prstDash val="solid"/>
                    </a:lnT>
                    <a:lnB w="9525">
                      <a:solidFill>
                        <a:srgbClr val="3E4444"/>
                      </a:solidFill>
                      <a:prstDash val="solid"/>
                    </a:lnB>
                  </a:tcPr>
                </a:tc>
              </a:tr>
              <a:tr h="2343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4444"/>
                      </a:solidFill>
                      <a:prstDash val="solid"/>
                    </a:lnL>
                    <a:lnR w="9525">
                      <a:solidFill>
                        <a:srgbClr val="3E4444"/>
                      </a:solidFill>
                      <a:prstDash val="solid"/>
                    </a:lnR>
                    <a:lnT w="9525">
                      <a:solidFill>
                        <a:srgbClr val="3E4444"/>
                      </a:solidFill>
                      <a:prstDash val="solid"/>
                    </a:lnT>
                    <a:lnB w="9525">
                      <a:solidFill>
                        <a:srgbClr val="3E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4444"/>
                      </a:solidFill>
                      <a:prstDash val="solid"/>
                    </a:lnL>
                    <a:lnR w="9525">
                      <a:solidFill>
                        <a:srgbClr val="3E4444"/>
                      </a:solidFill>
                      <a:prstDash val="solid"/>
                    </a:lnR>
                    <a:lnT w="9525">
                      <a:solidFill>
                        <a:srgbClr val="3E4444"/>
                      </a:solidFill>
                      <a:prstDash val="solid"/>
                    </a:lnT>
                    <a:lnB w="9525">
                      <a:solidFill>
                        <a:srgbClr val="3E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4444"/>
                      </a:solidFill>
                      <a:prstDash val="solid"/>
                    </a:lnL>
                    <a:lnR w="9525">
                      <a:solidFill>
                        <a:srgbClr val="3E4444"/>
                      </a:solidFill>
                      <a:prstDash val="solid"/>
                    </a:lnR>
                    <a:lnT w="9525">
                      <a:solidFill>
                        <a:srgbClr val="3E4444"/>
                      </a:solidFill>
                      <a:prstDash val="solid"/>
                    </a:lnT>
                    <a:lnB w="9525">
                      <a:solidFill>
                        <a:srgbClr val="3E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4444"/>
                      </a:solidFill>
                      <a:prstDash val="solid"/>
                    </a:lnL>
                    <a:lnR w="9525">
                      <a:solidFill>
                        <a:srgbClr val="3E4444"/>
                      </a:solidFill>
                      <a:prstDash val="solid"/>
                    </a:lnR>
                    <a:lnT w="9525">
                      <a:solidFill>
                        <a:srgbClr val="3E4444"/>
                      </a:solidFill>
                      <a:prstDash val="solid"/>
                    </a:lnT>
                    <a:lnB w="9525">
                      <a:solidFill>
                        <a:srgbClr val="3E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4444"/>
                      </a:solidFill>
                      <a:prstDash val="solid"/>
                    </a:lnL>
                    <a:lnR w="9525">
                      <a:solidFill>
                        <a:srgbClr val="3E4444"/>
                      </a:solidFill>
                      <a:prstDash val="solid"/>
                    </a:lnR>
                    <a:lnT w="9525">
                      <a:solidFill>
                        <a:srgbClr val="3E4444"/>
                      </a:solidFill>
                      <a:prstDash val="solid"/>
                    </a:lnT>
                    <a:lnB w="9525">
                      <a:solidFill>
                        <a:srgbClr val="3E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4444"/>
                      </a:solidFill>
                      <a:prstDash val="solid"/>
                    </a:lnL>
                    <a:lnR w="9525">
                      <a:solidFill>
                        <a:srgbClr val="3E4444"/>
                      </a:solidFill>
                      <a:prstDash val="solid"/>
                    </a:lnR>
                    <a:lnT w="9525">
                      <a:solidFill>
                        <a:srgbClr val="3E4444"/>
                      </a:solidFill>
                      <a:prstDash val="solid"/>
                    </a:lnT>
                    <a:lnB w="9525">
                      <a:solidFill>
                        <a:srgbClr val="3E444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471798" y="2244344"/>
            <a:ext cx="0" cy="753110"/>
          </a:xfrm>
          <a:custGeom>
            <a:avLst/>
            <a:gdLst/>
            <a:ahLst/>
            <a:cxnLst/>
            <a:rect l="l" t="t" r="r" b="b"/>
            <a:pathLst>
              <a:path w="0" h="753110">
                <a:moveTo>
                  <a:pt x="0" y="752602"/>
                </a:moveTo>
                <a:lnTo>
                  <a:pt x="0" y="0"/>
                </a:lnTo>
              </a:path>
            </a:pathLst>
          </a:custGeom>
          <a:ln w="9144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62273" y="2244344"/>
            <a:ext cx="1534160" cy="753110"/>
          </a:xfrm>
          <a:custGeom>
            <a:avLst/>
            <a:gdLst/>
            <a:ahLst/>
            <a:cxnLst/>
            <a:rect l="l" t="t" r="r" b="b"/>
            <a:pathLst>
              <a:path w="1534160" h="753110">
                <a:moveTo>
                  <a:pt x="1533652" y="752602"/>
                </a:moveTo>
                <a:lnTo>
                  <a:pt x="1533652" y="0"/>
                </a:lnTo>
              </a:path>
              <a:path w="1534160" h="753110">
                <a:moveTo>
                  <a:pt x="0" y="9525"/>
                </a:moveTo>
                <a:lnTo>
                  <a:pt x="1533271" y="9525"/>
                </a:lnTo>
              </a:path>
              <a:path w="1534160" h="753110">
                <a:moveTo>
                  <a:pt x="0" y="752856"/>
                </a:moveTo>
                <a:lnTo>
                  <a:pt x="1533271" y="752856"/>
                </a:lnTo>
              </a:path>
              <a:path w="1534160" h="753110">
                <a:moveTo>
                  <a:pt x="295401" y="752602"/>
                </a:moveTo>
                <a:lnTo>
                  <a:pt x="295401" y="0"/>
                </a:lnTo>
              </a:path>
              <a:path w="1534160" h="753110">
                <a:moveTo>
                  <a:pt x="704976" y="752602"/>
                </a:moveTo>
                <a:lnTo>
                  <a:pt x="704976" y="0"/>
                </a:lnTo>
              </a:path>
              <a:path w="1534160" h="753110">
                <a:moveTo>
                  <a:pt x="1104900" y="752602"/>
                </a:moveTo>
                <a:lnTo>
                  <a:pt x="1104900" y="0"/>
                </a:lnTo>
              </a:path>
              <a:path w="1534160" h="753110">
                <a:moveTo>
                  <a:pt x="0" y="466979"/>
                </a:moveTo>
                <a:lnTo>
                  <a:pt x="295148" y="466979"/>
                </a:lnTo>
              </a:path>
              <a:path w="1534160" h="753110">
                <a:moveTo>
                  <a:pt x="0" y="209676"/>
                </a:moveTo>
                <a:lnTo>
                  <a:pt x="295148" y="209676"/>
                </a:lnTo>
              </a:path>
            </a:pathLst>
          </a:custGeom>
          <a:ln w="9144">
            <a:solidFill>
              <a:srgbClr val="4A4A4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04925" y="2287168"/>
            <a:ext cx="2362200" cy="67663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4329" y="609599"/>
            <a:ext cx="544830" cy="2895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>
                <a:solidFill>
                  <a:srgbClr val="4A4A4A"/>
                </a:solidFill>
                <a:latin typeface="Arial MT"/>
                <a:cs typeface="Arial MT"/>
              </a:rPr>
              <a:t>I</a:t>
            </a:r>
            <a:r>
              <a:rPr dirty="0" spc="95">
                <a:solidFill>
                  <a:srgbClr val="4A4A4A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4A4A4A"/>
                </a:solidFill>
                <a:latin typeface="Arial MT"/>
                <a:cs typeface="Arial MT"/>
              </a:rPr>
              <a:t>I</a:t>
            </a:r>
            <a:r>
              <a:rPr dirty="0">
                <a:solidFill>
                  <a:srgbClr val="4F4F4F"/>
                </a:solidFill>
                <a:latin typeface="Arial MT"/>
                <a:cs typeface="Arial MT"/>
              </a:rPr>
              <a:t>I”(J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2107" y="848677"/>
            <a:ext cx="3359785" cy="588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95">
                <a:latin typeface="Arial MT"/>
                <a:cs typeface="Arial MT"/>
              </a:rPr>
              <a:t>F</a:t>
            </a:r>
            <a:r>
              <a:rPr dirty="0" sz="1250" spc="-55">
                <a:latin typeface="Arial MT"/>
                <a:cs typeface="Arial MT"/>
              </a:rPr>
              <a:t>i</a:t>
            </a:r>
            <a:r>
              <a:rPr dirty="0" sz="1250" spc="-45">
                <a:latin typeface="Arial MT"/>
                <a:cs typeface="Arial MT"/>
              </a:rPr>
              <a:t>r</a:t>
            </a:r>
            <a:r>
              <a:rPr dirty="0" sz="1250" spc="-105">
                <a:latin typeface="Arial MT"/>
                <a:cs typeface="Arial MT"/>
              </a:rPr>
              <a:t>s</a:t>
            </a:r>
            <a:r>
              <a:rPr dirty="0" sz="1250" spc="5">
                <a:latin typeface="Arial MT"/>
                <a:cs typeface="Arial MT"/>
              </a:rPr>
              <a:t>t</a:t>
            </a:r>
            <a:r>
              <a:rPr dirty="0" sz="1250" spc="125">
                <a:latin typeface="Arial MT"/>
                <a:cs typeface="Arial MT"/>
              </a:rPr>
              <a:t> </a:t>
            </a:r>
            <a:r>
              <a:rPr dirty="0" sz="1250" spc="20">
                <a:latin typeface="Arial MT"/>
                <a:cs typeface="Arial MT"/>
              </a:rPr>
              <a:t>i</a:t>
            </a:r>
            <a:r>
              <a:rPr dirty="0" sz="1250" spc="15">
                <a:latin typeface="Arial MT"/>
                <a:cs typeface="Arial MT"/>
              </a:rPr>
              <a:t>n</a:t>
            </a:r>
            <a:r>
              <a:rPr dirty="0" sz="1250" spc="-160">
                <a:latin typeface="Arial MT"/>
                <a:cs typeface="Arial MT"/>
              </a:rPr>
              <a:t> </a:t>
            </a:r>
            <a:r>
              <a:rPr dirty="0" sz="1250" spc="-50">
                <a:latin typeface="Arial MT"/>
                <a:cs typeface="Arial MT"/>
              </a:rPr>
              <a:t>f</a:t>
            </a:r>
            <a:r>
              <a:rPr dirty="0" sz="1250" spc="-55">
                <a:latin typeface="Arial MT"/>
                <a:cs typeface="Arial MT"/>
              </a:rPr>
              <a:t>i</a:t>
            </a:r>
            <a:r>
              <a:rPr dirty="0" sz="1250" spc="-45">
                <a:latin typeface="Arial MT"/>
                <a:cs typeface="Arial MT"/>
              </a:rPr>
              <a:t>r</a:t>
            </a:r>
            <a:r>
              <a:rPr dirty="0" sz="1250" spc="-105">
                <a:latin typeface="Arial MT"/>
                <a:cs typeface="Arial MT"/>
              </a:rPr>
              <a:t>s</a:t>
            </a:r>
            <a:r>
              <a:rPr dirty="0" sz="1250" spc="5">
                <a:latin typeface="Arial MT"/>
                <a:cs typeface="Arial MT"/>
              </a:rPr>
              <a:t>t</a:t>
            </a:r>
            <a:r>
              <a:rPr dirty="0" sz="1250" spc="45">
                <a:latin typeface="Arial MT"/>
                <a:cs typeface="Arial MT"/>
              </a:rPr>
              <a:t> </a:t>
            </a:r>
            <a:r>
              <a:rPr dirty="0" sz="1250" spc="-20">
                <a:latin typeface="Arial MT"/>
                <a:cs typeface="Arial MT"/>
              </a:rPr>
              <a:t>ou</a:t>
            </a:r>
            <a:r>
              <a:rPr dirty="0" sz="1250" spc="5">
                <a:latin typeface="Arial MT"/>
                <a:cs typeface="Arial MT"/>
              </a:rPr>
              <a:t>t</a:t>
            </a:r>
            <a:r>
              <a:rPr dirty="0" sz="1250">
                <a:latin typeface="Arial MT"/>
                <a:cs typeface="Arial MT"/>
              </a:rPr>
              <a:t> </a:t>
            </a:r>
            <a:r>
              <a:rPr dirty="0" sz="1250" spc="-75">
                <a:latin typeface="Arial MT"/>
                <a:cs typeface="Arial MT"/>
              </a:rPr>
              <a:t> </a:t>
            </a:r>
            <a:r>
              <a:rPr dirty="0" sz="1250" spc="20">
                <a:latin typeface="Arial MT"/>
                <a:cs typeface="Arial MT"/>
              </a:rPr>
              <a:t>i</a:t>
            </a:r>
            <a:r>
              <a:rPr dirty="0" sz="1250" spc="10">
                <a:latin typeface="Arial MT"/>
                <a:cs typeface="Arial MT"/>
              </a:rPr>
              <a:t>s</a:t>
            </a:r>
            <a:r>
              <a:rPr dirty="0" sz="1250" spc="-90">
                <a:latin typeface="Arial MT"/>
                <a:cs typeface="Arial MT"/>
              </a:rPr>
              <a:t> </a:t>
            </a:r>
            <a:r>
              <a:rPr dirty="0" sz="1250" spc="-180">
                <a:latin typeface="Arial MT"/>
                <a:cs typeface="Arial MT"/>
              </a:rPr>
              <a:t>v</a:t>
            </a:r>
            <a:r>
              <a:rPr dirty="0" sz="1250" spc="-95">
                <a:latin typeface="Arial MT"/>
                <a:cs typeface="Arial MT"/>
              </a:rPr>
              <a:t>e</a:t>
            </a:r>
            <a:r>
              <a:rPr dirty="0" sz="1250" spc="-45">
                <a:latin typeface="Arial MT"/>
                <a:cs typeface="Arial MT"/>
              </a:rPr>
              <a:t>r</a:t>
            </a:r>
            <a:r>
              <a:rPr dirty="0" sz="1250" spc="10">
                <a:latin typeface="Arial MT"/>
                <a:cs typeface="Arial MT"/>
              </a:rPr>
              <a:t>y</a:t>
            </a:r>
            <a:r>
              <a:rPr dirty="0" sz="1250" spc="135">
                <a:latin typeface="Arial MT"/>
                <a:cs typeface="Arial MT"/>
              </a:rPr>
              <a:t> </a:t>
            </a:r>
            <a:r>
              <a:rPr dirty="0" sz="1250" spc="-95">
                <a:latin typeface="Arial MT"/>
                <a:cs typeface="Arial MT"/>
              </a:rPr>
              <a:t>ea</a:t>
            </a:r>
            <a:r>
              <a:rPr dirty="0" sz="1250" spc="-105">
                <a:latin typeface="Arial MT"/>
                <a:cs typeface="Arial MT"/>
              </a:rPr>
              <a:t>s</a:t>
            </a:r>
            <a:r>
              <a:rPr dirty="0" sz="1250" spc="10">
                <a:latin typeface="Arial MT"/>
                <a:cs typeface="Arial MT"/>
              </a:rPr>
              <a:t>y</a:t>
            </a:r>
            <a:r>
              <a:rPr dirty="0" sz="1250">
                <a:latin typeface="Arial MT"/>
                <a:cs typeface="Arial MT"/>
              </a:rPr>
              <a:t> </a:t>
            </a:r>
            <a:r>
              <a:rPr dirty="0" sz="1250" spc="-130">
                <a:latin typeface="Arial MT"/>
                <a:cs typeface="Arial MT"/>
              </a:rPr>
              <a:t> </a:t>
            </a:r>
            <a:r>
              <a:rPr dirty="0" sz="1250" spc="-125">
                <a:latin typeface="Arial MT"/>
                <a:cs typeface="Arial MT"/>
              </a:rPr>
              <a:t>t</a:t>
            </a:r>
            <a:r>
              <a:rPr dirty="0" sz="1250" spc="15">
                <a:latin typeface="Arial MT"/>
                <a:cs typeface="Arial MT"/>
              </a:rPr>
              <a:t>o</a:t>
            </a:r>
            <a:r>
              <a:rPr dirty="0" sz="1250" spc="-5">
                <a:latin typeface="Arial MT"/>
                <a:cs typeface="Arial MT"/>
              </a:rPr>
              <a:t> </a:t>
            </a:r>
            <a:r>
              <a:rPr dirty="0" sz="1250" spc="20">
                <a:latin typeface="Arial MT"/>
                <a:cs typeface="Arial MT"/>
              </a:rPr>
              <a:t>i</a:t>
            </a:r>
            <a:r>
              <a:rPr dirty="0" sz="1250" spc="-70">
                <a:latin typeface="Arial MT"/>
                <a:cs typeface="Arial MT"/>
              </a:rPr>
              <a:t>m</a:t>
            </a:r>
            <a:r>
              <a:rPr dirty="0" sz="1250" spc="-25">
                <a:latin typeface="Arial MT"/>
                <a:cs typeface="Arial MT"/>
              </a:rPr>
              <a:t>p</a:t>
            </a:r>
            <a:r>
              <a:rPr dirty="0" sz="1250" spc="-55">
                <a:latin typeface="Arial MT"/>
                <a:cs typeface="Arial MT"/>
              </a:rPr>
              <a:t>l</a:t>
            </a:r>
            <a:r>
              <a:rPr dirty="0" sz="1250" spc="-25">
                <a:latin typeface="Arial MT"/>
                <a:cs typeface="Arial MT"/>
              </a:rPr>
              <a:t>e</a:t>
            </a:r>
            <a:r>
              <a:rPr dirty="0" sz="1250" spc="-70">
                <a:latin typeface="Arial MT"/>
                <a:cs typeface="Arial MT"/>
              </a:rPr>
              <a:t>m</a:t>
            </a:r>
            <a:r>
              <a:rPr dirty="0" sz="1250" spc="-25">
                <a:latin typeface="Arial MT"/>
                <a:cs typeface="Arial MT"/>
              </a:rPr>
              <a:t>e</a:t>
            </a:r>
            <a:r>
              <a:rPr dirty="0" sz="1250" spc="50">
                <a:latin typeface="Arial MT"/>
                <a:cs typeface="Arial MT"/>
              </a:rPr>
              <a:t>n</a:t>
            </a:r>
            <a:r>
              <a:rPr dirty="0" sz="1250" spc="-50">
                <a:latin typeface="Arial MT"/>
                <a:cs typeface="Arial MT"/>
              </a:rPr>
              <a:t>t</a:t>
            </a:r>
            <a:r>
              <a:rPr dirty="0" sz="1250" spc="5">
                <a:latin typeface="Arial MT"/>
                <a:cs typeface="Arial MT"/>
              </a:rPr>
              <a:t>.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50" spc="-170">
                <a:latin typeface="Arial MT"/>
                <a:cs typeface="Arial MT"/>
              </a:rPr>
              <a:t>T</a:t>
            </a:r>
            <a:r>
              <a:rPr dirty="0" sz="1250" spc="-95">
                <a:latin typeface="Arial MT"/>
                <a:cs typeface="Arial MT"/>
              </a:rPr>
              <a:t>h</a:t>
            </a:r>
            <a:r>
              <a:rPr dirty="0" sz="1250" spc="15">
                <a:latin typeface="Arial MT"/>
                <a:cs typeface="Arial MT"/>
              </a:rPr>
              <a:t>e</a:t>
            </a:r>
            <a:r>
              <a:rPr dirty="0" sz="1250" spc="65">
                <a:latin typeface="Arial MT"/>
                <a:cs typeface="Arial MT"/>
              </a:rPr>
              <a:t> </a:t>
            </a:r>
            <a:r>
              <a:rPr dirty="0" sz="1250" spc="20">
                <a:solidFill>
                  <a:srgbClr val="1F1F1F"/>
                </a:solidFill>
                <a:latin typeface="Arial MT"/>
                <a:cs typeface="Arial MT"/>
              </a:rPr>
              <a:t>f</a:t>
            </a:r>
            <a:r>
              <a:rPr dirty="0" sz="1250" spc="20">
                <a:solidFill>
                  <a:srgbClr val="1F1F1F"/>
                </a:solidFill>
                <a:latin typeface="Arial MT"/>
                <a:cs typeface="Arial MT"/>
              </a:rPr>
              <a:t>i</a:t>
            </a:r>
            <a:r>
              <a:rPr dirty="0" sz="1250" spc="20">
                <a:solidFill>
                  <a:srgbClr val="1F1F1F"/>
                </a:solidFill>
                <a:latin typeface="Arial MT"/>
                <a:cs typeface="Arial MT"/>
              </a:rPr>
              <a:t>f</a:t>
            </a:r>
            <a:r>
              <a:rPr dirty="0" sz="1250" spc="15">
                <a:solidFill>
                  <a:srgbClr val="1F1F1F"/>
                </a:solidFill>
                <a:latin typeface="Arial MT"/>
                <a:cs typeface="Arial MT"/>
              </a:rPr>
              <a:t>o</a:t>
            </a:r>
            <a:r>
              <a:rPr dirty="0" sz="1250" spc="-15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latin typeface="Arial MT"/>
                <a:cs typeface="Arial MT"/>
              </a:rPr>
              <a:t>a</a:t>
            </a:r>
            <a:r>
              <a:rPr dirty="0" sz="1250" spc="-55">
                <a:latin typeface="Arial MT"/>
                <a:cs typeface="Arial MT"/>
              </a:rPr>
              <a:t>l</a:t>
            </a:r>
            <a:r>
              <a:rPr dirty="0" sz="1250" spc="-20">
                <a:latin typeface="Arial MT"/>
                <a:cs typeface="Arial MT"/>
              </a:rPr>
              <a:t>go</a:t>
            </a:r>
            <a:r>
              <a:rPr dirty="0" sz="1250" spc="25">
                <a:latin typeface="Arial MT"/>
                <a:cs typeface="Arial MT"/>
              </a:rPr>
              <a:t>r</a:t>
            </a:r>
            <a:r>
              <a:rPr dirty="0" sz="1250" spc="20">
                <a:latin typeface="Arial MT"/>
                <a:cs typeface="Arial MT"/>
              </a:rPr>
              <a:t>i</a:t>
            </a:r>
            <a:r>
              <a:rPr dirty="0" sz="1250" spc="-50">
                <a:latin typeface="Arial MT"/>
                <a:cs typeface="Arial MT"/>
              </a:rPr>
              <a:t>t</a:t>
            </a:r>
            <a:r>
              <a:rPr dirty="0" sz="1250" spc="-20">
                <a:latin typeface="Arial MT"/>
                <a:cs typeface="Arial MT"/>
              </a:rPr>
              <a:t>h</a:t>
            </a:r>
            <a:r>
              <a:rPr dirty="0" sz="1250" spc="20">
                <a:latin typeface="Arial MT"/>
                <a:cs typeface="Arial MT"/>
              </a:rPr>
              <a:t>m</a:t>
            </a:r>
            <a:r>
              <a:rPr dirty="0" sz="1250" spc="-210">
                <a:latin typeface="Arial MT"/>
                <a:cs typeface="Arial MT"/>
              </a:rPr>
              <a:t> </a:t>
            </a:r>
            <a:r>
              <a:rPr dirty="0" sz="1250" spc="-105">
                <a:latin typeface="Arial MT"/>
                <a:cs typeface="Arial MT"/>
              </a:rPr>
              <a:t>s</a:t>
            </a:r>
            <a:r>
              <a:rPr dirty="0" sz="1250" spc="-95">
                <a:latin typeface="Arial MT"/>
                <a:cs typeface="Arial MT"/>
              </a:rPr>
              <a:t>e</a:t>
            </a:r>
            <a:r>
              <a:rPr dirty="0" sz="1250" spc="-130">
                <a:latin typeface="Arial MT"/>
                <a:cs typeface="Arial MT"/>
              </a:rPr>
              <a:t>l</a:t>
            </a:r>
            <a:r>
              <a:rPr dirty="0" sz="1250" spc="-95">
                <a:latin typeface="Arial MT"/>
                <a:cs typeface="Arial MT"/>
              </a:rPr>
              <a:t>e</a:t>
            </a:r>
            <a:r>
              <a:rPr dirty="0" sz="1250" spc="-30">
                <a:latin typeface="Arial MT"/>
                <a:cs typeface="Arial MT"/>
              </a:rPr>
              <a:t>c</a:t>
            </a:r>
            <a:r>
              <a:rPr dirty="0" sz="1250" spc="5">
                <a:latin typeface="Arial MT"/>
                <a:cs typeface="Arial MT"/>
              </a:rPr>
              <a:t>t</a:t>
            </a:r>
            <a:r>
              <a:rPr dirty="0" sz="1250">
                <a:latin typeface="Arial MT"/>
                <a:cs typeface="Arial MT"/>
              </a:rPr>
              <a:t> </a:t>
            </a:r>
            <a:r>
              <a:rPr dirty="0" sz="1250" spc="-155">
                <a:latin typeface="Arial MT"/>
                <a:cs typeface="Arial MT"/>
              </a:rPr>
              <a:t> </a:t>
            </a:r>
            <a:r>
              <a:rPr dirty="0" sz="1250" spc="-130">
                <a:latin typeface="Arial MT"/>
                <a:cs typeface="Arial MT"/>
              </a:rPr>
              <a:t>t</a:t>
            </a:r>
            <a:r>
              <a:rPr dirty="0" sz="1250" spc="-95">
                <a:latin typeface="Arial MT"/>
                <a:cs typeface="Arial MT"/>
              </a:rPr>
              <a:t>h</a:t>
            </a:r>
            <a:r>
              <a:rPr dirty="0" sz="1250" spc="15">
                <a:latin typeface="Arial MT"/>
                <a:cs typeface="Arial MT"/>
              </a:rPr>
              <a:t>e</a:t>
            </a:r>
            <a:r>
              <a:rPr dirty="0" sz="1250" spc="70">
                <a:latin typeface="Arial MT"/>
                <a:cs typeface="Arial MT"/>
              </a:rPr>
              <a:t> </a:t>
            </a:r>
            <a:r>
              <a:rPr dirty="0" sz="1250" spc="-25">
                <a:latin typeface="Arial MT"/>
                <a:cs typeface="Arial MT"/>
              </a:rPr>
              <a:t>pag</a:t>
            </a:r>
            <a:r>
              <a:rPr dirty="0" sz="1250" spc="15">
                <a:latin typeface="Arial MT"/>
                <a:cs typeface="Arial MT"/>
              </a:rPr>
              <a:t>e</a:t>
            </a:r>
            <a:r>
              <a:rPr dirty="0" sz="1250" spc="-5">
                <a:latin typeface="Arial MT"/>
                <a:cs typeface="Arial MT"/>
              </a:rPr>
              <a:t> </a:t>
            </a:r>
            <a:r>
              <a:rPr dirty="0" sz="1250" spc="-50">
                <a:latin typeface="Arial MT"/>
                <a:cs typeface="Arial MT"/>
              </a:rPr>
              <a:t>f</a:t>
            </a:r>
            <a:r>
              <a:rPr dirty="0" sz="1250" spc="-95">
                <a:latin typeface="Arial MT"/>
                <a:cs typeface="Arial MT"/>
              </a:rPr>
              <a:t>o</a:t>
            </a:r>
            <a:r>
              <a:rPr dirty="0" sz="1250" spc="5">
                <a:latin typeface="Arial MT"/>
                <a:cs typeface="Arial MT"/>
              </a:rPr>
              <a:t>r</a:t>
            </a:r>
            <a:r>
              <a:rPr dirty="0" sz="1250" spc="-25">
                <a:latin typeface="Arial MT"/>
                <a:cs typeface="Arial MT"/>
              </a:rPr>
              <a:t> </a:t>
            </a:r>
            <a:r>
              <a:rPr dirty="0" sz="1250" spc="25">
                <a:latin typeface="Arial MT"/>
                <a:cs typeface="Arial MT"/>
              </a:rPr>
              <a:t>r</a:t>
            </a:r>
            <a:r>
              <a:rPr dirty="0" sz="1250" spc="-25">
                <a:latin typeface="Arial MT"/>
                <a:cs typeface="Arial MT"/>
              </a:rPr>
              <a:t>ep</a:t>
            </a:r>
            <a:r>
              <a:rPr dirty="0" sz="1250" spc="-55">
                <a:latin typeface="Arial MT"/>
                <a:cs typeface="Arial MT"/>
              </a:rPr>
              <a:t>l</a:t>
            </a:r>
            <a:r>
              <a:rPr dirty="0" sz="1250" spc="-25">
                <a:latin typeface="Arial MT"/>
                <a:cs typeface="Arial MT"/>
              </a:rPr>
              <a:t>a</a:t>
            </a:r>
            <a:r>
              <a:rPr dirty="0" sz="1250" spc="40">
                <a:latin typeface="Arial MT"/>
                <a:cs typeface="Arial MT"/>
              </a:rPr>
              <a:t>c</a:t>
            </a:r>
            <a:r>
              <a:rPr dirty="0" sz="1250" spc="-25">
                <a:latin typeface="Arial MT"/>
                <a:cs typeface="Arial MT"/>
              </a:rPr>
              <a:t>e</a:t>
            </a:r>
            <a:r>
              <a:rPr dirty="0" sz="1250" spc="-70">
                <a:latin typeface="Arial MT"/>
                <a:cs typeface="Arial MT"/>
              </a:rPr>
              <a:t>m</a:t>
            </a:r>
            <a:r>
              <a:rPr dirty="0" sz="1250" spc="-25">
                <a:latin typeface="Arial MT"/>
                <a:cs typeface="Arial MT"/>
              </a:rPr>
              <a:t>en</a:t>
            </a:r>
            <a:r>
              <a:rPr dirty="0" sz="1250" spc="5">
                <a:latin typeface="Arial MT"/>
                <a:cs typeface="Arial MT"/>
              </a:rPr>
              <a:t>t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100" spc="-10">
                <a:latin typeface="Arial MT"/>
                <a:cs typeface="Arial MT"/>
              </a:rPr>
              <a:t>that</a:t>
            </a:r>
            <a:r>
              <a:rPr dirty="0" sz="1100" spc="204"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21212"/>
                </a:solidFill>
                <a:latin typeface="Arial MT"/>
                <a:cs typeface="Arial MT"/>
              </a:rPr>
              <a:t>has</a:t>
            </a:r>
            <a:r>
              <a:rPr dirty="0" sz="1100" spc="180">
                <a:solidFill>
                  <a:srgbClr val="121212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been</a:t>
            </a:r>
            <a:r>
              <a:rPr dirty="0" sz="1100" spc="185"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151515"/>
                </a:solidFill>
                <a:latin typeface="Arial MT"/>
                <a:cs typeface="Arial MT"/>
              </a:rPr>
              <a:t>in</a:t>
            </a:r>
            <a:r>
              <a:rPr dirty="0" sz="1100" spc="4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100" spc="15">
                <a:latin typeface="Arial MT"/>
                <a:cs typeface="Arial MT"/>
              </a:rPr>
              <a:t>memory</a:t>
            </a:r>
            <a:r>
              <a:rPr dirty="0" sz="1100" spc="3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114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longest</a:t>
            </a:r>
            <a:r>
              <a:rPr dirty="0" sz="1100" spc="2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time.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09" y="1509100"/>
            <a:ext cx="631190" cy="57150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790"/>
              </a:spcBef>
            </a:pPr>
            <a:r>
              <a:rPr dirty="0" sz="1100" spc="10">
                <a:latin typeface="Arial MT"/>
                <a:cs typeface="Arial MT"/>
              </a:rPr>
              <a:t>time </a:t>
            </a:r>
            <a:r>
              <a:rPr dirty="0" sz="1100" spc="260">
                <a:latin typeface="Arial MT"/>
                <a:cs typeface="Arial MT"/>
              </a:rPr>
              <a:t> </a:t>
            </a:r>
            <a:r>
              <a:rPr dirty="0" sz="1100" spc="15">
                <a:solidFill>
                  <a:srgbClr val="2C2C2C"/>
                </a:solidFill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785"/>
              </a:spcBef>
            </a:pPr>
            <a:r>
              <a:rPr dirty="0" sz="1250" spc="-5">
                <a:latin typeface="Arial MT"/>
                <a:cs typeface="Arial MT"/>
              </a:rPr>
              <a:t>P</a:t>
            </a:r>
            <a:r>
              <a:rPr dirty="0" baseline="22222" sz="1125" spc="-7">
                <a:latin typeface="Arial MT"/>
                <a:cs typeface="Arial MT"/>
              </a:rPr>
              <a:t>d</a:t>
            </a:r>
            <a:r>
              <a:rPr dirty="0" sz="1250" spc="-5">
                <a:latin typeface="Arial MT"/>
                <a:cs typeface="Arial MT"/>
              </a:rPr>
              <a:t>9</a:t>
            </a:r>
            <a:r>
              <a:rPr dirty="0" baseline="22222" sz="1125" spc="-7">
                <a:latin typeface="Arial MT"/>
                <a:cs typeface="Arial MT"/>
              </a:rPr>
              <a:t>e</a:t>
            </a:r>
            <a:r>
              <a:rPr dirty="0" baseline="22222" sz="1125" spc="37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P2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850" y="1509100"/>
            <a:ext cx="4003675" cy="57150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790"/>
              </a:spcBef>
              <a:tabLst>
                <a:tab pos="412750" algn="l"/>
                <a:tab pos="784860" algn="l"/>
                <a:tab pos="1176020" algn="l"/>
                <a:tab pos="1567180" algn="l"/>
                <a:tab pos="1948814" algn="l"/>
                <a:tab pos="2330450" algn="l"/>
                <a:tab pos="2721610" algn="l"/>
                <a:tab pos="3112770" algn="l"/>
                <a:tab pos="3437254" algn="l"/>
                <a:tab pos="3818254" algn="l"/>
              </a:tabLst>
            </a:pPr>
            <a:r>
              <a:rPr dirty="0" sz="1100" spc="15">
                <a:latin typeface="Arial MT"/>
                <a:cs typeface="Arial MT"/>
              </a:rPr>
              <a:t>2	</a:t>
            </a:r>
            <a:r>
              <a:rPr dirty="0" sz="1100" spc="15">
                <a:solidFill>
                  <a:srgbClr val="2E2E2E"/>
                </a:solidFill>
                <a:latin typeface="Arial MT"/>
                <a:cs typeface="Arial MT"/>
              </a:rPr>
              <a:t>3	</a:t>
            </a:r>
            <a:r>
              <a:rPr dirty="0" sz="1100" spc="15">
                <a:solidFill>
                  <a:srgbClr val="333333"/>
                </a:solidFill>
                <a:latin typeface="Arial MT"/>
                <a:cs typeface="Arial MT"/>
              </a:rPr>
              <a:t>4	</a:t>
            </a:r>
            <a:r>
              <a:rPr dirty="0" sz="1100" spc="15">
                <a:solidFill>
                  <a:srgbClr val="121212"/>
                </a:solidFill>
                <a:latin typeface="Arial MT"/>
                <a:cs typeface="Arial MT"/>
              </a:rPr>
              <a:t>5	</a:t>
            </a:r>
            <a:r>
              <a:rPr dirty="0" sz="1100" spc="15">
                <a:solidFill>
                  <a:srgbClr val="161616"/>
                </a:solidFill>
                <a:latin typeface="Arial MT"/>
                <a:cs typeface="Arial MT"/>
              </a:rPr>
              <a:t>6	</a:t>
            </a:r>
            <a:r>
              <a:rPr dirty="0" sz="1100" spc="15">
                <a:solidFill>
                  <a:srgbClr val="1C1C1C"/>
                </a:solidFill>
                <a:latin typeface="Arial MT"/>
                <a:cs typeface="Arial MT"/>
              </a:rPr>
              <a:t>7	</a:t>
            </a:r>
            <a:r>
              <a:rPr dirty="0" sz="1100" spc="15">
                <a:solidFill>
                  <a:srgbClr val="1A1A1A"/>
                </a:solidFill>
                <a:latin typeface="Arial MT"/>
                <a:cs typeface="Arial MT"/>
              </a:rPr>
              <a:t>8	</a:t>
            </a:r>
            <a:r>
              <a:rPr dirty="0" sz="1100" spc="15">
                <a:solidFill>
                  <a:srgbClr val="202020"/>
                </a:solidFill>
                <a:latin typeface="Arial MT"/>
                <a:cs typeface="Arial MT"/>
              </a:rPr>
              <a:t>9	</a:t>
            </a:r>
            <a:r>
              <a:rPr dirty="0" sz="1100">
                <a:latin typeface="Arial MT"/>
                <a:cs typeface="Arial MT"/>
              </a:rPr>
              <a:t>10	</a:t>
            </a:r>
            <a:r>
              <a:rPr dirty="0" sz="1100">
                <a:solidFill>
                  <a:srgbClr val="171717"/>
                </a:solidFill>
                <a:latin typeface="Arial MT"/>
                <a:cs typeface="Arial MT"/>
              </a:rPr>
              <a:t>11	</a:t>
            </a:r>
            <a:r>
              <a:rPr dirty="0" sz="1100" spc="-10">
                <a:latin typeface="Arial MT"/>
                <a:cs typeface="Arial MT"/>
              </a:rPr>
              <a:t>12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393700" algn="l"/>
                <a:tab pos="737235" algn="l"/>
                <a:tab pos="1118870" algn="l"/>
                <a:tab pos="1452880" algn="l"/>
                <a:tab pos="1872614" algn="l"/>
                <a:tab pos="2216150" algn="l"/>
                <a:tab pos="2635885" algn="l"/>
                <a:tab pos="3016885" algn="l"/>
                <a:tab pos="3398520" algn="l"/>
                <a:tab pos="3818254" algn="l"/>
              </a:tabLst>
            </a:pPr>
            <a:r>
              <a:rPr dirty="0" sz="1250" spc="-25">
                <a:latin typeface="Arial MT"/>
                <a:cs typeface="Arial MT"/>
              </a:rPr>
              <a:t>p</a:t>
            </a:r>
            <a:r>
              <a:rPr dirty="0" sz="1250" spc="15">
                <a:latin typeface="Arial MT"/>
                <a:cs typeface="Arial MT"/>
              </a:rPr>
              <a:t>3</a:t>
            </a:r>
            <a:r>
              <a:rPr dirty="0" sz="1250">
                <a:latin typeface="Arial MT"/>
                <a:cs typeface="Arial MT"/>
              </a:rPr>
              <a:t>	</a:t>
            </a:r>
            <a:r>
              <a:rPr dirty="0" sz="1250" spc="-25">
                <a:latin typeface="Arial MT"/>
                <a:cs typeface="Arial MT"/>
              </a:rPr>
              <a:t>p</a:t>
            </a:r>
            <a:r>
              <a:rPr dirty="0" sz="1250" spc="15">
                <a:latin typeface="Arial MT"/>
                <a:cs typeface="Arial MT"/>
              </a:rPr>
              <a:t>2</a:t>
            </a:r>
            <a:r>
              <a:rPr dirty="0" sz="1250">
                <a:latin typeface="Arial MT"/>
                <a:cs typeface="Arial MT"/>
              </a:rPr>
              <a:t>	</a:t>
            </a:r>
            <a:r>
              <a:rPr dirty="0" sz="1250" spc="-20">
                <a:latin typeface="Arial MT"/>
                <a:cs typeface="Arial MT"/>
              </a:rPr>
              <a:t>p</a:t>
            </a:r>
            <a:r>
              <a:rPr dirty="0" sz="1250" spc="15">
                <a:latin typeface="Arial MT"/>
                <a:cs typeface="Arial MT"/>
              </a:rPr>
              <a:t>1</a:t>
            </a:r>
            <a:r>
              <a:rPr dirty="0" sz="1250">
                <a:latin typeface="Arial MT"/>
                <a:cs typeface="Arial MT"/>
              </a:rPr>
              <a:t>	</a:t>
            </a:r>
            <a:r>
              <a:rPr dirty="0" sz="1250" spc="-20">
                <a:latin typeface="Arial MT"/>
                <a:cs typeface="Arial MT"/>
              </a:rPr>
              <a:t>p</a:t>
            </a:r>
            <a:r>
              <a:rPr dirty="0" sz="1250" spc="15">
                <a:latin typeface="Arial MT"/>
                <a:cs typeface="Arial MT"/>
              </a:rPr>
              <a:t>5</a:t>
            </a:r>
            <a:r>
              <a:rPr dirty="0" sz="1250">
                <a:latin typeface="Arial MT"/>
                <a:cs typeface="Arial MT"/>
              </a:rPr>
              <a:t>	</a:t>
            </a:r>
            <a:r>
              <a:rPr dirty="0" sz="1250" spc="-25">
                <a:latin typeface="Arial MT"/>
                <a:cs typeface="Arial MT"/>
              </a:rPr>
              <a:t>p</a:t>
            </a:r>
            <a:r>
              <a:rPr dirty="0" sz="1250" spc="15">
                <a:latin typeface="Arial MT"/>
                <a:cs typeface="Arial MT"/>
              </a:rPr>
              <a:t>2</a:t>
            </a:r>
            <a:r>
              <a:rPr dirty="0" sz="1250">
                <a:latin typeface="Arial MT"/>
                <a:cs typeface="Arial MT"/>
              </a:rPr>
              <a:t>	</a:t>
            </a:r>
            <a:r>
              <a:rPr dirty="0" sz="1250" spc="-25">
                <a:solidFill>
                  <a:srgbClr val="171717"/>
                </a:solidFill>
                <a:latin typeface="Arial MT"/>
                <a:cs typeface="Arial MT"/>
              </a:rPr>
              <a:t>p</a:t>
            </a:r>
            <a:r>
              <a:rPr dirty="0" sz="1250" spc="15">
                <a:solidFill>
                  <a:srgbClr val="171717"/>
                </a:solidFill>
                <a:latin typeface="Arial MT"/>
                <a:cs typeface="Arial MT"/>
              </a:rPr>
              <a:t>4</a:t>
            </a:r>
            <a:r>
              <a:rPr dirty="0" sz="1250">
                <a:solidFill>
                  <a:srgbClr val="171717"/>
                </a:solidFill>
                <a:latin typeface="Arial MT"/>
                <a:cs typeface="Arial MT"/>
              </a:rPr>
              <a:t>	</a:t>
            </a:r>
            <a:r>
              <a:rPr dirty="0" sz="1250" spc="-25">
                <a:latin typeface="Arial MT"/>
                <a:cs typeface="Arial MT"/>
              </a:rPr>
              <a:t>p</a:t>
            </a:r>
            <a:r>
              <a:rPr dirty="0" sz="1250" spc="15">
                <a:latin typeface="Arial MT"/>
                <a:cs typeface="Arial MT"/>
              </a:rPr>
              <a:t>5</a:t>
            </a:r>
            <a:r>
              <a:rPr dirty="0" sz="1250">
                <a:latin typeface="Arial MT"/>
                <a:cs typeface="Arial MT"/>
              </a:rPr>
              <a:t>	</a:t>
            </a:r>
            <a:r>
              <a:rPr dirty="0" sz="1250" spc="-25">
                <a:solidFill>
                  <a:srgbClr val="1C1C1C"/>
                </a:solidFill>
                <a:latin typeface="Arial MT"/>
                <a:cs typeface="Arial MT"/>
              </a:rPr>
              <a:t>p</a:t>
            </a:r>
            <a:r>
              <a:rPr dirty="0" sz="1250" spc="15">
                <a:solidFill>
                  <a:srgbClr val="1C1C1C"/>
                </a:solidFill>
                <a:latin typeface="Arial MT"/>
                <a:cs typeface="Arial MT"/>
              </a:rPr>
              <a:t>3</a:t>
            </a:r>
            <a:r>
              <a:rPr dirty="0" sz="1250">
                <a:solidFill>
                  <a:srgbClr val="1C1C1C"/>
                </a:solidFill>
                <a:latin typeface="Arial MT"/>
                <a:cs typeface="Arial MT"/>
              </a:rPr>
              <a:t>	</a:t>
            </a:r>
            <a:r>
              <a:rPr dirty="0" sz="1250" spc="-20">
                <a:latin typeface="Arial MT"/>
                <a:cs typeface="Arial MT"/>
              </a:rPr>
              <a:t>p</a:t>
            </a:r>
            <a:r>
              <a:rPr dirty="0" sz="1250" spc="15">
                <a:latin typeface="Arial MT"/>
                <a:cs typeface="Arial MT"/>
              </a:rPr>
              <a:t>2</a:t>
            </a:r>
            <a:r>
              <a:rPr dirty="0" sz="1250">
                <a:latin typeface="Arial MT"/>
                <a:cs typeface="Arial MT"/>
              </a:rPr>
              <a:t>	</a:t>
            </a:r>
            <a:r>
              <a:rPr dirty="0" sz="1250" spc="-20">
                <a:latin typeface="Arial MT"/>
                <a:cs typeface="Arial MT"/>
              </a:rPr>
              <a:t>p</a:t>
            </a:r>
            <a:r>
              <a:rPr dirty="0" sz="1250" spc="15">
                <a:latin typeface="Arial MT"/>
                <a:cs typeface="Arial MT"/>
              </a:rPr>
              <a:t>5</a:t>
            </a:r>
            <a:r>
              <a:rPr dirty="0" sz="1250">
                <a:latin typeface="Arial MT"/>
                <a:cs typeface="Arial MT"/>
              </a:rPr>
              <a:t>	</a:t>
            </a:r>
            <a:r>
              <a:rPr dirty="0" sz="1250" spc="-20">
                <a:latin typeface="Arial MT"/>
                <a:cs typeface="Arial MT"/>
              </a:rPr>
              <a:t>p2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0728" y="2946336"/>
            <a:ext cx="19494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20">
                <a:latin typeface="Arial MT"/>
                <a:cs typeface="Arial MT"/>
              </a:rPr>
              <a:t>h</a:t>
            </a:r>
            <a:r>
              <a:rPr dirty="0" sz="1250" spc="20">
                <a:latin typeface="Arial MT"/>
                <a:cs typeface="Arial MT"/>
              </a:rPr>
              <a:t>i</a:t>
            </a:r>
            <a:r>
              <a:rPr dirty="0" sz="1250" spc="5">
                <a:latin typeface="Arial MT"/>
                <a:cs typeface="Arial MT"/>
              </a:rPr>
              <a:t>t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2035" y="2946336"/>
            <a:ext cx="19494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20">
                <a:solidFill>
                  <a:srgbClr val="171717"/>
                </a:solidFill>
                <a:latin typeface="Arial MT"/>
                <a:cs typeface="Arial MT"/>
              </a:rPr>
              <a:t>h</a:t>
            </a:r>
            <a:r>
              <a:rPr dirty="0" sz="1250" spc="20">
                <a:solidFill>
                  <a:srgbClr val="171717"/>
                </a:solidFill>
                <a:latin typeface="Arial MT"/>
                <a:cs typeface="Arial MT"/>
              </a:rPr>
              <a:t>i</a:t>
            </a:r>
            <a:r>
              <a:rPr dirty="0" sz="1250" spc="5">
                <a:solidFill>
                  <a:srgbClr val="171717"/>
                </a:solidFill>
                <a:latin typeface="Arial MT"/>
                <a:cs typeface="Arial MT"/>
              </a:rPr>
              <a:t>t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0650" y="2946336"/>
            <a:ext cx="18542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25">
                <a:solidFill>
                  <a:srgbClr val="0E0E0E"/>
                </a:solidFill>
                <a:latin typeface="Arial MT"/>
                <a:cs typeface="Arial MT"/>
              </a:rPr>
              <a:t>h</a:t>
            </a:r>
            <a:r>
              <a:rPr dirty="0" sz="1250" spc="20">
                <a:solidFill>
                  <a:srgbClr val="0E0E0E"/>
                </a:solidFill>
                <a:latin typeface="Arial MT"/>
                <a:cs typeface="Arial MT"/>
              </a:rPr>
              <a:t>i</a:t>
            </a:r>
            <a:r>
              <a:rPr dirty="0" sz="1250" spc="5">
                <a:solidFill>
                  <a:srgbClr val="0E0E0E"/>
                </a:solidFill>
                <a:latin typeface="Arial MT"/>
                <a:cs typeface="Arial MT"/>
              </a:rPr>
              <a:t>l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50" y="3318167"/>
            <a:ext cx="314325" cy="77019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4900" y="3318167"/>
            <a:ext cx="323850" cy="7701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4475" y="3318167"/>
            <a:ext cx="2190750" cy="9131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43375" y="3346780"/>
            <a:ext cx="333375" cy="7320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52950" y="3346780"/>
            <a:ext cx="742950" cy="73205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767201" y="3797693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 h="0">
                <a:moveTo>
                  <a:pt x="0" y="0"/>
                </a:moveTo>
                <a:lnTo>
                  <a:pt x="295021" y="0"/>
                </a:lnTo>
              </a:path>
            </a:pathLst>
          </a:custGeom>
          <a:ln w="9144">
            <a:solidFill>
              <a:srgbClr val="4444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67201" y="3578504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 h="0">
                <a:moveTo>
                  <a:pt x="0" y="0"/>
                </a:moveTo>
                <a:lnTo>
                  <a:pt x="295021" y="0"/>
                </a:lnTo>
              </a:path>
            </a:pathLst>
          </a:custGeom>
          <a:ln w="9144">
            <a:solidFill>
              <a:srgbClr val="44444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67150" y="3831056"/>
            <a:ext cx="466725" cy="15247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7662" y="512699"/>
            <a:ext cx="4808220" cy="166623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-5">
                <a:solidFill>
                  <a:srgbClr val="3E3E3E"/>
                </a:solidFill>
                <a:latin typeface="Courier New"/>
                <a:cs typeface="Courier New"/>
              </a:rPr>
              <a:t>LRU</a:t>
            </a:r>
            <a:endParaRPr sz="2250">
              <a:latin typeface="Courier New"/>
              <a:cs typeface="Courier New"/>
            </a:endParaRPr>
          </a:p>
          <a:p>
            <a:pPr algn="ctr" marR="410209">
              <a:lnSpc>
                <a:spcPct val="100000"/>
              </a:lnSpc>
              <a:spcBef>
                <a:spcPts val="2035"/>
              </a:spcBef>
            </a:pPr>
            <a:r>
              <a:rPr dirty="0" sz="1650">
                <a:solidFill>
                  <a:srgbClr val="FC8E46"/>
                </a:solidFill>
                <a:latin typeface="Cambria"/>
                <a:cs typeface="Cambria"/>
              </a:rPr>
              <a:t>o</a:t>
            </a:r>
            <a:r>
              <a:rPr dirty="0" sz="1650" spc="110">
                <a:solidFill>
                  <a:srgbClr val="FC8E46"/>
                </a:solidFill>
                <a:latin typeface="Cambria"/>
                <a:cs typeface="Cambria"/>
              </a:rPr>
              <a:t> </a:t>
            </a:r>
            <a:r>
              <a:rPr dirty="0" sz="1650" spc="-10">
                <a:latin typeface="Cambria"/>
                <a:cs typeface="Cambria"/>
              </a:rPr>
              <a:t>T</a:t>
            </a:r>
            <a:r>
              <a:rPr dirty="0" sz="1650" spc="-15">
                <a:latin typeface="Cambria"/>
                <a:cs typeface="Cambria"/>
              </a:rPr>
              <a:t>h</a:t>
            </a:r>
            <a:r>
              <a:rPr dirty="0" sz="1650">
                <a:latin typeface="Cambria"/>
                <a:cs typeface="Cambria"/>
              </a:rPr>
              <a:t>e</a:t>
            </a:r>
            <a:r>
              <a:rPr dirty="0" sz="1650" spc="-120">
                <a:latin typeface="Cambria"/>
                <a:cs typeface="Cambria"/>
              </a:rPr>
              <a:t> </a:t>
            </a:r>
            <a:r>
              <a:rPr dirty="0" sz="1650" spc="-75">
                <a:latin typeface="Cambria"/>
                <a:cs typeface="Cambria"/>
              </a:rPr>
              <a:t>l</a:t>
            </a:r>
            <a:r>
              <a:rPr dirty="0" sz="1650" spc="-60">
                <a:latin typeface="Cambria"/>
                <a:cs typeface="Cambria"/>
              </a:rPr>
              <a:t>ea</a:t>
            </a:r>
            <a:r>
              <a:rPr dirty="0" sz="1650" spc="-114">
                <a:latin typeface="Cambria"/>
                <a:cs typeface="Cambria"/>
              </a:rPr>
              <a:t>s</a:t>
            </a:r>
            <a:r>
              <a:rPr dirty="0" sz="1650" spc="114">
                <a:latin typeface="Cambria"/>
                <a:cs typeface="Cambria"/>
              </a:rPr>
              <a:t>t</a:t>
            </a:r>
            <a:r>
              <a:rPr dirty="0" sz="1650" spc="-85">
                <a:latin typeface="Cambria"/>
                <a:cs typeface="Cambria"/>
              </a:rPr>
              <a:t>r</a:t>
            </a:r>
            <a:r>
              <a:rPr dirty="0" sz="1650" spc="-60">
                <a:latin typeface="Cambria"/>
                <a:cs typeface="Cambria"/>
              </a:rPr>
              <a:t>e</a:t>
            </a:r>
            <a:r>
              <a:rPr dirty="0" sz="1650" spc="-55">
                <a:latin typeface="Cambria"/>
                <a:cs typeface="Cambria"/>
              </a:rPr>
              <a:t>c</a:t>
            </a:r>
            <a:r>
              <a:rPr dirty="0" sz="1650" spc="-60">
                <a:latin typeface="Cambria"/>
                <a:cs typeface="Cambria"/>
              </a:rPr>
              <a:t>e</a:t>
            </a:r>
            <a:r>
              <a:rPr dirty="0" sz="1650" spc="-100">
                <a:latin typeface="Cambria"/>
                <a:cs typeface="Cambria"/>
              </a:rPr>
              <a:t>n</a:t>
            </a:r>
            <a:r>
              <a:rPr dirty="0" sz="1650" spc="-110">
                <a:latin typeface="Cambria"/>
                <a:cs typeface="Cambria"/>
              </a:rPr>
              <a:t>t</a:t>
            </a:r>
            <a:r>
              <a:rPr dirty="0" sz="1650" spc="-75">
                <a:latin typeface="Cambria"/>
                <a:cs typeface="Cambria"/>
              </a:rPr>
              <a:t>l</a:t>
            </a:r>
            <a:r>
              <a:rPr dirty="0" sz="1650">
                <a:latin typeface="Cambria"/>
                <a:cs typeface="Cambria"/>
              </a:rPr>
              <a:t>y</a:t>
            </a:r>
            <a:r>
              <a:rPr dirty="0" sz="1650" spc="-140">
                <a:latin typeface="Cambria"/>
                <a:cs typeface="Cambria"/>
              </a:rPr>
              <a:t> </a:t>
            </a:r>
            <a:r>
              <a:rPr dirty="0" sz="1650" spc="-90">
                <a:latin typeface="Cambria"/>
                <a:cs typeface="Cambria"/>
              </a:rPr>
              <a:t>u</a:t>
            </a:r>
            <a:r>
              <a:rPr dirty="0" sz="1650" spc="-114">
                <a:latin typeface="Cambria"/>
                <a:cs typeface="Cambria"/>
              </a:rPr>
              <a:t>s</a:t>
            </a:r>
            <a:r>
              <a:rPr dirty="0" sz="1650" spc="-60">
                <a:latin typeface="Cambria"/>
                <a:cs typeface="Cambria"/>
              </a:rPr>
              <a:t>e</a:t>
            </a:r>
            <a:r>
              <a:rPr dirty="0" sz="1650">
                <a:latin typeface="Cambria"/>
                <a:cs typeface="Cambria"/>
              </a:rPr>
              <a:t>d</a:t>
            </a:r>
            <a:r>
              <a:rPr dirty="0" sz="1650" spc="-155">
                <a:latin typeface="Cambria"/>
                <a:cs typeface="Cambria"/>
              </a:rPr>
              <a:t> </a:t>
            </a:r>
            <a:r>
              <a:rPr dirty="0" sz="1650" spc="-95">
                <a:latin typeface="Cambria"/>
                <a:cs typeface="Cambria"/>
              </a:rPr>
              <a:t>p</a:t>
            </a:r>
            <a:r>
              <a:rPr dirty="0" sz="1650" spc="-60">
                <a:latin typeface="Cambria"/>
                <a:cs typeface="Cambria"/>
              </a:rPr>
              <a:t>a</a:t>
            </a:r>
            <a:r>
              <a:rPr dirty="0" sz="1650" spc="-70">
                <a:latin typeface="Cambria"/>
                <a:cs typeface="Cambria"/>
              </a:rPr>
              <a:t>g</a:t>
            </a:r>
            <a:r>
              <a:rPr dirty="0" sz="1650">
                <a:latin typeface="Cambria"/>
                <a:cs typeface="Cambria"/>
              </a:rPr>
              <a:t>e</a:t>
            </a:r>
            <a:r>
              <a:rPr dirty="0" sz="1650" spc="-120">
                <a:latin typeface="Cambria"/>
                <a:cs typeface="Cambria"/>
              </a:rPr>
              <a:t> </a:t>
            </a:r>
            <a:r>
              <a:rPr dirty="0" sz="1650" spc="-85">
                <a:latin typeface="Cambria"/>
                <a:cs typeface="Cambria"/>
              </a:rPr>
              <a:t>r</a:t>
            </a:r>
            <a:r>
              <a:rPr dirty="0" sz="1650" spc="-55">
                <a:latin typeface="Cambria"/>
                <a:cs typeface="Cambria"/>
              </a:rPr>
              <a:t>e</a:t>
            </a:r>
            <a:r>
              <a:rPr dirty="0" sz="1650" spc="-95">
                <a:latin typeface="Cambria"/>
                <a:cs typeface="Cambria"/>
              </a:rPr>
              <a:t>p</a:t>
            </a:r>
            <a:r>
              <a:rPr dirty="0" sz="1650" spc="-75">
                <a:latin typeface="Cambria"/>
                <a:cs typeface="Cambria"/>
              </a:rPr>
              <a:t>l</a:t>
            </a:r>
            <a:r>
              <a:rPr dirty="0" sz="1650" spc="-60">
                <a:latin typeface="Cambria"/>
                <a:cs typeface="Cambria"/>
              </a:rPr>
              <a:t>a</a:t>
            </a:r>
            <a:r>
              <a:rPr dirty="0" sz="1650" spc="-55">
                <a:latin typeface="Cambria"/>
                <a:cs typeface="Cambria"/>
              </a:rPr>
              <a:t>ce</a:t>
            </a:r>
            <a:r>
              <a:rPr dirty="0" sz="1650" spc="-175">
                <a:latin typeface="Cambria"/>
                <a:cs typeface="Cambria"/>
              </a:rPr>
              <a:t>m</a:t>
            </a:r>
            <a:r>
              <a:rPr dirty="0" sz="1650" spc="-55">
                <a:latin typeface="Cambria"/>
                <a:cs typeface="Cambria"/>
              </a:rPr>
              <a:t>e</a:t>
            </a:r>
            <a:r>
              <a:rPr dirty="0" sz="1650" spc="-100">
                <a:latin typeface="Cambria"/>
                <a:cs typeface="Cambria"/>
              </a:rPr>
              <a:t>n</a:t>
            </a:r>
            <a:r>
              <a:rPr dirty="0" sz="1650">
                <a:latin typeface="Cambria"/>
                <a:cs typeface="Cambria"/>
              </a:rPr>
              <a:t>t</a:t>
            </a:r>
            <a:r>
              <a:rPr dirty="0" sz="1650" spc="-190">
                <a:latin typeface="Cambria"/>
                <a:cs typeface="Cambria"/>
              </a:rPr>
              <a:t> </a:t>
            </a:r>
            <a:r>
              <a:rPr dirty="0" sz="1650" spc="-60">
                <a:latin typeface="Cambria"/>
                <a:cs typeface="Cambria"/>
              </a:rPr>
              <a:t>a</a:t>
            </a:r>
            <a:r>
              <a:rPr dirty="0" sz="1650" spc="-75">
                <a:latin typeface="Cambria"/>
                <a:cs typeface="Cambria"/>
              </a:rPr>
              <a:t>l</a:t>
            </a:r>
            <a:r>
              <a:rPr dirty="0" sz="1650" spc="-65">
                <a:latin typeface="Cambria"/>
                <a:cs typeface="Cambria"/>
              </a:rPr>
              <a:t>g</a:t>
            </a:r>
            <a:r>
              <a:rPr dirty="0" sz="1650" spc="-55">
                <a:latin typeface="Cambria"/>
                <a:cs typeface="Cambria"/>
              </a:rPr>
              <a:t>o</a:t>
            </a:r>
            <a:r>
              <a:rPr dirty="0" sz="1650" spc="-85">
                <a:latin typeface="Cambria"/>
                <a:cs typeface="Cambria"/>
              </a:rPr>
              <a:t>ri</a:t>
            </a:r>
            <a:r>
              <a:rPr dirty="0" sz="1650" spc="-110">
                <a:latin typeface="Cambria"/>
                <a:cs typeface="Cambria"/>
              </a:rPr>
              <a:t>t</a:t>
            </a:r>
            <a:r>
              <a:rPr dirty="0" sz="1650" spc="-90">
                <a:latin typeface="Cambria"/>
                <a:cs typeface="Cambria"/>
              </a:rPr>
              <a:t>h</a:t>
            </a:r>
            <a:r>
              <a:rPr dirty="0" sz="1650">
                <a:latin typeface="Cambria"/>
                <a:cs typeface="Cambria"/>
              </a:rPr>
              <a:t>m</a:t>
            </a:r>
            <a:endParaRPr sz="1650">
              <a:latin typeface="Cambria"/>
              <a:cs typeface="Cambria"/>
            </a:endParaRPr>
          </a:p>
          <a:p>
            <a:pPr algn="ctr" marR="401955">
              <a:lnSpc>
                <a:spcPct val="100000"/>
              </a:lnSpc>
              <a:spcBef>
                <a:spcPts val="75"/>
              </a:spcBef>
            </a:pPr>
            <a:r>
              <a:rPr dirty="0" sz="1550" spc="10">
                <a:latin typeface="Cambria"/>
                <a:cs typeface="Cambria"/>
              </a:rPr>
              <a:t>k</a:t>
            </a:r>
            <a:r>
              <a:rPr dirty="0" sz="1550" spc="-15">
                <a:latin typeface="Cambria"/>
                <a:cs typeface="Cambria"/>
              </a:rPr>
              <a:t>ee</a:t>
            </a:r>
            <a:r>
              <a:rPr dirty="0" sz="1550" spc="35">
                <a:latin typeface="Cambria"/>
                <a:cs typeface="Cambria"/>
              </a:rPr>
              <a:t>p</a:t>
            </a:r>
            <a:r>
              <a:rPr dirty="0" sz="1550" spc="10">
                <a:latin typeface="Cambria"/>
                <a:cs typeface="Cambria"/>
              </a:rPr>
              <a:t>s</a:t>
            </a:r>
            <a:r>
              <a:rPr dirty="0" sz="1550" spc="-40">
                <a:latin typeface="Cambria"/>
                <a:cs typeface="Cambria"/>
              </a:rPr>
              <a:t> </a:t>
            </a:r>
            <a:r>
              <a:rPr dirty="0" sz="1550" spc="-75">
                <a:latin typeface="Cambria"/>
                <a:cs typeface="Cambria"/>
              </a:rPr>
              <a:t>t</a:t>
            </a:r>
            <a:r>
              <a:rPr dirty="0" sz="1550" spc="-45">
                <a:latin typeface="Cambria"/>
                <a:cs typeface="Cambria"/>
              </a:rPr>
              <a:t>r</a:t>
            </a:r>
            <a:r>
              <a:rPr dirty="0" sz="1550" spc="-85">
                <a:latin typeface="Cambria"/>
                <a:cs typeface="Cambria"/>
              </a:rPr>
              <a:t>ac</a:t>
            </a:r>
            <a:r>
              <a:rPr dirty="0" sz="1550" spc="15">
                <a:latin typeface="Cambria"/>
                <a:cs typeface="Cambria"/>
              </a:rPr>
              <a:t>k</a:t>
            </a:r>
            <a:r>
              <a:rPr dirty="0" sz="1550" spc="-125">
                <a:latin typeface="Cambria"/>
                <a:cs typeface="Cambria"/>
              </a:rPr>
              <a:t> </a:t>
            </a:r>
            <a:r>
              <a:rPr dirty="0" sz="1550" spc="35">
                <a:latin typeface="Cambria"/>
                <a:cs typeface="Cambria"/>
              </a:rPr>
              <a:t>p</a:t>
            </a:r>
            <a:r>
              <a:rPr dirty="0" sz="1550" spc="-15">
                <a:latin typeface="Cambria"/>
                <a:cs typeface="Cambria"/>
              </a:rPr>
              <a:t>a</a:t>
            </a:r>
            <a:r>
              <a:rPr dirty="0" sz="1550" spc="-25">
                <a:latin typeface="Cambria"/>
                <a:cs typeface="Cambria"/>
              </a:rPr>
              <a:t>g</a:t>
            </a:r>
            <a:r>
              <a:rPr dirty="0" sz="1550" spc="10">
                <a:latin typeface="Cambria"/>
                <a:cs typeface="Cambria"/>
              </a:rPr>
              <a:t>e</a:t>
            </a:r>
            <a:r>
              <a:rPr dirty="0" sz="1550" spc="-60">
                <a:latin typeface="Cambria"/>
                <a:cs typeface="Cambria"/>
              </a:rPr>
              <a:t> </a:t>
            </a:r>
            <a:r>
              <a:rPr dirty="0" sz="1550" spc="-35">
                <a:latin typeface="Cambria"/>
                <a:cs typeface="Cambria"/>
              </a:rPr>
              <a:t>u</a:t>
            </a:r>
            <a:r>
              <a:rPr dirty="0" sz="1550" spc="-70">
                <a:latin typeface="Cambria"/>
                <a:cs typeface="Cambria"/>
              </a:rPr>
              <a:t>s</a:t>
            </a:r>
            <a:r>
              <a:rPr dirty="0" sz="1550" spc="-90">
                <a:latin typeface="Cambria"/>
                <a:cs typeface="Cambria"/>
              </a:rPr>
              <a:t>e</a:t>
            </a:r>
            <a:r>
              <a:rPr dirty="0" sz="1550" spc="10">
                <a:latin typeface="Cambria"/>
                <a:cs typeface="Cambria"/>
              </a:rPr>
              <a:t>s</a:t>
            </a:r>
            <a:r>
              <a:rPr dirty="0" sz="1550" spc="-45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o</a:t>
            </a:r>
            <a:r>
              <a:rPr dirty="0" sz="1550" spc="40">
                <a:latin typeface="Cambria"/>
                <a:cs typeface="Cambria"/>
              </a:rPr>
              <a:t>v</a:t>
            </a:r>
            <a:r>
              <a:rPr dirty="0" sz="1550" spc="-15">
                <a:latin typeface="Cambria"/>
                <a:cs typeface="Cambria"/>
              </a:rPr>
              <a:t>e</a:t>
            </a:r>
            <a:r>
              <a:rPr dirty="0" sz="1550" spc="10">
                <a:latin typeface="Cambria"/>
                <a:cs typeface="Cambria"/>
              </a:rPr>
              <a:t>r</a:t>
            </a:r>
            <a:r>
              <a:rPr dirty="0" sz="1550" spc="-90">
                <a:latin typeface="Cambria"/>
                <a:cs typeface="Cambria"/>
              </a:rPr>
              <a:t> </a:t>
            </a:r>
            <a:r>
              <a:rPr dirty="0" sz="1550" spc="10">
                <a:latin typeface="Cambria"/>
                <a:cs typeface="Cambria"/>
              </a:rPr>
              <a:t>a</a:t>
            </a:r>
            <a:r>
              <a:rPr dirty="0" sz="1550" spc="-65">
                <a:latin typeface="Cambria"/>
                <a:cs typeface="Cambria"/>
              </a:rPr>
              <a:t> </a:t>
            </a:r>
            <a:r>
              <a:rPr dirty="0" sz="1550" spc="-70">
                <a:latin typeface="Cambria"/>
                <a:cs typeface="Cambria"/>
              </a:rPr>
              <a:t>s</a:t>
            </a:r>
            <a:r>
              <a:rPr dirty="0" sz="1550" spc="-30">
                <a:latin typeface="Cambria"/>
                <a:cs typeface="Cambria"/>
              </a:rPr>
              <a:t>h</a:t>
            </a:r>
            <a:r>
              <a:rPr dirty="0" sz="1550" spc="-75">
                <a:latin typeface="Cambria"/>
                <a:cs typeface="Cambria"/>
              </a:rPr>
              <a:t>o</a:t>
            </a:r>
            <a:r>
              <a:rPr dirty="0" sz="1550" spc="-45">
                <a:latin typeface="Cambria"/>
                <a:cs typeface="Cambria"/>
              </a:rPr>
              <a:t>r</a:t>
            </a:r>
            <a:r>
              <a:rPr dirty="0" sz="1550" spc="10">
                <a:latin typeface="Cambria"/>
                <a:cs typeface="Cambria"/>
              </a:rPr>
              <a:t>t</a:t>
            </a:r>
            <a:r>
              <a:rPr dirty="0" sz="1550" spc="-130">
                <a:latin typeface="Cambria"/>
                <a:cs typeface="Cambria"/>
              </a:rPr>
              <a:t> </a:t>
            </a:r>
            <a:r>
              <a:rPr dirty="0" sz="1550" spc="-40">
                <a:latin typeface="Cambria"/>
                <a:cs typeface="Cambria"/>
              </a:rPr>
              <a:t>p</a:t>
            </a:r>
            <a:r>
              <a:rPr dirty="0" sz="1550" spc="-90">
                <a:latin typeface="Cambria"/>
                <a:cs typeface="Cambria"/>
              </a:rPr>
              <a:t>e</a:t>
            </a:r>
            <a:r>
              <a:rPr dirty="0" sz="1550" spc="-45">
                <a:latin typeface="Cambria"/>
                <a:cs typeface="Cambria"/>
              </a:rPr>
              <a:t>r</a:t>
            </a:r>
            <a:r>
              <a:rPr dirty="0" sz="1550" spc="-60">
                <a:latin typeface="Cambria"/>
                <a:cs typeface="Cambria"/>
              </a:rPr>
              <a:t>i</a:t>
            </a:r>
            <a:r>
              <a:rPr dirty="0" sz="1550" spc="-75">
                <a:latin typeface="Cambria"/>
                <a:cs typeface="Cambria"/>
              </a:rPr>
              <a:t>o</a:t>
            </a:r>
            <a:r>
              <a:rPr dirty="0" sz="1550" spc="15">
                <a:latin typeface="Cambria"/>
                <a:cs typeface="Cambria"/>
              </a:rPr>
              <a:t>d</a:t>
            </a:r>
            <a:r>
              <a:rPr dirty="0" sz="1550" spc="-15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o</a:t>
            </a:r>
            <a:r>
              <a:rPr dirty="0" sz="1550" spc="5">
                <a:latin typeface="Cambria"/>
                <a:cs typeface="Cambria"/>
              </a:rPr>
              <a:t>f</a:t>
            </a:r>
            <a:r>
              <a:rPr dirty="0" sz="1550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t</a:t>
            </a:r>
            <a:r>
              <a:rPr dirty="0" sz="1550" spc="15">
                <a:latin typeface="Cambria"/>
                <a:cs typeface="Cambria"/>
              </a:rPr>
              <a:t>i</a:t>
            </a:r>
            <a:r>
              <a:rPr dirty="0" sz="1550" spc="-15">
                <a:latin typeface="Cambria"/>
                <a:cs typeface="Cambria"/>
              </a:rPr>
              <a:t>m</a:t>
            </a:r>
            <a:r>
              <a:rPr dirty="0" sz="1550" spc="-10">
                <a:latin typeface="Cambria"/>
                <a:cs typeface="Cambria"/>
              </a:rPr>
              <a:t>e</a:t>
            </a:r>
            <a:r>
              <a:rPr dirty="0" sz="1550" spc="5">
                <a:latin typeface="Cambria"/>
                <a:cs typeface="Cambria"/>
              </a:rPr>
              <a:t>.</a:t>
            </a:r>
            <a:endParaRPr sz="1550">
              <a:latin typeface="Cambria"/>
              <a:cs typeface="Cambria"/>
            </a:endParaRPr>
          </a:p>
          <a:p>
            <a:pPr marL="22225">
              <a:lnSpc>
                <a:spcPts val="1820"/>
              </a:lnSpc>
              <a:spcBef>
                <a:spcPts val="320"/>
              </a:spcBef>
            </a:pPr>
            <a:r>
              <a:rPr dirty="0" sz="1550" spc="15">
                <a:solidFill>
                  <a:srgbClr val="FFAE75"/>
                </a:solidFill>
                <a:latin typeface="Times New Roman"/>
                <a:cs typeface="Times New Roman"/>
              </a:rPr>
              <a:t>o</a:t>
            </a:r>
            <a:r>
              <a:rPr dirty="0" sz="1550" spc="175">
                <a:solidFill>
                  <a:srgbClr val="FFAE75"/>
                </a:solidFill>
                <a:latin typeface="Times New Roman"/>
                <a:cs typeface="Times New Roman"/>
              </a:rPr>
              <a:t> </a:t>
            </a:r>
            <a:r>
              <a:rPr dirty="0" sz="1550" spc="-20">
                <a:latin typeface="Times New Roman"/>
                <a:cs typeface="Times New Roman"/>
              </a:rPr>
              <a:t>The</a:t>
            </a:r>
            <a:r>
              <a:rPr dirty="0" sz="1550" spc="4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LRU</a:t>
            </a:r>
            <a:r>
              <a:rPr dirty="0" sz="1550" spc="12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algorithm</a:t>
            </a:r>
            <a:r>
              <a:rPr dirty="0" sz="1550" spc="4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can</a:t>
            </a:r>
            <a:r>
              <a:rPr dirty="0" sz="1550" spc="10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be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implemented</a:t>
            </a:r>
            <a:r>
              <a:rPr dirty="0" sz="1550" spc="34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by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associating</a:t>
            </a:r>
            <a:r>
              <a:rPr dirty="0" sz="1550" spc="100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  <a:p>
            <a:pPr algn="ctr" marR="472440">
              <a:lnSpc>
                <a:spcPts val="2120"/>
              </a:lnSpc>
            </a:pPr>
            <a:r>
              <a:rPr dirty="0" sz="1800" spc="-60">
                <a:latin typeface="Times New Roman"/>
                <a:cs typeface="Times New Roman"/>
              </a:rPr>
              <a:t>counter</a:t>
            </a:r>
            <a:r>
              <a:rPr dirty="0" sz="1800" spc="-220">
                <a:latin typeface="Times New Roman"/>
                <a:cs typeface="Times New Roman"/>
              </a:rPr>
              <a:t> </a:t>
            </a:r>
            <a:r>
              <a:rPr dirty="0" sz="1800" spc="-130">
                <a:latin typeface="Times New Roman"/>
                <a:cs typeface="Times New Roman"/>
              </a:rPr>
              <a:t>with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every</a:t>
            </a:r>
            <a:r>
              <a:rPr dirty="0" sz="1800" spc="-225">
                <a:latin typeface="Times New Roman"/>
                <a:cs typeface="Times New Roman"/>
              </a:rPr>
              <a:t> </a:t>
            </a:r>
            <a:r>
              <a:rPr dirty="0" sz="1800" spc="-125">
                <a:latin typeface="Times New Roman"/>
                <a:cs typeface="Times New Roman"/>
              </a:rPr>
              <a:t>page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5">
                <a:latin typeface="Times New Roman"/>
                <a:cs typeface="Times New Roman"/>
              </a:rPr>
              <a:t>that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is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150">
                <a:latin typeface="Times New Roman"/>
                <a:cs typeface="Times New Roman"/>
              </a:rPr>
              <a:t> </a:t>
            </a:r>
            <a:r>
              <a:rPr dirty="0" sz="1800" spc="-135">
                <a:latin typeface="Times New Roman"/>
                <a:cs typeface="Times New Roman"/>
              </a:rPr>
              <a:t>main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memory.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1625" y="4054157"/>
            <a:ext cx="19494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90">
                <a:latin typeface="Cambria"/>
                <a:cs typeface="Cambria"/>
              </a:rPr>
              <a:t>h</a:t>
            </a:r>
            <a:r>
              <a:rPr dirty="0" sz="1250" spc="-50">
                <a:latin typeface="Cambria"/>
                <a:cs typeface="Cambria"/>
              </a:rPr>
              <a:t>i</a:t>
            </a:r>
            <a:r>
              <a:rPr dirty="0" sz="1250" spc="5">
                <a:latin typeface="Cambria"/>
                <a:cs typeface="Cambria"/>
              </a:rPr>
              <a:t>t</a:t>
            </a:r>
            <a:endParaRPr sz="1250">
              <a:latin typeface="Cambria"/>
              <a:cs typeface="Cambri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48602" y="2721768"/>
          <a:ext cx="5057775" cy="1386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335"/>
                <a:gridCol w="408940"/>
                <a:gridCol w="368300"/>
                <a:gridCol w="353694"/>
                <a:gridCol w="356869"/>
                <a:gridCol w="396239"/>
                <a:gridCol w="363219"/>
                <a:gridCol w="502284"/>
                <a:gridCol w="287020"/>
                <a:gridCol w="414654"/>
                <a:gridCol w="396239"/>
                <a:gridCol w="426720"/>
              </a:tblGrid>
              <a:tr h="230822">
                <a:tc>
                  <a:txBody>
                    <a:bodyPr/>
                    <a:lstStyle/>
                    <a:p>
                      <a:pPr marL="127000">
                        <a:lnSpc>
                          <a:spcPts val="1410"/>
                        </a:lnSpc>
                      </a:pPr>
                      <a:r>
                        <a:rPr dirty="0" sz="1250" spc="-25">
                          <a:latin typeface="Arial MT"/>
                          <a:cs typeface="Arial MT"/>
                        </a:rPr>
                        <a:t>time</a:t>
                      </a:r>
                      <a:r>
                        <a:rPr dirty="0" sz="125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50" spc="15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410"/>
                        </a:lnSpc>
                      </a:pPr>
                      <a:r>
                        <a:rPr dirty="0" sz="1250">
                          <a:latin typeface="Arial MT"/>
                          <a:cs typeface="Arial MT"/>
                        </a:rPr>
                        <a:t>2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1410"/>
                        </a:lnSpc>
                      </a:pPr>
                      <a:r>
                        <a:rPr dirty="0" sz="1250">
                          <a:solidFill>
                            <a:srgbClr val="121212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250">
                          <a:latin typeface="Arial MT"/>
                          <a:cs typeface="Arial MT"/>
                        </a:rPr>
                        <a:t>4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7625">
                        <a:lnSpc>
                          <a:spcPts val="1410"/>
                        </a:lnSpc>
                      </a:pPr>
                      <a:r>
                        <a:rPr dirty="0" sz="1250">
                          <a:solidFill>
                            <a:srgbClr val="222222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410"/>
                        </a:lnSpc>
                      </a:pPr>
                      <a:r>
                        <a:rPr dirty="0" sz="1250">
                          <a:latin typeface="Arial MT"/>
                          <a:cs typeface="Arial MT"/>
                        </a:rPr>
                        <a:t>6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1915">
                        <a:lnSpc>
                          <a:spcPts val="1410"/>
                        </a:lnSpc>
                      </a:pPr>
                      <a:r>
                        <a:rPr dirty="0" sz="1250">
                          <a:latin typeface="Arial MT"/>
                          <a:cs typeface="Arial MT"/>
                        </a:rPr>
                        <a:t>7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1410"/>
                        </a:lnSpc>
                      </a:pPr>
                      <a:r>
                        <a:rPr dirty="0" sz="125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410"/>
                        </a:lnSpc>
                      </a:pPr>
                      <a:r>
                        <a:rPr dirty="0" sz="125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410"/>
                        </a:lnSpc>
                      </a:pPr>
                      <a:r>
                        <a:rPr dirty="0" sz="1250" spc="-20">
                          <a:latin typeface="Arial MT"/>
                          <a:cs typeface="Arial MT"/>
                        </a:rPr>
                        <a:t>10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3664">
                        <a:lnSpc>
                          <a:spcPts val="1410"/>
                        </a:lnSpc>
                      </a:pPr>
                      <a:r>
                        <a:rPr dirty="0" sz="1250" spc="-20">
                          <a:latin typeface="Arial MT"/>
                          <a:cs typeface="Arial MT"/>
                        </a:rPr>
                        <a:t>11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410"/>
                        </a:lnSpc>
                      </a:pPr>
                      <a:r>
                        <a:rPr dirty="0" sz="1250" spc="-20">
                          <a:latin typeface="Arial MT"/>
                          <a:cs typeface="Arial MT"/>
                        </a:rPr>
                        <a:t>12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88258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50" spc="10">
                          <a:latin typeface="Arial MT"/>
                          <a:cs typeface="Arial MT"/>
                        </a:rPr>
                        <a:t>•g </a:t>
                      </a:r>
                      <a:r>
                        <a:rPr dirty="0" sz="1250" spc="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50" spc="-15">
                          <a:latin typeface="Arial MT"/>
                          <a:cs typeface="Arial MT"/>
                        </a:rPr>
                        <a:t>Ph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50" spc="-20">
                          <a:latin typeface="Arial MT"/>
                          <a:cs typeface="Arial MT"/>
                        </a:rPr>
                        <a:t>p3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r" marR="742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50" spc="-2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p2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50" spc="-20">
                          <a:latin typeface="Arial MT"/>
                          <a:cs typeface="Arial MT"/>
                        </a:rPr>
                        <a:t>p1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50" spc="-20">
                          <a:latin typeface="Arial MT"/>
                          <a:cs typeface="Arial MT"/>
                        </a:rPr>
                        <a:t>p5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50" spc="-25">
                          <a:latin typeface="Arial MT"/>
                          <a:cs typeface="Arial MT"/>
                        </a:rPr>
                        <a:t>p2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50" spc="-25">
                          <a:latin typeface="Arial MT"/>
                          <a:cs typeface="Arial MT"/>
                        </a:rPr>
                        <a:t>p4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50" spc="-20">
                          <a:latin typeface="Arial MT"/>
                          <a:cs typeface="Arial MT"/>
                        </a:rPr>
                        <a:t>p5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50" spc="-2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p3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B w="9525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50" spc="-25">
                          <a:latin typeface="Arial MT"/>
                          <a:cs typeface="Arial MT"/>
                        </a:rPr>
                        <a:t>p2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B w="9525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1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50" spc="-25">
                          <a:latin typeface="Arial MT"/>
                          <a:cs typeface="Arial MT"/>
                        </a:rPr>
                        <a:t>p5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B w="9525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50" spc="-20">
                          <a:latin typeface="Arial MT"/>
                          <a:cs typeface="Arial MT"/>
                        </a:rPr>
                        <a:t>p2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B w="9525">
                      <a:solidFill>
                        <a:srgbClr val="444444"/>
                      </a:solidFill>
                      <a:prstDash val="soli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0">
                          <a:solidFill>
                            <a:srgbClr val="252525"/>
                          </a:solidFill>
                          <a:latin typeface="Cambria"/>
                          <a:cs typeface="Cambria"/>
                        </a:rPr>
                        <a:t>P2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0">
                          <a:solidFill>
                            <a:srgbClr val="282828"/>
                          </a:solidFill>
                          <a:latin typeface="Cambria"/>
                          <a:cs typeface="Cambria"/>
                        </a:rPr>
                        <a:t>P2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44444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50" spc="-20">
                          <a:solidFill>
                            <a:srgbClr val="0E0E0E"/>
                          </a:solidFill>
                          <a:latin typeface="Cambria"/>
                          <a:cs typeface="Cambria"/>
                        </a:rPr>
                        <a:t>P3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B="0" marT="12065">
                    <a:lnL w="9525">
                      <a:solidFill>
                        <a:srgbClr val="444444"/>
                      </a:solidFill>
                      <a:prstDash val="solid"/>
                    </a:lnL>
                    <a:lnR w="9525">
                      <a:solidFill>
                        <a:srgbClr val="444444"/>
                      </a:solidFill>
                      <a:prstDash val="solid"/>
                    </a:lnR>
                    <a:lnT w="9525">
                      <a:solidFill>
                        <a:srgbClr val="444444"/>
                      </a:solidFill>
                      <a:prstDash val="solid"/>
                    </a:lnT>
                    <a:lnB w="9525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44444"/>
                      </a:solidFill>
                      <a:prstDash val="solid"/>
                    </a:lnL>
                    <a:lnR w="9525">
                      <a:solidFill>
                        <a:srgbClr val="444444"/>
                      </a:solidFill>
                      <a:prstDash val="solid"/>
                    </a:lnR>
                    <a:lnT w="9525">
                      <a:solidFill>
                        <a:srgbClr val="444444"/>
                      </a:solidFill>
                      <a:prstDash val="solid"/>
                    </a:lnT>
                    <a:lnB w="9525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44444"/>
                      </a:solidFill>
                      <a:prstDash val="solid"/>
                    </a:lnL>
                    <a:lnR w="9525">
                      <a:solidFill>
                        <a:srgbClr val="444444"/>
                      </a:solidFill>
                      <a:prstDash val="solid"/>
                    </a:lnR>
                    <a:lnT w="9525">
                      <a:solidFill>
                        <a:srgbClr val="444444"/>
                      </a:solidFill>
                      <a:prstDash val="solid"/>
                    </a:lnT>
                    <a:lnB w="9525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44444"/>
                      </a:solidFill>
                      <a:prstDash val="solid"/>
                    </a:lnL>
                    <a:lnR w="9525">
                      <a:solidFill>
                        <a:srgbClr val="444444"/>
                      </a:solidFill>
                      <a:prstDash val="solid"/>
                    </a:lnR>
                    <a:lnT w="9525">
                      <a:solidFill>
                        <a:srgbClr val="444444"/>
                      </a:solidFill>
                      <a:prstDash val="solid"/>
                    </a:lnT>
                    <a:lnB w="9525">
                      <a:solidFill>
                        <a:srgbClr val="44444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613275" y="4070032"/>
            <a:ext cx="5353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dirty="0" sz="1200" spc="5">
                <a:latin typeface="Cambria"/>
                <a:cs typeface="Cambria"/>
              </a:rPr>
              <a:t>h</a:t>
            </a:r>
            <a:r>
              <a:rPr dirty="0" sz="1200" spc="-35">
                <a:latin typeface="Cambria"/>
                <a:cs typeface="Cambria"/>
              </a:rPr>
              <a:t>i</a:t>
            </a:r>
            <a:r>
              <a:rPr dirty="0" sz="1200">
                <a:latin typeface="Cambria"/>
                <a:cs typeface="Cambria"/>
              </a:rPr>
              <a:t>t</a:t>
            </a:r>
            <a:r>
              <a:rPr dirty="0" sz="1200">
                <a:latin typeface="Cambria"/>
                <a:cs typeface="Cambria"/>
              </a:rPr>
              <a:t>	</a:t>
            </a:r>
            <a:r>
              <a:rPr dirty="0" sz="1200" spc="-65">
                <a:solidFill>
                  <a:srgbClr val="111111"/>
                </a:solidFill>
                <a:latin typeface="Cambria"/>
                <a:cs typeface="Cambria"/>
              </a:rPr>
              <a:t>h</a:t>
            </a:r>
            <a:r>
              <a:rPr dirty="0" sz="1200" spc="-110">
                <a:solidFill>
                  <a:srgbClr val="111111"/>
                </a:solidFill>
                <a:latin typeface="Cambria"/>
                <a:cs typeface="Cambria"/>
              </a:rPr>
              <a:t>i</a:t>
            </a:r>
            <a:r>
              <a:rPr dirty="0" sz="1200">
                <a:solidFill>
                  <a:srgbClr val="111111"/>
                </a:solidFill>
                <a:latin typeface="Cambria"/>
                <a:cs typeface="Cambria"/>
              </a:rPr>
              <a:t>t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2024-03-19T05:09:37Z</dcterms:created>
  <dcterms:modified xsi:type="dcterms:W3CDTF">2024-03-19T05:09:37Z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2024-03-19T00:00:00Z</vt:filetime>
  </property>
  <property fmtid="{D5CDD505-2E9C-101B-9397-08002B2CF9AE}" pid="3" name="LastSaved">
    <vt:filetime>2024-03-19T00:00:00Z</vt:filetime>
  </property>
</Properties>
</file>