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autoCompressPictures="0">
  <p:sldMasterIdLst>
    <p:sldMasterId id="2147483678" r:id="rId1"/>
  </p:sldMasterIdLst>
  <p:notesMasterIdLst>
    <p:notesMasterId r:id="rId20"/>
  </p:notesMasterIdLst>
  <p:sldIdLst>
    <p:sldId id="260" r:id="rId2"/>
    <p:sldId id="282" r:id="rId3"/>
    <p:sldId id="276" r:id="rId4"/>
    <p:sldId id="286" r:id="rId5"/>
    <p:sldId id="271" r:id="rId6"/>
    <p:sldId id="273" r:id="rId7"/>
    <p:sldId id="272" r:id="rId8"/>
    <p:sldId id="274" r:id="rId9"/>
    <p:sldId id="270" r:id="rId10"/>
    <p:sldId id="284" r:id="rId11"/>
    <p:sldId id="268" r:id="rId12"/>
    <p:sldId id="277" r:id="rId13"/>
    <p:sldId id="278" r:id="rId14"/>
    <p:sldId id="269" r:id="rId15"/>
    <p:sldId id="285" r:id="rId16"/>
    <p:sldId id="266" r:id="rId17"/>
    <p:sldId id="280" r:id="rId18"/>
    <p:sldId id="281" r:id="rId19"/>
  </p:sldIdLst>
  <p:sldSz cx="12192000" cy="6858000"/>
  <p:notesSz cx="6858000" cy="9945688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ndara" panose="020E0502030303020204" pitchFamily="34" charset="0"/>
      <p:regular r:id="rId25"/>
      <p:bold r:id="rId26"/>
      <p:italic r:id="rId27"/>
      <p:boldItalic r:id="rId28"/>
    </p:embeddedFont>
    <p:embeddedFont>
      <p:font typeface="Poppins" panose="00000500000000000000" pitchFamily="2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Roboto Condensed" panose="02000000000000000000" pitchFamily="2" charset="0"/>
      <p:regular r:id="rId37"/>
      <p:bold r:id="rId38"/>
      <p:italic r:id="rId39"/>
      <p:boldItalic r:id="rId40"/>
    </p:embeddedFont>
    <p:embeddedFont>
      <p:font typeface="Roboto Thin" panose="02000000000000000000" pitchFamily="2" charset="0"/>
      <p:regular r:id="rId41"/>
      <p:italic r:id="rId42"/>
    </p:embeddedFont>
    <p:embeddedFont>
      <p:font typeface="Segoe UI" panose="020B0502040204020203" pitchFamily="34" charset="0"/>
      <p:regular r:id="rId43"/>
      <p:bold r:id="rId44"/>
      <p:italic r:id="rId45"/>
      <p:boldItalic r:id="rId46"/>
    </p:embeddedFont>
    <p:embeddedFont>
      <p:font typeface="Wingdings 3" panose="05040102010807070707" pitchFamily="18" charset="2"/>
      <p:regular r:id="rId47"/>
    </p:embeddedFont>
  </p:embeddedFontLst>
  <p:defaultTextStyle>
    <a:defPPr>
      <a:defRPr lang="da-DK"/>
    </a:defPPr>
    <a:lvl1pPr marL="0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0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47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33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20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07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94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46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6BF6F6"/>
    <a:srgbClr val="767AA0"/>
    <a:srgbClr val="5F6EB3"/>
    <a:srgbClr val="FFB81D"/>
    <a:srgbClr val="46ADD4"/>
    <a:srgbClr val="007F00"/>
    <a:srgbClr val="7D9B23"/>
    <a:srgbClr val="FFB4B4"/>
    <a:srgbClr val="A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6265" autoAdjust="0"/>
  </p:normalViewPr>
  <p:slideViewPr>
    <p:cSldViewPr snapToGrid="0">
      <p:cViewPr varScale="1">
        <p:scale>
          <a:sx n="159" d="100"/>
          <a:sy n="159" d="100"/>
        </p:scale>
        <p:origin x="306" y="120"/>
      </p:cViewPr>
      <p:guideLst>
        <p:guide pos="7446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864" y="102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47" Type="http://schemas.openxmlformats.org/officeDocument/2006/relationships/font" Target="fonts/font27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font" Target="fonts/font2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font" Target="fonts/font2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font" Target="fonts/font2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font" Target="fonts/font23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3C649-28ED-4279-A760-9FDC12A4194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EA13D-83F7-476A-A7E2-FF50B3A9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9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4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33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2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0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94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29EE8-4BB1-4AA2-91F1-75543A48BC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0811" y="4069760"/>
            <a:ext cx="11085758" cy="1200329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sz="7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noProof="0" dirty="0"/>
              <a:t>Click to add presentation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6BA989-C930-4608-8C37-CDD7802702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0813" y="5270088"/>
            <a:ext cx="11085756" cy="406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cap="all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5809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(Titl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10F87-7D53-4FF5-AAF0-F4021403F8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3634" y="1736437"/>
            <a:ext cx="3686400" cy="4112779"/>
          </a:xfrm>
          <a:prstGeom prst="rect">
            <a:avLst/>
          </a:prstGeom>
        </p:spPr>
        <p:txBody>
          <a:bodyPr/>
          <a:lstStyle>
            <a:lvl1pPr marL="342908" indent="-342908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  <a:lvl2pPr marL="742969" indent="-285757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2pPr>
            <a:lvl3pPr marL="1143029" indent="-228606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3pPr>
            <a:lvl4pPr marL="1600241" indent="-228606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4pPr>
            <a:lvl5pPr marL="2057452" indent="-228606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2830C35-0D60-4FF5-AB31-175EDEFAD4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41970" y="1736436"/>
            <a:ext cx="3686399" cy="4112781"/>
          </a:xfrm>
          <a:prstGeom prst="rect">
            <a:avLst/>
          </a:prstGeom>
        </p:spPr>
        <p:txBody>
          <a:bodyPr/>
          <a:lstStyle>
            <a:lvl1pPr marL="342908" indent="-342908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  <a:lvl2pPr marL="742969" indent="-285757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2pPr>
            <a:lvl3pPr marL="1143029" indent="-228606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3pPr>
            <a:lvl4pPr marL="1600241" indent="-228606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4pPr>
            <a:lvl5pPr marL="2057452" indent="-228606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DC43A69-3C9D-49A5-AA92-CCEADD3C84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7269" y="1736436"/>
            <a:ext cx="3694700" cy="4112780"/>
          </a:xfrm>
          <a:prstGeom prst="rect">
            <a:avLst/>
          </a:prstGeom>
        </p:spPr>
        <p:txBody>
          <a:bodyPr/>
          <a:lstStyle>
            <a:lvl1pPr marL="342908" indent="-342908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  <a:lvl2pPr marL="742969" indent="-285757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2pPr>
            <a:lvl3pPr marL="1143029" indent="-228606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3pPr>
            <a:lvl4pPr marL="1600241" indent="-228606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4pPr>
            <a:lvl5pPr marL="2057452" indent="-228606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5pPr>
          </a:lstStyle>
          <a:p>
            <a:pPr lvl="0"/>
            <a:r>
              <a:rPr lang="en-US" noProof="0"/>
              <a:t>Click to add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393C15-EA86-4678-8EC8-567433CB21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3635" y="1008785"/>
            <a:ext cx="3683634" cy="369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05694DA-7530-4E88-AF17-19BEC82210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58334" y="1008785"/>
            <a:ext cx="3683634" cy="369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04468DD-CD35-4150-9A22-A74822CC490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953033" y="1008785"/>
            <a:ext cx="3683634" cy="369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B73210-17B7-4559-A307-76460ADC83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7400" y="108127"/>
            <a:ext cx="119772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9937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ommend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10F87-7D53-4FF5-AAF0-F4021403F8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3633" y="1736436"/>
            <a:ext cx="5255276" cy="411278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342908" indent="-342908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  <a:cs typeface="Poppins" panose="00000500000000000000" pitchFamily="2" charset="0"/>
              </a:defRPr>
            </a:lvl1pPr>
            <a:lvl2pPr marL="742969" indent="-285757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  <a:cs typeface="Poppins" panose="00000500000000000000" pitchFamily="2" charset="0"/>
              </a:defRPr>
            </a:lvl2pPr>
            <a:lvl3pPr marL="1143029" indent="-228606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  <a:cs typeface="Poppins" panose="00000500000000000000" pitchFamily="2" charset="0"/>
              </a:defRPr>
            </a:lvl3pPr>
            <a:lvl4pPr marL="1600241" indent="-228606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  <a:cs typeface="Poppins" panose="00000500000000000000" pitchFamily="2" charset="0"/>
              </a:defRPr>
            </a:lvl4pPr>
            <a:lvl5pPr marL="2057452" indent="-228606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  <a:cs typeface="Poppins" panose="00000500000000000000" pitchFamily="2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2830C35-0D60-4FF5-AB31-175EDEFAD4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3092" y="1736436"/>
            <a:ext cx="5255276" cy="4112781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342908" indent="-342908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  <a:cs typeface="Poppins" panose="00000500000000000000" pitchFamily="2" charset="0"/>
              </a:defRPr>
            </a:lvl1pPr>
            <a:lvl2pPr marL="742969" indent="-285757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  <a:cs typeface="Poppins" panose="00000500000000000000" pitchFamily="2" charset="0"/>
              </a:defRPr>
            </a:lvl2pPr>
            <a:lvl3pPr marL="1143029" indent="-228606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  <a:cs typeface="Poppins" panose="00000500000000000000" pitchFamily="2" charset="0"/>
              </a:defRPr>
            </a:lvl3pPr>
            <a:lvl4pPr marL="1600241" indent="-228606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  <a:cs typeface="Poppins" panose="00000500000000000000" pitchFamily="2" charset="0"/>
              </a:defRPr>
            </a:lvl4pPr>
            <a:lvl5pPr marL="2057452" indent="-228606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  <a:cs typeface="Poppins" panose="00000500000000000000" pitchFamily="2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787FC65-DF07-45BF-B519-12FDF72C03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3091" y="1008786"/>
            <a:ext cx="5255276" cy="369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DON’T </a:t>
            </a:r>
            <a:r>
              <a:rPr lang="da-DK" dirty="0" err="1"/>
              <a:t>text</a:t>
            </a:r>
            <a:endParaRPr lang="en-DK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BF83AAB-6715-49B4-8AE4-6ED311C118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635" y="1008785"/>
            <a:ext cx="5255276" cy="369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2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DO </a:t>
            </a:r>
            <a:r>
              <a:rPr lang="da-DK" dirty="0" err="1"/>
              <a:t>text</a:t>
            </a:r>
            <a:endParaRPr lang="en-DK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41B48AED-C7E2-4FCC-8923-89784777BA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7400" y="108127"/>
            <a:ext cx="119772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7275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10F87-7D53-4FF5-AAF0-F4021403F8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3634" y="432000"/>
            <a:ext cx="11064730" cy="55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Clr>
                <a:srgbClr val="5F6EB3"/>
              </a:buClr>
              <a:buSzPct val="100000"/>
              <a:buFont typeface="Arial" panose="020B0604020202020204" pitchFamily="34" charset="0"/>
              <a:buNone/>
              <a:defRPr sz="7200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  <a:lvl2pPr marL="742969" indent="-285757">
              <a:buClr>
                <a:srgbClr val="5F6EB3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rgbClr val="5F6EB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1143029" indent="-228606">
              <a:buClr>
                <a:srgbClr val="5F6EB3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rgbClr val="5F6EB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600241" indent="-228606">
              <a:buClr>
                <a:srgbClr val="5F6EB3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rgbClr val="5F6EB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2057452" indent="-228606">
              <a:buClr>
                <a:srgbClr val="5F6EB3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rgbClr val="5F6EB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259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3284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l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6041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Pow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F10467-2C28-43CB-8C61-2E2677C5DF6F}"/>
              </a:ext>
            </a:extLst>
          </p:cNvPr>
          <p:cNvSpPr/>
          <p:nvPr userDrawn="1"/>
        </p:nvSpPr>
        <p:spPr>
          <a:xfrm>
            <a:off x="3575998" y="909782"/>
            <a:ext cx="5040000" cy="50384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801" dirty="0">
              <a:latin typeface="Candara" panose="020E05020303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11CA22-FD96-4A64-983B-C20E9BCB8F0A}"/>
              </a:ext>
            </a:extLst>
          </p:cNvPr>
          <p:cNvSpPr txBox="1"/>
          <p:nvPr userDrawn="1"/>
        </p:nvSpPr>
        <p:spPr>
          <a:xfrm>
            <a:off x="3931784" y="1553285"/>
            <a:ext cx="43284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dirty="0">
                <a:solidFill>
                  <a:schemeClr val="bg1"/>
                </a:solidFill>
                <a:latin typeface="Candara" panose="020E05020303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GPower</a:t>
            </a:r>
            <a:endParaRPr lang="en-DK" sz="9600" dirty="0">
              <a:solidFill>
                <a:schemeClr val="bg1"/>
              </a:solidFill>
              <a:latin typeface="Candara" panose="020E05020303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442405-4D8D-4EF8-8641-723541D9A0DD}"/>
              </a:ext>
            </a:extLst>
          </p:cNvPr>
          <p:cNvSpPr txBox="1"/>
          <p:nvPr userDrawn="1"/>
        </p:nvSpPr>
        <p:spPr>
          <a:xfrm>
            <a:off x="4165599" y="3429000"/>
            <a:ext cx="386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Poppins ExtraLight" panose="00000300000000000000" pitchFamily="2" charset="0"/>
              </a:rPr>
              <a:t>We provide affordable, high-quality instruments for automation,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Poppins ExtraLight" panose="00000300000000000000" pitchFamily="2" charset="0"/>
              </a:rPr>
              <a:t>simulation, and test</a:t>
            </a:r>
          </a:p>
          <a:p>
            <a:pPr algn="ctr"/>
            <a:endParaRPr lang="en-US" sz="1600" i="1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Poppins ExtraLight" panose="00000300000000000000" pitchFamily="2" charset="0"/>
            </a:endParaRP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Poppins ExtraLight" panose="00000300000000000000" pitchFamily="2" charset="0"/>
              </a:rPr>
              <a:t>Documenting and accelerating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Poppins ExtraLight" panose="00000300000000000000" pitchFamily="2" charset="0"/>
              </a:rPr>
              <a:t>the road to a better world</a:t>
            </a:r>
          </a:p>
        </p:txBody>
      </p:sp>
    </p:spTree>
    <p:extLst>
      <p:ext uri="{BB962C8B-B14F-4D97-AF65-F5344CB8AC3E}">
        <p14:creationId xmlns:p14="http://schemas.microsoft.com/office/powerpoint/2010/main" val="2719374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0786207-F10B-463C-A421-94BB5D91EB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8527" y="3803611"/>
            <a:ext cx="1080000" cy="10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23FD77-4B8A-4CBB-A418-C06FE921F1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3201" y="3803611"/>
            <a:ext cx="1080000" cy="108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F1ED78-00DF-4645-8633-880F1CBABFA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12946" y="3803611"/>
            <a:ext cx="1080000" cy="1080000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80FEDA1D-2917-4183-A6FF-74A57834BDB7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050577" y="2700737"/>
            <a:ext cx="6333568" cy="5232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noProof="0" dirty="0"/>
              <a:t>Click to enter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A5C9FC-6C89-43B2-9283-5D68541EA3C4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050577" y="1974388"/>
            <a:ext cx="6333568" cy="70788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4000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noProof="0" dirty="0"/>
              <a:t>Click to enter name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4728FF0-AE93-47B8-A14C-E61559086DD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50578" y="380361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77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(Modify Mast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5B2F42-496F-4F74-81FF-166F925038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7823" y="3803611"/>
            <a:ext cx="1080000" cy="108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C1C3C7-4A4B-41E7-8729-F60A011E59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0446" y="3803611"/>
            <a:ext cx="1080000" cy="1080000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80FEDA1D-2917-4183-A6FF-74A57834BD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50577" y="2700737"/>
            <a:ext cx="6333568" cy="5232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noProof="0" dirty="0"/>
              <a:t>Click to enter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A5C9FC-6C89-43B2-9283-5D68541EA3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0577" y="1974388"/>
            <a:ext cx="6333568" cy="70788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4000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noProof="0" dirty="0"/>
              <a:t>Click to enter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99DE4-FA16-4EB6-9D5A-D01880CBCB8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13070" y="3803611"/>
            <a:ext cx="1080000" cy="108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AA656-8CFC-41D4-803F-BF27D771C06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60938" y="3803611"/>
            <a:ext cx="1080000" cy="108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96E5393-4E41-46BA-80F1-92C15E640CB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795692" y="3803611"/>
            <a:ext cx="1080000" cy="108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E562E8F-7093-4211-B7B6-4F9387DA822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378315" y="380361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7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29EE8-4BB1-4AA2-91F1-75543A48BC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0811" y="4500645"/>
            <a:ext cx="11085758" cy="76944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sz="44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noProof="0" dirty="0"/>
              <a:t>Click to add section title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561FD8C-35D5-4B4F-83C7-D665B51795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0813" y="5270088"/>
            <a:ext cx="11085756" cy="406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cap="all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61270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10F87-7D53-4FF5-AAF0-F4021403F8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3634" y="1008784"/>
            <a:ext cx="11064730" cy="4840432"/>
          </a:xfrm>
          <a:prstGeom prst="rect">
            <a:avLst/>
          </a:prstGeom>
        </p:spPr>
        <p:txBody>
          <a:bodyPr anchor="t"/>
          <a:lstStyle>
            <a:lvl1pPr marL="457211" indent="-457211">
              <a:spcBef>
                <a:spcPts val="2400"/>
              </a:spcBef>
              <a:buClrTx/>
              <a:buSzPct val="100000"/>
              <a:buFont typeface="+mj-lt"/>
              <a:buAutoNum type="arabicPeriod"/>
              <a:defRPr sz="3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Poppins" panose="00000500000000000000" pitchFamily="2" charset="0"/>
              </a:defRPr>
            </a:lvl1pPr>
            <a:lvl2pPr marL="742969" indent="-285757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2pPr>
            <a:lvl3pPr marL="1143029" indent="-228606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3pPr>
            <a:lvl4pPr marL="1600241" indent="-228606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4pPr>
            <a:lvl5pPr marL="2057452" indent="-228606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1"/>
            <a:endParaRPr lang="en-US" noProof="0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C93CD6CF-B2DE-4FB5-B99C-92792DEBAE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7400" y="108127"/>
            <a:ext cx="119772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98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19F75A46-F8BE-42FC-BA9E-11E3134BD2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7400" y="108127"/>
            <a:ext cx="119772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37714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lestone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19F75A46-F8BE-42FC-BA9E-11E3134BD2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7400" y="108127"/>
            <a:ext cx="119772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992D52-4326-4F27-8105-89D169429A61}"/>
              </a:ext>
            </a:extLst>
          </p:cNvPr>
          <p:cNvGrpSpPr/>
          <p:nvPr userDrawn="1"/>
        </p:nvGrpSpPr>
        <p:grpSpPr>
          <a:xfrm>
            <a:off x="10449119" y="5437525"/>
            <a:ext cx="1620409" cy="845087"/>
            <a:chOff x="2444962" y="4827925"/>
            <a:chExt cx="1620409" cy="845087"/>
          </a:xfrm>
        </p:grpSpPr>
        <p:pic>
          <p:nvPicPr>
            <p:cNvPr id="5" name="Graphic 4" descr="Users">
              <a:extLst>
                <a:ext uri="{FF2B5EF4-FFF2-40B4-BE49-F238E27FC236}">
                  <a16:creationId xmlns:a16="http://schemas.microsoft.com/office/drawing/2014/main" id="{6B6D4683-3278-4397-B571-5E9BB81E9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4962" y="5052497"/>
              <a:ext cx="180000" cy="180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4E3BFC-5B38-4244-825B-72D3A80869BF}"/>
                </a:ext>
              </a:extLst>
            </p:cNvPr>
            <p:cNvSpPr txBox="1"/>
            <p:nvPr/>
          </p:nvSpPr>
          <p:spPr>
            <a:xfrm>
              <a:off x="3281182" y="4827925"/>
              <a:ext cx="53412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0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Document</a:t>
              </a:r>
              <a:endParaRPr lang="en-US" sz="600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" name="Flowchart: Decision 6">
              <a:extLst>
                <a:ext uri="{FF2B5EF4-FFF2-40B4-BE49-F238E27FC236}">
                  <a16:creationId xmlns:a16="http://schemas.microsoft.com/office/drawing/2014/main" id="{9BB0B7E4-9387-4592-BAA9-CEBB0BEEA8A9}"/>
                </a:ext>
              </a:extLst>
            </p:cNvPr>
            <p:cNvSpPr/>
            <p:nvPr/>
          </p:nvSpPr>
          <p:spPr>
            <a:xfrm>
              <a:off x="3164962" y="5275101"/>
              <a:ext cx="180000" cy="180000"/>
            </a:xfrm>
            <a:prstGeom prst="flowChartDecision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4B7E5E-DA0C-40A8-9E14-ADFDDF373677}"/>
                </a:ext>
              </a:extLst>
            </p:cNvPr>
            <p:cNvSpPr txBox="1"/>
            <p:nvPr/>
          </p:nvSpPr>
          <p:spPr>
            <a:xfrm>
              <a:off x="3281182" y="5274445"/>
              <a:ext cx="78418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0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Work &amp; Milestone</a:t>
              </a:r>
              <a:endParaRPr lang="en-US" sz="600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5561DF9-6155-4A72-8752-B0D43AB71DE0}"/>
                </a:ext>
              </a:extLst>
            </p:cNvPr>
            <p:cNvCxnSpPr>
              <a:cxnSpLocks/>
            </p:cNvCxnSpPr>
            <p:nvPr/>
          </p:nvCxnSpPr>
          <p:spPr>
            <a:xfrm>
              <a:off x="2444962" y="5360421"/>
              <a:ext cx="720000" cy="0"/>
            </a:xfrm>
            <a:prstGeom prst="line">
              <a:avLst/>
            </a:prstGeom>
            <a:ln w="8890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D4435A-BBCF-4083-AB25-3D7A7E45F08B}"/>
                </a:ext>
              </a:extLst>
            </p:cNvPr>
            <p:cNvSpPr txBox="1"/>
            <p:nvPr/>
          </p:nvSpPr>
          <p:spPr>
            <a:xfrm>
              <a:off x="3281182" y="5051185"/>
              <a:ext cx="64152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0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Collaboration</a:t>
              </a:r>
              <a:endParaRPr lang="en-US" sz="600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956C8E-0A8B-45CE-B590-8AEB622ADDF6}"/>
                </a:ext>
              </a:extLst>
            </p:cNvPr>
            <p:cNvSpPr txBox="1"/>
            <p:nvPr/>
          </p:nvSpPr>
          <p:spPr>
            <a:xfrm>
              <a:off x="2776236" y="5488346"/>
              <a:ext cx="128913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0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GPower / </a:t>
              </a:r>
              <a:r>
                <a:rPr lang="da-DK" sz="600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Customer</a:t>
              </a:r>
              <a:r>
                <a:rPr lang="da-DK" sz="600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 / </a:t>
              </a:r>
              <a:r>
                <a:rPr lang="da-DK" sz="600" dirty="0" err="1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Contractor</a:t>
              </a:r>
              <a:endParaRPr lang="en-US" sz="600" dirty="0" err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12" name="Graphic 11" descr="Paper">
              <a:extLst>
                <a:ext uri="{FF2B5EF4-FFF2-40B4-BE49-F238E27FC236}">
                  <a16:creationId xmlns:a16="http://schemas.microsoft.com/office/drawing/2014/main" id="{EAB8F38D-99D2-460E-8299-24D5BE52B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64962" y="4829893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53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10F87-7D53-4FF5-AAF0-F4021403F8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3634" y="1008784"/>
            <a:ext cx="11064730" cy="4840432"/>
          </a:xfrm>
          <a:prstGeom prst="rect">
            <a:avLst/>
          </a:prstGeom>
        </p:spPr>
        <p:txBody>
          <a:bodyPr/>
          <a:lstStyle>
            <a:lvl1pPr marL="342908" indent="-342908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  <a:lvl2pPr marL="742969" indent="-285757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2pPr>
            <a:lvl3pPr marL="1143029" indent="-228606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3pPr>
            <a:lvl4pPr marL="1600241" indent="-228606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4pPr>
            <a:lvl5pPr marL="2057452" indent="-228606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70CCE413-EA01-4408-902B-EF4A6868A5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7400" y="108127"/>
            <a:ext cx="119772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2815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10F87-7D53-4FF5-AAF0-F4021403F8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3634" y="1008784"/>
            <a:ext cx="5532367" cy="4840432"/>
          </a:xfrm>
          <a:prstGeom prst="rect">
            <a:avLst/>
          </a:prstGeom>
        </p:spPr>
        <p:txBody>
          <a:bodyPr/>
          <a:lstStyle>
            <a:lvl1pPr marL="342908" indent="-342908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  <a:lvl2pPr marL="742969" indent="-285757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2pPr>
            <a:lvl3pPr marL="1143029" indent="-228606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3pPr>
            <a:lvl4pPr marL="1600241" indent="-228606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4pPr>
            <a:lvl5pPr marL="2057452" indent="-228606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2830C35-0D60-4FF5-AB31-175EDEFAD4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1" y="1008784"/>
            <a:ext cx="5532367" cy="4840432"/>
          </a:xfrm>
          <a:prstGeom prst="rect">
            <a:avLst/>
          </a:prstGeom>
        </p:spPr>
        <p:txBody>
          <a:bodyPr/>
          <a:lstStyle>
            <a:lvl1pPr marL="342908" indent="-342908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  <a:lvl2pPr marL="742969" indent="-285757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2pPr>
            <a:lvl3pPr marL="1143029" indent="-228606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3pPr>
            <a:lvl4pPr marL="1600241" indent="-228606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4pPr>
            <a:lvl5pPr marL="2057452" indent="-228606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1932BC4A-F157-4FB5-A2FF-445337282A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7400" y="108127"/>
            <a:ext cx="119772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6524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(Titl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10F87-7D53-4FF5-AAF0-F4021403F8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3634" y="1736436"/>
            <a:ext cx="5532367" cy="4112780"/>
          </a:xfrm>
          <a:prstGeom prst="rect">
            <a:avLst/>
          </a:prstGeom>
        </p:spPr>
        <p:txBody>
          <a:bodyPr/>
          <a:lstStyle>
            <a:lvl1pPr marL="342908" indent="-342908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  <a:lvl2pPr marL="742969" indent="-285757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2pPr>
            <a:lvl3pPr marL="1143029" indent="-228606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3pPr>
            <a:lvl4pPr marL="1600241" indent="-228606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4pPr>
            <a:lvl5pPr marL="2057452" indent="-228606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2830C35-0D60-4FF5-AB31-175EDEFAD4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1" y="1736436"/>
            <a:ext cx="5532367" cy="4112781"/>
          </a:xfrm>
          <a:prstGeom prst="rect">
            <a:avLst/>
          </a:prstGeom>
        </p:spPr>
        <p:txBody>
          <a:bodyPr/>
          <a:lstStyle>
            <a:lvl1pPr marL="342908" indent="-342908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  <a:lvl2pPr marL="742969" indent="-285757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2pPr>
            <a:lvl3pPr marL="1143029" indent="-228606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3pPr>
            <a:lvl4pPr marL="1600241" indent="-228606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4pPr>
            <a:lvl5pPr marL="2057452" indent="-228606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787FC65-DF07-45BF-B519-12FDF72C03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1008786"/>
            <a:ext cx="5532367" cy="369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BF83AAB-6715-49B4-8AE4-6ED311C118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3635" y="1008785"/>
            <a:ext cx="5532366" cy="369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54C7F0D-2B5B-43C9-9B20-C7CBCBC0A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7400" y="108127"/>
            <a:ext cx="119772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688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10F87-7D53-4FF5-AAF0-F4021403F8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3634" y="1008784"/>
            <a:ext cx="3686400" cy="4840432"/>
          </a:xfrm>
          <a:prstGeom prst="rect">
            <a:avLst/>
          </a:prstGeom>
        </p:spPr>
        <p:txBody>
          <a:bodyPr/>
          <a:lstStyle>
            <a:lvl1pPr marL="342908" indent="-342908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  <a:lvl2pPr marL="742969" indent="-285757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2pPr>
            <a:lvl3pPr marL="1143029" indent="-228606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3pPr>
            <a:lvl4pPr marL="1600241" indent="-228606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4pPr>
            <a:lvl5pPr marL="2057452" indent="-228606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2830C35-0D60-4FF5-AB31-175EDEFAD4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41970" y="1008784"/>
            <a:ext cx="3686399" cy="4840432"/>
          </a:xfrm>
          <a:prstGeom prst="rect">
            <a:avLst/>
          </a:prstGeom>
        </p:spPr>
        <p:txBody>
          <a:bodyPr/>
          <a:lstStyle>
            <a:lvl1pPr marL="342908" indent="-342908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  <a:lvl2pPr marL="742969" indent="-285757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2pPr>
            <a:lvl3pPr marL="1143029" indent="-228606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3pPr>
            <a:lvl4pPr marL="1600241" indent="-228606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4pPr>
            <a:lvl5pPr marL="2057452" indent="-228606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DC43A69-3C9D-49A5-AA92-CCEADD3C84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7269" y="1008784"/>
            <a:ext cx="3694700" cy="4840432"/>
          </a:xfrm>
          <a:prstGeom prst="rect">
            <a:avLst/>
          </a:prstGeom>
        </p:spPr>
        <p:txBody>
          <a:bodyPr/>
          <a:lstStyle>
            <a:lvl1pPr marL="342908" indent="-342908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  <a:lvl2pPr marL="742969" indent="-285757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2pPr>
            <a:lvl3pPr marL="1143029" indent="-228606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3pPr>
            <a:lvl4pPr marL="1600241" indent="-228606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4pPr>
            <a:lvl5pPr marL="2057452" indent="-228606"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8088611E-A23C-47A2-B11D-1475F979B3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7400" y="108127"/>
            <a:ext cx="119772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7380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998732E-88D2-4756-BEA8-D29D3C4E740C}"/>
              </a:ext>
            </a:extLst>
          </p:cNvPr>
          <p:cNvSpPr/>
          <p:nvPr userDrawn="1"/>
        </p:nvSpPr>
        <p:spPr>
          <a:xfrm>
            <a:off x="1847" y="6426000"/>
            <a:ext cx="12191999" cy="432000"/>
          </a:xfrm>
          <a:prstGeom prst="rect">
            <a:avLst/>
          </a:prstGeom>
          <a:solidFill>
            <a:srgbClr val="767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80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ABCC6-500D-4BDC-98D0-C97E2FFF12FF}"/>
              </a:ext>
            </a:extLst>
          </p:cNvPr>
          <p:cNvSpPr txBox="1"/>
          <p:nvPr userDrawn="1"/>
        </p:nvSpPr>
        <p:spPr>
          <a:xfrm>
            <a:off x="11160003" y="6457335"/>
            <a:ext cx="96051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801" dirty="0">
                <a:solidFill>
                  <a:schemeClr val="bg1"/>
                </a:solidFill>
                <a:latin typeface="Candara" panose="020E05020303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GPower</a:t>
            </a:r>
            <a:endParaRPr lang="en-DK" sz="1801" dirty="0">
              <a:solidFill>
                <a:schemeClr val="bg1"/>
              </a:solidFill>
              <a:latin typeface="Candara" panose="020E05020303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1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704" r:id="rId2"/>
    <p:sldLayoutId id="2147483718" r:id="rId3"/>
    <p:sldLayoutId id="2147483684" r:id="rId4"/>
    <p:sldLayoutId id="2147483719" r:id="rId5"/>
    <p:sldLayoutId id="2147483705" r:id="rId6"/>
    <p:sldLayoutId id="2147483706" r:id="rId7"/>
    <p:sldLayoutId id="2147483708" r:id="rId8"/>
    <p:sldLayoutId id="2147483707" r:id="rId9"/>
    <p:sldLayoutId id="2147483709" r:id="rId10"/>
    <p:sldLayoutId id="2147483710" r:id="rId11"/>
    <p:sldLayoutId id="2147483711" r:id="rId12"/>
    <p:sldLayoutId id="2147483685" r:id="rId13"/>
    <p:sldLayoutId id="2147483702" r:id="rId14"/>
    <p:sldLayoutId id="2147483717" r:id="rId15"/>
    <p:sldLayoutId id="2147483714" r:id="rId16"/>
    <p:sldLayoutId id="2147483716" r:id="rId17"/>
  </p:sldLayoutIdLst>
  <p:txStyles>
    <p:titleStyle>
      <a:lvl1pPr algn="l" defTabSz="457211" rtl="0" eaLnBrk="1" latinLnBrk="0" hangingPunct="1">
        <a:spcBef>
          <a:spcPct val="0"/>
        </a:spcBef>
        <a:buNone/>
        <a:defRPr sz="1801" b="0" i="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8" indent="-342908" algn="l" defTabSz="457211" rtl="0" eaLnBrk="1" latinLnBrk="0" hangingPunct="1">
        <a:spcBef>
          <a:spcPts val="1001"/>
        </a:spcBef>
        <a:spcAft>
          <a:spcPts val="0"/>
        </a:spcAft>
        <a:buClr>
          <a:srgbClr val="FFB81D"/>
        </a:buClr>
        <a:buSzPct val="80000"/>
        <a:buFont typeface="Wingdings 3" charset="2"/>
        <a:buChar char=""/>
        <a:defRPr sz="2000" b="0" i="0" kern="1200">
          <a:solidFill>
            <a:schemeClr val="bg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69" indent="-285757" algn="l" defTabSz="457211" rtl="0" eaLnBrk="1" latinLnBrk="0" hangingPunct="1">
        <a:spcBef>
          <a:spcPts val="1001"/>
        </a:spcBef>
        <a:spcAft>
          <a:spcPts val="0"/>
        </a:spcAft>
        <a:buClr>
          <a:srgbClr val="FFB81D"/>
        </a:buClr>
        <a:buSzPct val="80000"/>
        <a:buFont typeface="Wingdings 3" charset="2"/>
        <a:buChar char=""/>
        <a:defRPr sz="1801" b="0" i="0" kern="1200">
          <a:solidFill>
            <a:schemeClr val="bg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29" indent="-228606" algn="l" defTabSz="457211" rtl="0" eaLnBrk="1" latinLnBrk="0" hangingPunct="1">
        <a:spcBef>
          <a:spcPts val="1001"/>
        </a:spcBef>
        <a:spcAft>
          <a:spcPts val="0"/>
        </a:spcAft>
        <a:buClr>
          <a:srgbClr val="FFB81D"/>
        </a:buClr>
        <a:buSzPct val="80000"/>
        <a:buFont typeface="Wingdings 3" charset="2"/>
        <a:buChar char=""/>
        <a:defRPr sz="1600" b="0" i="0" kern="1200">
          <a:solidFill>
            <a:schemeClr val="bg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41" indent="-228606" algn="l" defTabSz="457211" rtl="0" eaLnBrk="1" latinLnBrk="0" hangingPunct="1">
        <a:spcBef>
          <a:spcPts val="1001"/>
        </a:spcBef>
        <a:spcAft>
          <a:spcPts val="0"/>
        </a:spcAft>
        <a:buClr>
          <a:srgbClr val="FFB81D"/>
        </a:buClr>
        <a:buSzPct val="80000"/>
        <a:buFont typeface="Wingdings 3" charset="2"/>
        <a:buChar char=""/>
        <a:defRPr sz="1401" b="0" i="0" kern="1200">
          <a:solidFill>
            <a:schemeClr val="bg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52" indent="-228606" algn="l" defTabSz="457211" rtl="0" eaLnBrk="1" latinLnBrk="0" hangingPunct="1">
        <a:spcBef>
          <a:spcPts val="1001"/>
        </a:spcBef>
        <a:spcAft>
          <a:spcPts val="0"/>
        </a:spcAft>
        <a:buClr>
          <a:srgbClr val="FFB81D"/>
        </a:buClr>
        <a:buSzPct val="80000"/>
        <a:buFont typeface="Wingdings 3" charset="2"/>
        <a:buChar char=""/>
        <a:defRPr sz="1200" b="0" i="0" kern="1200">
          <a:solidFill>
            <a:schemeClr val="bg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63" indent="-228606" algn="l" defTabSz="457211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1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75" indent="-228606" algn="l" defTabSz="457211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1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86" indent="-228606" algn="l" defTabSz="457211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1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98" indent="-228606" algn="l" defTabSz="457211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1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4572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4572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4572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4572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4572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4572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4572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4572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5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svg"/><Relationship Id="rId7" Type="http://schemas.openxmlformats.org/officeDocument/2006/relationships/image" Target="../media/image1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6.svg"/><Relationship Id="rId7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5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1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7.svg"/><Relationship Id="rId7" Type="http://schemas.openxmlformats.org/officeDocument/2006/relationships/image" Target="../media/image1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6F2427-D80A-4A59-9E36-531762854C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a-DK" dirty="0"/>
              <a:t>Milestone Plan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BF6E59-204D-4A2B-874E-5590030E3D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/>
              <a:t>For Customer </a:t>
            </a:r>
            <a:r>
              <a:rPr lang="da-DK" dirty="0" err="1"/>
              <a:t>development</a:t>
            </a:r>
            <a:r>
              <a:rPr lang="da-DK" dirty="0"/>
              <a:t> </a:t>
            </a:r>
            <a:r>
              <a:rPr lang="da-DK" dirty="0" err="1"/>
              <a:t>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757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22FE5-969E-46FC-9E18-5C3E19CE3C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err="1"/>
              <a:t>Execution</a:t>
            </a:r>
            <a:r>
              <a:rPr lang="da-DK" dirty="0"/>
              <a:t> @ GPower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678B84-8FCA-42CF-B82F-C97095FEA36A}"/>
              </a:ext>
            </a:extLst>
          </p:cNvPr>
          <p:cNvSpPr txBox="1"/>
          <p:nvPr/>
        </p:nvSpPr>
        <p:spPr>
          <a:xfrm>
            <a:off x="4110934" y="1975206"/>
            <a:ext cx="421910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Design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87A398-C454-40D9-A941-F8309D436064}"/>
              </a:ext>
            </a:extLst>
          </p:cNvPr>
          <p:cNvSpPr txBox="1"/>
          <p:nvPr/>
        </p:nvSpPr>
        <p:spPr>
          <a:xfrm>
            <a:off x="6144091" y="1975206"/>
            <a:ext cx="1755609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Manufacturing &amp; GPower integration </a:t>
            </a:r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testing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C285465-4EFB-41B1-8AB5-31DFB8BCD087}"/>
              </a:ext>
            </a:extLst>
          </p:cNvPr>
          <p:cNvCxnSpPr>
            <a:cxnSpLocks/>
          </p:cNvCxnSpPr>
          <p:nvPr/>
        </p:nvCxnSpPr>
        <p:spPr>
          <a:xfrm>
            <a:off x="5580000" y="2160000"/>
            <a:ext cx="2880000" cy="1562"/>
          </a:xfrm>
          <a:prstGeom prst="line">
            <a:avLst/>
          </a:prstGeom>
          <a:ln w="8890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433176AA-4269-4BD6-A9A8-645E7728E186}"/>
              </a:ext>
            </a:extLst>
          </p:cNvPr>
          <p:cNvSpPr/>
          <p:nvPr/>
        </p:nvSpPr>
        <p:spPr>
          <a:xfrm>
            <a:off x="8460000" y="2070000"/>
            <a:ext cx="180000" cy="180000"/>
          </a:xfrm>
          <a:prstGeom prst="flowChartDecision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ACFDC7F-6D83-4338-AAFC-3DDBEA4FE0CB}"/>
              </a:ext>
            </a:extLst>
          </p:cNvPr>
          <p:cNvCxnSpPr>
            <a:cxnSpLocks/>
          </p:cNvCxnSpPr>
          <p:nvPr/>
        </p:nvCxnSpPr>
        <p:spPr>
          <a:xfrm>
            <a:off x="1620000" y="2160000"/>
            <a:ext cx="1440000" cy="1562"/>
          </a:xfrm>
          <a:prstGeom prst="line">
            <a:avLst/>
          </a:prstGeom>
          <a:ln w="889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67AB45C-059F-450B-8566-82229826560A}"/>
              </a:ext>
            </a:extLst>
          </p:cNvPr>
          <p:cNvCxnSpPr>
            <a:cxnSpLocks/>
          </p:cNvCxnSpPr>
          <p:nvPr/>
        </p:nvCxnSpPr>
        <p:spPr>
          <a:xfrm>
            <a:off x="8640000" y="2160000"/>
            <a:ext cx="2160000" cy="1562"/>
          </a:xfrm>
          <a:prstGeom prst="line">
            <a:avLst/>
          </a:prstGeom>
          <a:ln w="889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44C1FAD-8FDB-42B2-8465-A89311202755}"/>
              </a:ext>
            </a:extLst>
          </p:cNvPr>
          <p:cNvSpPr txBox="1"/>
          <p:nvPr/>
        </p:nvSpPr>
        <p:spPr>
          <a:xfrm>
            <a:off x="9557936" y="1975206"/>
            <a:ext cx="324128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FAT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2" name="Flowchart: Decision 51">
            <a:extLst>
              <a:ext uri="{FF2B5EF4-FFF2-40B4-BE49-F238E27FC236}">
                <a16:creationId xmlns:a16="http://schemas.microsoft.com/office/drawing/2014/main" id="{ED5ABCCA-3A2D-4FBF-9BD6-89E432CE61D6}"/>
              </a:ext>
            </a:extLst>
          </p:cNvPr>
          <p:cNvSpPr/>
          <p:nvPr/>
        </p:nvSpPr>
        <p:spPr>
          <a:xfrm>
            <a:off x="10800000" y="2070000"/>
            <a:ext cx="180000" cy="180000"/>
          </a:xfrm>
          <a:prstGeom prst="flowChartDecision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2" name="Left Brace 81">
            <a:extLst>
              <a:ext uri="{FF2B5EF4-FFF2-40B4-BE49-F238E27FC236}">
                <a16:creationId xmlns:a16="http://schemas.microsoft.com/office/drawing/2014/main" id="{BABF6A38-60DF-4D73-BB4F-5E014CF0AA9D}"/>
              </a:ext>
            </a:extLst>
          </p:cNvPr>
          <p:cNvSpPr/>
          <p:nvPr/>
        </p:nvSpPr>
        <p:spPr>
          <a:xfrm rot="5400000">
            <a:off x="6926973" y="-2295315"/>
            <a:ext cx="180108" cy="7739273"/>
          </a:xfrm>
          <a:prstGeom prst="leftBrace">
            <a:avLst>
              <a:gd name="adj1" fmla="val 45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48C060-AC6A-49FC-8E92-81B540D64218}"/>
              </a:ext>
            </a:extLst>
          </p:cNvPr>
          <p:cNvSpPr txBox="1"/>
          <p:nvPr/>
        </p:nvSpPr>
        <p:spPr>
          <a:xfrm>
            <a:off x="2121534" y="1306800"/>
            <a:ext cx="428323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Kickoff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10366B6-57A3-4CDB-8CB4-7FCF646AAB0E}"/>
              </a:ext>
            </a:extLst>
          </p:cNvPr>
          <p:cNvSpPr txBox="1"/>
          <p:nvPr/>
        </p:nvSpPr>
        <p:spPr>
          <a:xfrm>
            <a:off x="8110619" y="1882809"/>
            <a:ext cx="878767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Manufacturing done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0B642BF-9C7D-4EFF-B0FA-FF2F376D6364}"/>
              </a:ext>
            </a:extLst>
          </p:cNvPr>
          <p:cNvSpPr txBox="1"/>
          <p:nvPr/>
        </p:nvSpPr>
        <p:spPr>
          <a:xfrm>
            <a:off x="8410884" y="2250000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DB37661-1264-4D66-9BA3-9E6935501173}"/>
              </a:ext>
            </a:extLst>
          </p:cNvPr>
          <p:cNvSpPr txBox="1"/>
          <p:nvPr/>
        </p:nvSpPr>
        <p:spPr>
          <a:xfrm>
            <a:off x="10751436" y="2250000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C1B0E314-F517-4E5B-9094-BF6C8B372B6C}"/>
              </a:ext>
            </a:extLst>
          </p:cNvPr>
          <p:cNvSpPr/>
          <p:nvPr/>
        </p:nvSpPr>
        <p:spPr>
          <a:xfrm>
            <a:off x="3059530" y="2070000"/>
            <a:ext cx="180000" cy="180000"/>
          </a:xfrm>
          <a:prstGeom prst="flowChartDecision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ADD0F4-9085-469C-B6A0-A259CBFA7767}"/>
              </a:ext>
            </a:extLst>
          </p:cNvPr>
          <p:cNvSpPr txBox="1"/>
          <p:nvPr/>
        </p:nvSpPr>
        <p:spPr>
          <a:xfrm>
            <a:off x="2799920" y="1882809"/>
            <a:ext cx="699230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Execution</a:t>
            </a:r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start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4BDF384-A8E7-4376-AE35-B2AC8B60F73D}"/>
              </a:ext>
            </a:extLst>
          </p:cNvPr>
          <p:cNvSpPr txBox="1"/>
          <p:nvPr/>
        </p:nvSpPr>
        <p:spPr>
          <a:xfrm>
            <a:off x="3010966" y="2249998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15E3A00-4B01-4300-9444-991018AC634A}"/>
              </a:ext>
            </a:extLst>
          </p:cNvPr>
          <p:cNvSpPr txBox="1"/>
          <p:nvPr/>
        </p:nvSpPr>
        <p:spPr>
          <a:xfrm>
            <a:off x="10557889" y="1882809"/>
            <a:ext cx="657552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FAT </a:t>
            </a:r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accepted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9" name="Flowchart: Decision 148">
            <a:extLst>
              <a:ext uri="{FF2B5EF4-FFF2-40B4-BE49-F238E27FC236}">
                <a16:creationId xmlns:a16="http://schemas.microsoft.com/office/drawing/2014/main" id="{FB2EB207-11F5-49BC-9939-3A693A013BBE}"/>
              </a:ext>
            </a:extLst>
          </p:cNvPr>
          <p:cNvSpPr/>
          <p:nvPr/>
        </p:nvSpPr>
        <p:spPr>
          <a:xfrm>
            <a:off x="1440000" y="2070000"/>
            <a:ext cx="180000" cy="180000"/>
          </a:xfrm>
          <a:prstGeom prst="flowChartDecision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9EF5539-3290-448B-8B15-D073578B5404}"/>
              </a:ext>
            </a:extLst>
          </p:cNvPr>
          <p:cNvSpPr txBox="1"/>
          <p:nvPr/>
        </p:nvSpPr>
        <p:spPr>
          <a:xfrm>
            <a:off x="1390884" y="2249998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6F5AACE-5F1C-4616-860F-927BCC5A9AD9}"/>
              </a:ext>
            </a:extLst>
          </p:cNvPr>
          <p:cNvSpPr txBox="1"/>
          <p:nvPr/>
        </p:nvSpPr>
        <p:spPr>
          <a:xfrm>
            <a:off x="1225139" y="1882809"/>
            <a:ext cx="603050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Project start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F9E52C3-94BA-47CB-8027-3EED8E61A417}"/>
              </a:ext>
            </a:extLst>
          </p:cNvPr>
          <p:cNvSpPr txBox="1"/>
          <p:nvPr/>
        </p:nvSpPr>
        <p:spPr>
          <a:xfrm>
            <a:off x="173504" y="2249999"/>
            <a:ext cx="120898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Estimated</a:t>
            </a:r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/ </a:t>
            </a:r>
            <a:r>
              <a:rPr lang="da-DK" sz="601" dirty="0" err="1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Confirmed</a:t>
            </a:r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dates :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841EC4B-3409-48D5-A543-9215A6F6494B}"/>
              </a:ext>
            </a:extLst>
          </p:cNvPr>
          <p:cNvCxnSpPr>
            <a:cxnSpLocks/>
          </p:cNvCxnSpPr>
          <p:nvPr/>
        </p:nvCxnSpPr>
        <p:spPr>
          <a:xfrm>
            <a:off x="3240000" y="2160000"/>
            <a:ext cx="2160000" cy="1562"/>
          </a:xfrm>
          <a:prstGeom prst="line">
            <a:avLst/>
          </a:prstGeom>
          <a:ln w="8890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Decision 76">
            <a:extLst>
              <a:ext uri="{FF2B5EF4-FFF2-40B4-BE49-F238E27FC236}">
                <a16:creationId xmlns:a16="http://schemas.microsoft.com/office/drawing/2014/main" id="{191FBED8-7223-4949-8736-29EB0DA6A440}"/>
              </a:ext>
            </a:extLst>
          </p:cNvPr>
          <p:cNvSpPr/>
          <p:nvPr/>
        </p:nvSpPr>
        <p:spPr>
          <a:xfrm>
            <a:off x="5400000" y="2070000"/>
            <a:ext cx="180000" cy="180000"/>
          </a:xfrm>
          <a:prstGeom prst="flowChartDecision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E8FF182-73AD-4BEB-A297-F927B02EF171}"/>
              </a:ext>
            </a:extLst>
          </p:cNvPr>
          <p:cNvSpPr txBox="1"/>
          <p:nvPr/>
        </p:nvSpPr>
        <p:spPr>
          <a:xfrm>
            <a:off x="5184467" y="1882809"/>
            <a:ext cx="611066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Design done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236D77-8292-427B-8B80-C80EB26C400B}"/>
              </a:ext>
            </a:extLst>
          </p:cNvPr>
          <p:cNvSpPr txBox="1"/>
          <p:nvPr/>
        </p:nvSpPr>
        <p:spPr>
          <a:xfrm>
            <a:off x="5351436" y="2249998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3E07235-F7F9-4E83-AD6A-8A0D42D066DF}"/>
              </a:ext>
            </a:extLst>
          </p:cNvPr>
          <p:cNvSpPr txBox="1"/>
          <p:nvPr/>
        </p:nvSpPr>
        <p:spPr>
          <a:xfrm>
            <a:off x="2168469" y="1975206"/>
            <a:ext cx="428323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Kickoff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EAACA83-26B0-4F1A-92C0-52532A52FA60}"/>
              </a:ext>
            </a:extLst>
          </p:cNvPr>
          <p:cNvSpPr txBox="1"/>
          <p:nvPr/>
        </p:nvSpPr>
        <p:spPr>
          <a:xfrm>
            <a:off x="6756378" y="1306800"/>
            <a:ext cx="521297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Execution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7" name="Left Brace 86">
            <a:extLst>
              <a:ext uri="{FF2B5EF4-FFF2-40B4-BE49-F238E27FC236}">
                <a16:creationId xmlns:a16="http://schemas.microsoft.com/office/drawing/2014/main" id="{119C394B-E3BE-4B4B-8921-93286C017BAF}"/>
              </a:ext>
            </a:extLst>
          </p:cNvPr>
          <p:cNvSpPr/>
          <p:nvPr/>
        </p:nvSpPr>
        <p:spPr>
          <a:xfrm rot="5400000">
            <a:off x="2245641" y="762627"/>
            <a:ext cx="180108" cy="1623390"/>
          </a:xfrm>
          <a:prstGeom prst="leftBrace">
            <a:avLst>
              <a:gd name="adj1" fmla="val 45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E43C1D1-9C1D-4E8A-A8AA-B031B9DBE0BD}"/>
              </a:ext>
            </a:extLst>
          </p:cNvPr>
          <p:cNvGrpSpPr/>
          <p:nvPr/>
        </p:nvGrpSpPr>
        <p:grpSpPr>
          <a:xfrm>
            <a:off x="2340000" y="2880000"/>
            <a:ext cx="816481" cy="184794"/>
            <a:chOff x="6343226" y="2880000"/>
            <a:chExt cx="816481" cy="184794"/>
          </a:xfrm>
        </p:grpSpPr>
        <p:pic>
          <p:nvPicPr>
            <p:cNvPr id="104" name="Graphic 103" descr="Users">
              <a:extLst>
                <a:ext uri="{FF2B5EF4-FFF2-40B4-BE49-F238E27FC236}">
                  <a16:creationId xmlns:a16="http://schemas.microsoft.com/office/drawing/2014/main" id="{34CA1D15-FC0B-4DB9-A8BA-CD1C12423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1C8BEEF-0493-4609-92D3-A9F1E95CFD61}"/>
                </a:ext>
              </a:extLst>
            </p:cNvPr>
            <p:cNvSpPr txBox="1"/>
            <p:nvPr/>
          </p:nvSpPr>
          <p:spPr>
            <a:xfrm>
              <a:off x="6433226" y="2880000"/>
              <a:ext cx="726481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Kickoff meeting</a:t>
              </a:r>
              <a:endParaRPr lang="en-US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01D4930-35C0-456C-8495-0E742D3FDCE8}"/>
              </a:ext>
            </a:extLst>
          </p:cNvPr>
          <p:cNvGrpSpPr/>
          <p:nvPr/>
        </p:nvGrpSpPr>
        <p:grpSpPr>
          <a:xfrm>
            <a:off x="4007138" y="2880000"/>
            <a:ext cx="625724" cy="184794"/>
            <a:chOff x="6343226" y="2880000"/>
            <a:chExt cx="625724" cy="184794"/>
          </a:xfrm>
        </p:grpSpPr>
        <p:pic>
          <p:nvPicPr>
            <p:cNvPr id="109" name="Graphic 108" descr="Users">
              <a:extLst>
                <a:ext uri="{FF2B5EF4-FFF2-40B4-BE49-F238E27FC236}">
                  <a16:creationId xmlns:a16="http://schemas.microsoft.com/office/drawing/2014/main" id="{FA3B5178-DFC9-4664-A196-1009709AE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968E702-31B5-4713-ABB0-E4C72DA4F972}"/>
                </a:ext>
              </a:extLst>
            </p:cNvPr>
            <p:cNvSpPr txBox="1"/>
            <p:nvPr/>
          </p:nvSpPr>
          <p:spPr>
            <a:xfrm>
              <a:off x="6433226" y="2880000"/>
              <a:ext cx="535724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Alignment</a:t>
              </a:r>
              <a:endParaRPr lang="en-US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3C0DA4E-E233-4EBF-9CCC-35BD2E84FF1A}"/>
              </a:ext>
            </a:extLst>
          </p:cNvPr>
          <p:cNvGrpSpPr/>
          <p:nvPr/>
        </p:nvGrpSpPr>
        <p:grpSpPr>
          <a:xfrm>
            <a:off x="5400000" y="2880000"/>
            <a:ext cx="750758" cy="184794"/>
            <a:chOff x="6343226" y="2880000"/>
            <a:chExt cx="750758" cy="184794"/>
          </a:xfrm>
        </p:grpSpPr>
        <p:pic>
          <p:nvPicPr>
            <p:cNvPr id="154" name="Graphic 153" descr="Users">
              <a:extLst>
                <a:ext uri="{FF2B5EF4-FFF2-40B4-BE49-F238E27FC236}">
                  <a16:creationId xmlns:a16="http://schemas.microsoft.com/office/drawing/2014/main" id="{E2E65125-49D5-458E-8310-5D49A28D4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9CAF059-F577-475F-B4EE-83CDF3BC058D}"/>
                </a:ext>
              </a:extLst>
            </p:cNvPr>
            <p:cNvSpPr txBox="1"/>
            <p:nvPr/>
          </p:nvSpPr>
          <p:spPr>
            <a:xfrm>
              <a:off x="6433226" y="2880000"/>
              <a:ext cx="660758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Design </a:t>
              </a:r>
              <a:r>
                <a:rPr lang="da-DK" sz="601" dirty="0" err="1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review</a:t>
              </a:r>
              <a:endParaRPr lang="en-US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6963C71B-591A-41C3-AA27-498023AB13E2}"/>
              </a:ext>
            </a:extLst>
          </p:cNvPr>
          <p:cNvGrpSpPr/>
          <p:nvPr/>
        </p:nvGrpSpPr>
        <p:grpSpPr>
          <a:xfrm>
            <a:off x="6699972" y="2880000"/>
            <a:ext cx="625724" cy="184794"/>
            <a:chOff x="6343226" y="2880000"/>
            <a:chExt cx="625724" cy="184794"/>
          </a:xfrm>
        </p:grpSpPr>
        <p:pic>
          <p:nvPicPr>
            <p:cNvPr id="157" name="Graphic 156" descr="Users">
              <a:extLst>
                <a:ext uri="{FF2B5EF4-FFF2-40B4-BE49-F238E27FC236}">
                  <a16:creationId xmlns:a16="http://schemas.microsoft.com/office/drawing/2014/main" id="{134E817C-F838-44F2-83AF-D59C664F8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7489AE9E-6495-417F-A91A-E7A71224095E}"/>
                </a:ext>
              </a:extLst>
            </p:cNvPr>
            <p:cNvSpPr txBox="1"/>
            <p:nvPr/>
          </p:nvSpPr>
          <p:spPr>
            <a:xfrm>
              <a:off x="6433226" y="2880000"/>
              <a:ext cx="535724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Alignment</a:t>
              </a:r>
              <a:endParaRPr lang="en-US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C2A77169-7B4C-40BA-B354-D329E8D5F655}"/>
              </a:ext>
            </a:extLst>
          </p:cNvPr>
          <p:cNvGrpSpPr/>
          <p:nvPr/>
        </p:nvGrpSpPr>
        <p:grpSpPr>
          <a:xfrm>
            <a:off x="9512659" y="2880000"/>
            <a:ext cx="414128" cy="184794"/>
            <a:chOff x="6343226" y="2880000"/>
            <a:chExt cx="414128" cy="184794"/>
          </a:xfrm>
        </p:grpSpPr>
        <p:pic>
          <p:nvPicPr>
            <p:cNvPr id="160" name="Graphic 159" descr="Users">
              <a:extLst>
                <a:ext uri="{FF2B5EF4-FFF2-40B4-BE49-F238E27FC236}">
                  <a16:creationId xmlns:a16="http://schemas.microsoft.com/office/drawing/2014/main" id="{121FDBCF-0ADC-4706-B58B-92A539304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ABE1634-DE29-4AED-BEB2-7C84D751CD65}"/>
                </a:ext>
              </a:extLst>
            </p:cNvPr>
            <p:cNvSpPr txBox="1"/>
            <p:nvPr/>
          </p:nvSpPr>
          <p:spPr>
            <a:xfrm>
              <a:off x="6433226" y="2880000"/>
              <a:ext cx="324128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FAT</a:t>
              </a:r>
              <a:endParaRPr lang="en-US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B19E7E9-9254-4B78-9CA3-B00DEACB6F59}"/>
              </a:ext>
            </a:extLst>
          </p:cNvPr>
          <p:cNvGrpSpPr/>
          <p:nvPr/>
        </p:nvGrpSpPr>
        <p:grpSpPr>
          <a:xfrm>
            <a:off x="10800000" y="2880000"/>
            <a:ext cx="652975" cy="184794"/>
            <a:chOff x="6343226" y="2880000"/>
            <a:chExt cx="652975" cy="184794"/>
          </a:xfrm>
        </p:grpSpPr>
        <p:pic>
          <p:nvPicPr>
            <p:cNvPr id="163" name="Graphic 162" descr="Users">
              <a:extLst>
                <a:ext uri="{FF2B5EF4-FFF2-40B4-BE49-F238E27FC236}">
                  <a16:creationId xmlns:a16="http://schemas.microsoft.com/office/drawing/2014/main" id="{FE3C3281-54A8-4A77-8B3A-44940460E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069AE79-2479-48E6-8765-08126A4BB1CF}"/>
                </a:ext>
              </a:extLst>
            </p:cNvPr>
            <p:cNvSpPr txBox="1"/>
            <p:nvPr/>
          </p:nvSpPr>
          <p:spPr>
            <a:xfrm>
              <a:off x="6433226" y="2880000"/>
              <a:ext cx="562975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FAT </a:t>
              </a:r>
              <a:r>
                <a:rPr lang="da-DK" sz="601" dirty="0" err="1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review</a:t>
              </a:r>
              <a:endParaRPr lang="en-US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95E23977-0BCA-4F3D-AD9F-DF40F25829C6}"/>
              </a:ext>
            </a:extLst>
          </p:cNvPr>
          <p:cNvGrpSpPr/>
          <p:nvPr/>
        </p:nvGrpSpPr>
        <p:grpSpPr>
          <a:xfrm>
            <a:off x="7740000" y="2880000"/>
            <a:ext cx="1129067" cy="184794"/>
            <a:chOff x="6343226" y="2880000"/>
            <a:chExt cx="1129067" cy="184794"/>
          </a:xfrm>
        </p:grpSpPr>
        <p:pic>
          <p:nvPicPr>
            <p:cNvPr id="182" name="Graphic 181" descr="Users">
              <a:extLst>
                <a:ext uri="{FF2B5EF4-FFF2-40B4-BE49-F238E27FC236}">
                  <a16:creationId xmlns:a16="http://schemas.microsoft.com/office/drawing/2014/main" id="{67D44EA6-094A-448F-9A57-4867E41D9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2E677101-ECA7-46EC-BA4B-9758EECCDAF6}"/>
                </a:ext>
              </a:extLst>
            </p:cNvPr>
            <p:cNvSpPr txBox="1"/>
            <p:nvPr/>
          </p:nvSpPr>
          <p:spPr>
            <a:xfrm>
              <a:off x="6433226" y="2880000"/>
              <a:ext cx="1039067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1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Commissioning planning</a:t>
              </a: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E8AA47FB-006E-470E-B552-C2FCE9288E29}"/>
              </a:ext>
            </a:extLst>
          </p:cNvPr>
          <p:cNvGrpSpPr/>
          <p:nvPr/>
        </p:nvGrpSpPr>
        <p:grpSpPr>
          <a:xfrm>
            <a:off x="7740000" y="3420000"/>
            <a:ext cx="962355" cy="184794"/>
            <a:chOff x="6343226" y="2880000"/>
            <a:chExt cx="962355" cy="184794"/>
          </a:xfrm>
        </p:grpSpPr>
        <p:pic>
          <p:nvPicPr>
            <p:cNvPr id="185" name="Graphic 184" descr="Users">
              <a:extLst>
                <a:ext uri="{FF2B5EF4-FFF2-40B4-BE49-F238E27FC236}">
                  <a16:creationId xmlns:a16="http://schemas.microsoft.com/office/drawing/2014/main" id="{3FA1C997-EB9C-4998-8506-D8561E508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1BF3A887-A74C-4262-84F2-A4DF1DE68351}"/>
                </a:ext>
              </a:extLst>
            </p:cNvPr>
            <p:cNvSpPr txBox="1"/>
            <p:nvPr/>
          </p:nvSpPr>
          <p:spPr>
            <a:xfrm>
              <a:off x="6433226" y="2880000"/>
              <a:ext cx="872355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Integration planning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0DF103C-D24A-4B52-A1F4-537D40046778}"/>
              </a:ext>
            </a:extLst>
          </p:cNvPr>
          <p:cNvGrpSpPr/>
          <p:nvPr/>
        </p:nvGrpSpPr>
        <p:grpSpPr>
          <a:xfrm>
            <a:off x="2340000" y="3420000"/>
            <a:ext cx="816481" cy="184794"/>
            <a:chOff x="6343226" y="2880000"/>
            <a:chExt cx="816481" cy="184794"/>
          </a:xfrm>
        </p:grpSpPr>
        <p:pic>
          <p:nvPicPr>
            <p:cNvPr id="188" name="Graphic 187" descr="Users">
              <a:extLst>
                <a:ext uri="{FF2B5EF4-FFF2-40B4-BE49-F238E27FC236}">
                  <a16:creationId xmlns:a16="http://schemas.microsoft.com/office/drawing/2014/main" id="{D049E967-5D2F-44AD-9835-721B0422C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01B129B5-7331-4417-A71E-8454093D61CD}"/>
                </a:ext>
              </a:extLst>
            </p:cNvPr>
            <p:cNvSpPr txBox="1"/>
            <p:nvPr/>
          </p:nvSpPr>
          <p:spPr>
            <a:xfrm>
              <a:off x="6433226" y="2880000"/>
              <a:ext cx="726481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Kickoff meeting</a:t>
              </a:r>
              <a:endParaRPr lang="en-US" sz="601" dirty="0" err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001D344E-6E22-45ED-BA36-E484CB171C85}"/>
              </a:ext>
            </a:extLst>
          </p:cNvPr>
          <p:cNvGrpSpPr/>
          <p:nvPr/>
        </p:nvGrpSpPr>
        <p:grpSpPr>
          <a:xfrm>
            <a:off x="4007138" y="3420000"/>
            <a:ext cx="625724" cy="184794"/>
            <a:chOff x="6343226" y="2880000"/>
            <a:chExt cx="625724" cy="184794"/>
          </a:xfrm>
        </p:grpSpPr>
        <p:pic>
          <p:nvPicPr>
            <p:cNvPr id="191" name="Graphic 190" descr="Users">
              <a:extLst>
                <a:ext uri="{FF2B5EF4-FFF2-40B4-BE49-F238E27FC236}">
                  <a16:creationId xmlns:a16="http://schemas.microsoft.com/office/drawing/2014/main" id="{26BE874C-31D7-4401-89CF-AEEA670EB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94277223-FC01-48E5-ABF1-3B46C85B02CE}"/>
                </a:ext>
              </a:extLst>
            </p:cNvPr>
            <p:cNvSpPr txBox="1"/>
            <p:nvPr/>
          </p:nvSpPr>
          <p:spPr>
            <a:xfrm>
              <a:off x="6433226" y="2880000"/>
              <a:ext cx="535724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Alignment</a:t>
              </a:r>
              <a:endParaRPr lang="en-US" sz="601" dirty="0" err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2FF28A1-263D-4A4D-AF2A-D1BB8D407887}"/>
              </a:ext>
            </a:extLst>
          </p:cNvPr>
          <p:cNvGrpSpPr/>
          <p:nvPr/>
        </p:nvGrpSpPr>
        <p:grpSpPr>
          <a:xfrm>
            <a:off x="6699972" y="3420000"/>
            <a:ext cx="625724" cy="184794"/>
            <a:chOff x="6343226" y="2880000"/>
            <a:chExt cx="625724" cy="184794"/>
          </a:xfrm>
        </p:grpSpPr>
        <p:pic>
          <p:nvPicPr>
            <p:cNvPr id="194" name="Graphic 193" descr="Users">
              <a:extLst>
                <a:ext uri="{FF2B5EF4-FFF2-40B4-BE49-F238E27FC236}">
                  <a16:creationId xmlns:a16="http://schemas.microsoft.com/office/drawing/2014/main" id="{22EEC0FC-AB77-410A-90C2-6DEE61FA2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F1E77299-0B3E-4E4A-920A-8E1C30269143}"/>
                </a:ext>
              </a:extLst>
            </p:cNvPr>
            <p:cNvSpPr txBox="1"/>
            <p:nvPr/>
          </p:nvSpPr>
          <p:spPr>
            <a:xfrm>
              <a:off x="6433226" y="2880000"/>
              <a:ext cx="535724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Alignment</a:t>
              </a:r>
              <a:endParaRPr lang="en-US" sz="601" dirty="0" err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CFEA763E-F41B-40C3-9018-E7879BB9516B}"/>
              </a:ext>
            </a:extLst>
          </p:cNvPr>
          <p:cNvGrpSpPr/>
          <p:nvPr/>
        </p:nvGrpSpPr>
        <p:grpSpPr>
          <a:xfrm>
            <a:off x="2340000" y="3960000"/>
            <a:ext cx="779612" cy="184794"/>
            <a:chOff x="7140075" y="3960000"/>
            <a:chExt cx="779612" cy="184794"/>
          </a:xfrm>
        </p:grpSpPr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F0D19E9A-30C3-45A1-8F0E-724C51B59CFF}"/>
                </a:ext>
              </a:extLst>
            </p:cNvPr>
            <p:cNvSpPr txBox="1"/>
            <p:nvPr/>
          </p:nvSpPr>
          <p:spPr>
            <a:xfrm>
              <a:off x="7230075" y="3960000"/>
              <a:ext cx="689612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Milestone plan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198" name="Graphic 197" descr="Paper">
              <a:extLst>
                <a:ext uri="{FF2B5EF4-FFF2-40B4-BE49-F238E27FC236}">
                  <a16:creationId xmlns:a16="http://schemas.microsoft.com/office/drawing/2014/main" id="{30A6DAD0-DC27-4DD8-A6EA-648E9769C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9BA2D9F-0A8C-4CA8-B7F4-C03821C35DA9}"/>
              </a:ext>
            </a:extLst>
          </p:cNvPr>
          <p:cNvGrpSpPr/>
          <p:nvPr/>
        </p:nvGrpSpPr>
        <p:grpSpPr>
          <a:xfrm>
            <a:off x="10080000" y="3960000"/>
            <a:ext cx="636945" cy="184794"/>
            <a:chOff x="7140075" y="3960000"/>
            <a:chExt cx="636945" cy="184794"/>
          </a:xfrm>
        </p:grpSpPr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3EFC136-21EC-4E13-A461-E2F4320E2E00}"/>
                </a:ext>
              </a:extLst>
            </p:cNvPr>
            <p:cNvSpPr txBox="1"/>
            <p:nvPr/>
          </p:nvSpPr>
          <p:spPr>
            <a:xfrm>
              <a:off x="7230075" y="3960000"/>
              <a:ext cx="546945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FAT </a:t>
              </a:r>
              <a:r>
                <a:rPr lang="da-DK" sz="601" dirty="0" err="1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report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201" name="Graphic 200" descr="Paper">
              <a:extLst>
                <a:ext uri="{FF2B5EF4-FFF2-40B4-BE49-F238E27FC236}">
                  <a16:creationId xmlns:a16="http://schemas.microsoft.com/office/drawing/2014/main" id="{D7613DF6-6C10-4B6F-AF6A-302F2735A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61102197-3087-4014-B8C5-BF8A6708D147}"/>
              </a:ext>
            </a:extLst>
          </p:cNvPr>
          <p:cNvGrpSpPr/>
          <p:nvPr/>
        </p:nvGrpSpPr>
        <p:grpSpPr>
          <a:xfrm>
            <a:off x="2340000" y="4212000"/>
            <a:ext cx="580840" cy="184794"/>
            <a:chOff x="7140075" y="3960000"/>
            <a:chExt cx="580840" cy="184794"/>
          </a:xfrm>
        </p:grpSpPr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476C2C5C-1E8F-4F66-AA50-41980F39F581}"/>
                </a:ext>
              </a:extLst>
            </p:cNvPr>
            <p:cNvSpPr txBox="1"/>
            <p:nvPr/>
          </p:nvSpPr>
          <p:spPr>
            <a:xfrm>
              <a:off x="7230075" y="3960000"/>
              <a:ext cx="490840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FAT plan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231" name="Graphic 230" descr="Paper">
              <a:extLst>
                <a:ext uri="{FF2B5EF4-FFF2-40B4-BE49-F238E27FC236}">
                  <a16:creationId xmlns:a16="http://schemas.microsoft.com/office/drawing/2014/main" id="{FED381A0-6C97-4F76-9400-461B1924F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9324483F-8AB4-4A42-9C2E-927DACA895EE}"/>
              </a:ext>
            </a:extLst>
          </p:cNvPr>
          <p:cNvGrpSpPr/>
          <p:nvPr/>
        </p:nvGrpSpPr>
        <p:grpSpPr>
          <a:xfrm>
            <a:off x="2340000" y="4392000"/>
            <a:ext cx="584046" cy="184794"/>
            <a:chOff x="7140075" y="3960000"/>
            <a:chExt cx="584046" cy="184794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1FEC3F3B-7A6C-4B67-B14E-1A0A94A31C3E}"/>
                </a:ext>
              </a:extLst>
            </p:cNvPr>
            <p:cNvSpPr txBox="1"/>
            <p:nvPr/>
          </p:nvSpPr>
          <p:spPr>
            <a:xfrm>
              <a:off x="7230075" y="3960000"/>
              <a:ext cx="494046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SAT plan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234" name="Graphic 233" descr="Paper">
              <a:extLst>
                <a:ext uri="{FF2B5EF4-FFF2-40B4-BE49-F238E27FC236}">
                  <a16:creationId xmlns:a16="http://schemas.microsoft.com/office/drawing/2014/main" id="{F0350765-DFEE-44E2-AC3C-DBFCABADA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175091C-77CE-4617-B894-2879D758695B}"/>
              </a:ext>
            </a:extLst>
          </p:cNvPr>
          <p:cNvGrpSpPr/>
          <p:nvPr/>
        </p:nvGrpSpPr>
        <p:grpSpPr>
          <a:xfrm>
            <a:off x="2340000" y="4572000"/>
            <a:ext cx="555192" cy="184794"/>
            <a:chOff x="7140075" y="3960000"/>
            <a:chExt cx="555192" cy="184794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B21F09A9-34A1-4894-9D12-D15C632850F2}"/>
                </a:ext>
              </a:extLst>
            </p:cNvPr>
            <p:cNvSpPr txBox="1"/>
            <p:nvPr/>
          </p:nvSpPr>
          <p:spPr>
            <a:xfrm>
              <a:off x="7230075" y="3960000"/>
              <a:ext cx="465192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SIT plan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237" name="Graphic 236" descr="Paper">
              <a:extLst>
                <a:ext uri="{FF2B5EF4-FFF2-40B4-BE49-F238E27FC236}">
                  <a16:creationId xmlns:a16="http://schemas.microsoft.com/office/drawing/2014/main" id="{58E42866-5F23-485C-B047-F54760332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F7AAF364-3532-4013-AA96-8D65B3B35193}"/>
              </a:ext>
            </a:extLst>
          </p:cNvPr>
          <p:cNvGrpSpPr/>
          <p:nvPr/>
        </p:nvGrpSpPr>
        <p:grpSpPr>
          <a:xfrm>
            <a:off x="5400000" y="3420000"/>
            <a:ext cx="750758" cy="184794"/>
            <a:chOff x="6343226" y="2880000"/>
            <a:chExt cx="750758" cy="184794"/>
          </a:xfrm>
        </p:grpSpPr>
        <p:pic>
          <p:nvPicPr>
            <p:cNvPr id="239" name="Graphic 238" descr="Users">
              <a:extLst>
                <a:ext uri="{FF2B5EF4-FFF2-40B4-BE49-F238E27FC236}">
                  <a16:creationId xmlns:a16="http://schemas.microsoft.com/office/drawing/2014/main" id="{2CBE9AE9-619F-471A-9625-7C2BE0FCF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FBCDE003-E102-473F-A784-1B427C7C4A96}"/>
                </a:ext>
              </a:extLst>
            </p:cNvPr>
            <p:cNvSpPr txBox="1"/>
            <p:nvPr/>
          </p:nvSpPr>
          <p:spPr>
            <a:xfrm>
              <a:off x="6433226" y="2880000"/>
              <a:ext cx="660758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Design </a:t>
              </a:r>
              <a:r>
                <a:rPr lang="da-DK" sz="601" dirty="0" err="1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review</a:t>
              </a:r>
              <a:endParaRPr lang="en-US" sz="601" dirty="0" err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9A8F2C7-C9F8-4C2C-A077-113EB0F33F53}"/>
              </a:ext>
            </a:extLst>
          </p:cNvPr>
          <p:cNvGrpSpPr/>
          <p:nvPr/>
        </p:nvGrpSpPr>
        <p:grpSpPr>
          <a:xfrm>
            <a:off x="4680000" y="3960000"/>
            <a:ext cx="646563" cy="184794"/>
            <a:chOff x="7140075" y="3960000"/>
            <a:chExt cx="646563" cy="184794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F3240C1-91F0-4FCD-8917-8E7A86975328}"/>
                </a:ext>
              </a:extLst>
            </p:cNvPr>
            <p:cNvSpPr txBox="1"/>
            <p:nvPr/>
          </p:nvSpPr>
          <p:spPr>
            <a:xfrm>
              <a:off x="7230075" y="3960000"/>
              <a:ext cx="556563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HW design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113" name="Graphic 112" descr="Paper">
              <a:extLst>
                <a:ext uri="{FF2B5EF4-FFF2-40B4-BE49-F238E27FC236}">
                  <a16:creationId xmlns:a16="http://schemas.microsoft.com/office/drawing/2014/main" id="{72A7C277-4567-427C-9082-3A84E58CC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1712AB1-6164-4B25-9034-5C0D4E43E87B}"/>
              </a:ext>
            </a:extLst>
          </p:cNvPr>
          <p:cNvGrpSpPr/>
          <p:nvPr/>
        </p:nvGrpSpPr>
        <p:grpSpPr>
          <a:xfrm>
            <a:off x="4680000" y="4140000"/>
            <a:ext cx="824496" cy="184794"/>
            <a:chOff x="7140075" y="3960000"/>
            <a:chExt cx="824496" cy="184794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40DF35F-417A-4E76-B08D-FDC06A54F536}"/>
                </a:ext>
              </a:extLst>
            </p:cNvPr>
            <p:cNvSpPr txBox="1"/>
            <p:nvPr/>
          </p:nvSpPr>
          <p:spPr>
            <a:xfrm>
              <a:off x="7230075" y="3960000"/>
              <a:ext cx="734496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Interface design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116" name="Graphic 115" descr="Paper">
              <a:extLst>
                <a:ext uri="{FF2B5EF4-FFF2-40B4-BE49-F238E27FC236}">
                  <a16:creationId xmlns:a16="http://schemas.microsoft.com/office/drawing/2014/main" id="{F8DB841D-9A67-461B-9430-8821153E2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35D5B77-3C17-4EBC-BDE0-376736F0004E}"/>
              </a:ext>
            </a:extLst>
          </p:cNvPr>
          <p:cNvGrpSpPr/>
          <p:nvPr/>
        </p:nvGrpSpPr>
        <p:grpSpPr>
          <a:xfrm>
            <a:off x="4680000" y="4320000"/>
            <a:ext cx="638548" cy="184794"/>
            <a:chOff x="7140075" y="3960000"/>
            <a:chExt cx="638548" cy="184794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FC4E715-238B-4E2C-950D-C252364995B4}"/>
                </a:ext>
              </a:extLst>
            </p:cNvPr>
            <p:cNvSpPr txBox="1"/>
            <p:nvPr/>
          </p:nvSpPr>
          <p:spPr>
            <a:xfrm>
              <a:off x="7230075" y="3960000"/>
              <a:ext cx="548548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SW design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119" name="Graphic 118" descr="Paper">
              <a:extLst>
                <a:ext uri="{FF2B5EF4-FFF2-40B4-BE49-F238E27FC236}">
                  <a16:creationId xmlns:a16="http://schemas.microsoft.com/office/drawing/2014/main" id="{3321DEAD-B1D2-406B-B45C-6CCCCFD13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B7DDDBA-5D81-4437-8ED6-FD088CB5FFF6}"/>
              </a:ext>
            </a:extLst>
          </p:cNvPr>
          <p:cNvGrpSpPr/>
          <p:nvPr/>
        </p:nvGrpSpPr>
        <p:grpSpPr>
          <a:xfrm>
            <a:off x="7740000" y="4932000"/>
            <a:ext cx="638548" cy="184794"/>
            <a:chOff x="7140075" y="3960000"/>
            <a:chExt cx="638548" cy="18479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87C221A-476F-4BE1-9CFF-DF4F0083AB83}"/>
                </a:ext>
              </a:extLst>
            </p:cNvPr>
            <p:cNvSpPr txBox="1"/>
            <p:nvPr/>
          </p:nvSpPr>
          <p:spPr>
            <a:xfrm>
              <a:off x="7230075" y="3960000"/>
              <a:ext cx="548548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User guide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122" name="Graphic 121" descr="Paper">
              <a:extLst>
                <a:ext uri="{FF2B5EF4-FFF2-40B4-BE49-F238E27FC236}">
                  <a16:creationId xmlns:a16="http://schemas.microsoft.com/office/drawing/2014/main" id="{9BDBA2D6-884F-4DC0-8962-6F3E1E04A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B8DD55E-6174-47C3-BEF4-59DF6950A968}"/>
              </a:ext>
            </a:extLst>
          </p:cNvPr>
          <p:cNvGrpSpPr/>
          <p:nvPr/>
        </p:nvGrpSpPr>
        <p:grpSpPr>
          <a:xfrm>
            <a:off x="7740000" y="3960000"/>
            <a:ext cx="824496" cy="184794"/>
            <a:chOff x="7140075" y="3960000"/>
            <a:chExt cx="824496" cy="184794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E2980E0-C1EF-48B9-A1F4-596B616FB8BA}"/>
                </a:ext>
              </a:extLst>
            </p:cNvPr>
            <p:cNvSpPr txBox="1"/>
            <p:nvPr/>
          </p:nvSpPr>
          <p:spPr>
            <a:xfrm>
              <a:off x="7230075" y="3960000"/>
              <a:ext cx="734496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Installation plan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125" name="Graphic 124" descr="Paper">
              <a:extLst>
                <a:ext uri="{FF2B5EF4-FFF2-40B4-BE49-F238E27FC236}">
                  <a16:creationId xmlns:a16="http://schemas.microsoft.com/office/drawing/2014/main" id="{25D067E1-110B-477A-A04B-F69B84035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D1F6DE2-2B78-4BB9-8655-AD5E555A8AF6}"/>
              </a:ext>
            </a:extLst>
          </p:cNvPr>
          <p:cNvGrpSpPr/>
          <p:nvPr/>
        </p:nvGrpSpPr>
        <p:grpSpPr>
          <a:xfrm>
            <a:off x="7740000" y="4140000"/>
            <a:ext cx="887013" cy="184794"/>
            <a:chOff x="7140075" y="3960000"/>
            <a:chExt cx="887013" cy="18479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B9DFED4-604D-47CD-8AB9-803C022B18B4}"/>
                </a:ext>
              </a:extLst>
            </p:cNvPr>
            <p:cNvSpPr txBox="1"/>
            <p:nvPr/>
          </p:nvSpPr>
          <p:spPr>
            <a:xfrm>
              <a:off x="7230075" y="3960000"/>
              <a:ext cx="797013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Maintenance plan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128" name="Graphic 127" descr="Paper">
              <a:extLst>
                <a:ext uri="{FF2B5EF4-FFF2-40B4-BE49-F238E27FC236}">
                  <a16:creationId xmlns:a16="http://schemas.microsoft.com/office/drawing/2014/main" id="{52A0A644-658B-489F-8442-8D6A3F811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2BC98EB-1CFC-45F1-B2F1-043F31593BB4}"/>
              </a:ext>
            </a:extLst>
          </p:cNvPr>
          <p:cNvGrpSpPr/>
          <p:nvPr/>
        </p:nvGrpSpPr>
        <p:grpSpPr>
          <a:xfrm>
            <a:off x="7740000" y="4320000"/>
            <a:ext cx="723507" cy="184794"/>
            <a:chOff x="7140075" y="3960000"/>
            <a:chExt cx="723507" cy="184794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BCF4445-5528-4D1C-83BB-FA8C6B7C4622}"/>
                </a:ext>
              </a:extLst>
            </p:cNvPr>
            <p:cNvSpPr txBox="1"/>
            <p:nvPr/>
          </p:nvSpPr>
          <p:spPr>
            <a:xfrm>
              <a:off x="7230075" y="3960000"/>
              <a:ext cx="633507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Training plan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131" name="Graphic 130" descr="Paper">
              <a:extLst>
                <a:ext uri="{FF2B5EF4-FFF2-40B4-BE49-F238E27FC236}">
                  <a16:creationId xmlns:a16="http://schemas.microsoft.com/office/drawing/2014/main" id="{A2D61EB2-6310-4057-982E-E3962E6CF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A7E12E0-5E75-43DB-96C7-48FD09D29947}"/>
              </a:ext>
            </a:extLst>
          </p:cNvPr>
          <p:cNvGrpSpPr/>
          <p:nvPr/>
        </p:nvGrpSpPr>
        <p:grpSpPr>
          <a:xfrm>
            <a:off x="7740000" y="4752000"/>
            <a:ext cx="968767" cy="184794"/>
            <a:chOff x="7140075" y="3960000"/>
            <a:chExt cx="968767" cy="184794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B97B28A-CBE3-48FF-B485-171FB7587427}"/>
                </a:ext>
              </a:extLst>
            </p:cNvPr>
            <p:cNvSpPr txBox="1"/>
            <p:nvPr/>
          </p:nvSpPr>
          <p:spPr>
            <a:xfrm>
              <a:off x="7230075" y="3960000"/>
              <a:ext cx="878767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Legal </a:t>
              </a:r>
              <a:r>
                <a:rPr lang="da-DK" sz="601" dirty="0" err="1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use</a:t>
              </a:r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 </a:t>
              </a:r>
              <a:r>
                <a:rPr lang="da-DK" sz="601" dirty="0" err="1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document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134" name="Graphic 133" descr="Paper">
              <a:extLst>
                <a:ext uri="{FF2B5EF4-FFF2-40B4-BE49-F238E27FC236}">
                  <a16:creationId xmlns:a16="http://schemas.microsoft.com/office/drawing/2014/main" id="{6D92E22A-D4F1-4B9A-8311-666E3C6B9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F75AA47-CD18-42DD-BC69-CC00BDFA57E6}"/>
              </a:ext>
            </a:extLst>
          </p:cNvPr>
          <p:cNvGrpSpPr/>
          <p:nvPr/>
        </p:nvGrpSpPr>
        <p:grpSpPr>
          <a:xfrm>
            <a:off x="7740000" y="4572000"/>
            <a:ext cx="906249" cy="184794"/>
            <a:chOff x="7140075" y="3960000"/>
            <a:chExt cx="906249" cy="184794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D126A4E-52EC-4764-BEC0-BD577D1E8936}"/>
                </a:ext>
              </a:extLst>
            </p:cNvPr>
            <p:cNvSpPr txBox="1"/>
            <p:nvPr/>
          </p:nvSpPr>
          <p:spPr>
            <a:xfrm>
              <a:off x="7230075" y="3960000"/>
              <a:ext cx="816249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CE </a:t>
              </a:r>
              <a:r>
                <a:rPr lang="da-DK" sz="601" dirty="0" err="1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documentation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137" name="Graphic 136" descr="Paper">
              <a:extLst>
                <a:ext uri="{FF2B5EF4-FFF2-40B4-BE49-F238E27FC236}">
                  <a16:creationId xmlns:a16="http://schemas.microsoft.com/office/drawing/2014/main" id="{B4B78FBA-C153-48F2-A5E0-FF2717B17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3215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22FE5-969E-46FC-9E18-5C3E19CE3C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Integration @ GPower</a:t>
            </a:r>
            <a:endParaRPr lang="en-US" dirty="0"/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C1B0E314-F517-4E5B-9094-BF6C8B372B6C}"/>
              </a:ext>
            </a:extLst>
          </p:cNvPr>
          <p:cNvSpPr/>
          <p:nvPr/>
        </p:nvSpPr>
        <p:spPr>
          <a:xfrm>
            <a:off x="3420000" y="2070000"/>
            <a:ext cx="180000" cy="180000"/>
          </a:xfrm>
          <a:prstGeom prst="flowChartDecision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C285465-4EFB-41B1-8AB5-31DFB8BCD087}"/>
              </a:ext>
            </a:extLst>
          </p:cNvPr>
          <p:cNvCxnSpPr>
            <a:cxnSpLocks/>
          </p:cNvCxnSpPr>
          <p:nvPr/>
        </p:nvCxnSpPr>
        <p:spPr>
          <a:xfrm>
            <a:off x="3600000" y="2160000"/>
            <a:ext cx="1260000" cy="1562"/>
          </a:xfrm>
          <a:prstGeom prst="line">
            <a:avLst/>
          </a:prstGeom>
          <a:ln w="889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433176AA-4269-4BD6-A9A8-645E7728E186}"/>
              </a:ext>
            </a:extLst>
          </p:cNvPr>
          <p:cNvSpPr/>
          <p:nvPr/>
        </p:nvSpPr>
        <p:spPr>
          <a:xfrm>
            <a:off x="6840000" y="2070000"/>
            <a:ext cx="180000" cy="180000"/>
          </a:xfrm>
          <a:prstGeom prst="flowChartDecisi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ACFDC7F-6D83-4338-AAFC-3DDBEA4FE0CB}"/>
              </a:ext>
            </a:extLst>
          </p:cNvPr>
          <p:cNvCxnSpPr>
            <a:cxnSpLocks/>
          </p:cNvCxnSpPr>
          <p:nvPr/>
        </p:nvCxnSpPr>
        <p:spPr>
          <a:xfrm>
            <a:off x="1620000" y="2160000"/>
            <a:ext cx="1800000" cy="1562"/>
          </a:xfrm>
          <a:prstGeom prst="line">
            <a:avLst/>
          </a:prstGeom>
          <a:ln w="88900" cap="flat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67AB45C-059F-450B-8566-82229826560A}"/>
              </a:ext>
            </a:extLst>
          </p:cNvPr>
          <p:cNvCxnSpPr>
            <a:cxnSpLocks/>
          </p:cNvCxnSpPr>
          <p:nvPr/>
        </p:nvCxnSpPr>
        <p:spPr>
          <a:xfrm>
            <a:off x="7020000" y="2160000"/>
            <a:ext cx="1800000" cy="1562"/>
          </a:xfrm>
          <a:prstGeom prst="line">
            <a:avLst/>
          </a:prstGeom>
          <a:ln w="889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>
            <a:extLst>
              <a:ext uri="{FF2B5EF4-FFF2-40B4-BE49-F238E27FC236}">
                <a16:creationId xmlns:a16="http://schemas.microsoft.com/office/drawing/2014/main" id="{67EA2408-98E6-4CD7-A33B-DD1AD549B156}"/>
              </a:ext>
            </a:extLst>
          </p:cNvPr>
          <p:cNvSpPr/>
          <p:nvPr/>
        </p:nvSpPr>
        <p:spPr>
          <a:xfrm>
            <a:off x="8820000" y="2070000"/>
            <a:ext cx="180000" cy="180000"/>
          </a:xfrm>
          <a:prstGeom prst="flowChartDecisi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0BBDF44-A4C9-4E0A-9A7A-20EE634F1260}"/>
              </a:ext>
            </a:extLst>
          </p:cNvPr>
          <p:cNvCxnSpPr>
            <a:cxnSpLocks/>
          </p:cNvCxnSpPr>
          <p:nvPr/>
        </p:nvCxnSpPr>
        <p:spPr>
          <a:xfrm>
            <a:off x="9000000" y="2160000"/>
            <a:ext cx="1800000" cy="1562"/>
          </a:xfrm>
          <a:prstGeom prst="line">
            <a:avLst/>
          </a:prstGeom>
          <a:ln w="889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20EC56F-FEE5-41A4-8273-B63F710BF71B}"/>
              </a:ext>
            </a:extLst>
          </p:cNvPr>
          <p:cNvSpPr txBox="1"/>
          <p:nvPr/>
        </p:nvSpPr>
        <p:spPr>
          <a:xfrm>
            <a:off x="1805704" y="1975206"/>
            <a:ext cx="1428596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 err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Packing</a:t>
            </a:r>
            <a:r>
              <a:rPr lang="da-DK" sz="601" dirty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&amp; </a:t>
            </a:r>
            <a:r>
              <a:rPr lang="da-DK" sz="601" dirty="0" err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Transportation</a:t>
            </a:r>
            <a:r>
              <a:rPr lang="da-DK" sz="601" dirty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to GPower</a:t>
            </a:r>
            <a:endParaRPr lang="en-US" sz="601" dirty="0" err="1">
              <a:solidFill>
                <a:schemeClr val="accent4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2" name="Flowchart: Decision 51">
            <a:extLst>
              <a:ext uri="{FF2B5EF4-FFF2-40B4-BE49-F238E27FC236}">
                <a16:creationId xmlns:a16="http://schemas.microsoft.com/office/drawing/2014/main" id="{ED5ABCCA-3A2D-4FBF-9BD6-89E432CE61D6}"/>
              </a:ext>
            </a:extLst>
          </p:cNvPr>
          <p:cNvSpPr/>
          <p:nvPr/>
        </p:nvSpPr>
        <p:spPr>
          <a:xfrm>
            <a:off x="10800000" y="2070000"/>
            <a:ext cx="180000" cy="180000"/>
          </a:xfrm>
          <a:prstGeom prst="flowChartDecisi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B3516018-4AA4-4C33-8B71-11EB837E6506}"/>
              </a:ext>
            </a:extLst>
          </p:cNvPr>
          <p:cNvSpPr/>
          <p:nvPr/>
        </p:nvSpPr>
        <p:spPr>
          <a:xfrm>
            <a:off x="4860222" y="2070000"/>
            <a:ext cx="180000" cy="180000"/>
          </a:xfrm>
          <a:prstGeom prst="flowChartDecisi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D85681-3942-4807-83AA-9A4B7FE85382}"/>
              </a:ext>
            </a:extLst>
          </p:cNvPr>
          <p:cNvCxnSpPr>
            <a:cxnSpLocks/>
          </p:cNvCxnSpPr>
          <p:nvPr/>
        </p:nvCxnSpPr>
        <p:spPr>
          <a:xfrm>
            <a:off x="5040000" y="2160000"/>
            <a:ext cx="1800000" cy="1562"/>
          </a:xfrm>
          <a:prstGeom prst="line">
            <a:avLst/>
          </a:prstGeom>
          <a:ln w="889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455D14E-94A6-46FC-8417-B5AE99FCC427}"/>
              </a:ext>
            </a:extLst>
          </p:cNvPr>
          <p:cNvSpPr txBox="1"/>
          <p:nvPr/>
        </p:nvSpPr>
        <p:spPr>
          <a:xfrm>
            <a:off x="3877179" y="1975206"/>
            <a:ext cx="705642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On-site </a:t>
            </a:r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storage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9376EA-0201-463D-926B-53EBBE8B8B5B}"/>
              </a:ext>
            </a:extLst>
          </p:cNvPr>
          <p:cNvSpPr txBox="1"/>
          <p:nvPr/>
        </p:nvSpPr>
        <p:spPr>
          <a:xfrm>
            <a:off x="7718663" y="1975206"/>
            <a:ext cx="402674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Run-in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06DA4F-8840-4909-AA63-4588C5DB8706}"/>
              </a:ext>
            </a:extLst>
          </p:cNvPr>
          <p:cNvSpPr txBox="1"/>
          <p:nvPr/>
        </p:nvSpPr>
        <p:spPr>
          <a:xfrm>
            <a:off x="9750760" y="1975206"/>
            <a:ext cx="298480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SIT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555406-2FB5-4B39-B1F9-4634FFF2BB65}"/>
              </a:ext>
            </a:extLst>
          </p:cNvPr>
          <p:cNvSpPr txBox="1"/>
          <p:nvPr/>
        </p:nvSpPr>
        <p:spPr>
          <a:xfrm>
            <a:off x="5656108" y="1975206"/>
            <a:ext cx="567784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Installation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8DEE1D-9A03-4489-B213-6831535B2B08}"/>
              </a:ext>
            </a:extLst>
          </p:cNvPr>
          <p:cNvSpPr txBox="1"/>
          <p:nvPr/>
        </p:nvSpPr>
        <p:spPr>
          <a:xfrm>
            <a:off x="3297443" y="1882809"/>
            <a:ext cx="425116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 err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Arrived</a:t>
            </a:r>
            <a:endParaRPr lang="en-US" sz="601" dirty="0" err="1">
              <a:solidFill>
                <a:schemeClr val="accent4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36DA6D-0697-4F33-B8E6-5F2EBA27E276}"/>
              </a:ext>
            </a:extLst>
          </p:cNvPr>
          <p:cNvSpPr txBox="1"/>
          <p:nvPr/>
        </p:nvSpPr>
        <p:spPr>
          <a:xfrm>
            <a:off x="3371436" y="2249998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B7EC0B-17B1-4456-8B6F-C48B25206C89}"/>
              </a:ext>
            </a:extLst>
          </p:cNvPr>
          <p:cNvSpPr txBox="1"/>
          <p:nvPr/>
        </p:nvSpPr>
        <p:spPr>
          <a:xfrm>
            <a:off x="4490482" y="1882809"/>
            <a:ext cx="910827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Ready</a:t>
            </a:r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for installation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F66A1B-0318-44BC-8E5F-E07F6A077979}"/>
              </a:ext>
            </a:extLst>
          </p:cNvPr>
          <p:cNvSpPr txBox="1"/>
          <p:nvPr/>
        </p:nvSpPr>
        <p:spPr>
          <a:xfrm>
            <a:off x="4807327" y="2249998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435992-A6AE-46F5-B614-F95890141164}"/>
              </a:ext>
            </a:extLst>
          </p:cNvPr>
          <p:cNvSpPr txBox="1"/>
          <p:nvPr/>
        </p:nvSpPr>
        <p:spPr>
          <a:xfrm>
            <a:off x="6690994" y="1882809"/>
            <a:ext cx="478016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Installed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6CC5E6-3526-499F-8B7E-16EAE88EF20F}"/>
              </a:ext>
            </a:extLst>
          </p:cNvPr>
          <p:cNvSpPr txBox="1"/>
          <p:nvPr/>
        </p:nvSpPr>
        <p:spPr>
          <a:xfrm>
            <a:off x="6791436" y="2249998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5661EB-7D0C-4A74-80A4-6A609F54AC37}"/>
              </a:ext>
            </a:extLst>
          </p:cNvPr>
          <p:cNvSpPr txBox="1"/>
          <p:nvPr/>
        </p:nvSpPr>
        <p:spPr>
          <a:xfrm>
            <a:off x="8588439" y="1882809"/>
            <a:ext cx="643126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Ready</a:t>
            </a:r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for SIT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FB948D-180B-4CEA-B47D-5E5693036FE3}"/>
              </a:ext>
            </a:extLst>
          </p:cNvPr>
          <p:cNvSpPr txBox="1"/>
          <p:nvPr/>
        </p:nvSpPr>
        <p:spPr>
          <a:xfrm>
            <a:off x="8771436" y="2249998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1D217C-CB81-441D-AE1C-E0029C990D7E}"/>
              </a:ext>
            </a:extLst>
          </p:cNvPr>
          <p:cNvSpPr txBox="1"/>
          <p:nvPr/>
        </p:nvSpPr>
        <p:spPr>
          <a:xfrm>
            <a:off x="10574050" y="1882809"/>
            <a:ext cx="631904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SIT </a:t>
            </a:r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accepted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71D5C8-9896-467C-BE13-070E1354696E}"/>
              </a:ext>
            </a:extLst>
          </p:cNvPr>
          <p:cNvSpPr txBox="1"/>
          <p:nvPr/>
        </p:nvSpPr>
        <p:spPr>
          <a:xfrm>
            <a:off x="10751436" y="2249998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3" name="Left Brace 92">
            <a:extLst>
              <a:ext uri="{FF2B5EF4-FFF2-40B4-BE49-F238E27FC236}">
                <a16:creationId xmlns:a16="http://schemas.microsoft.com/office/drawing/2014/main" id="{AD10BA69-2DBA-45D1-BF51-513D435E1CD3}"/>
              </a:ext>
            </a:extLst>
          </p:cNvPr>
          <p:cNvSpPr/>
          <p:nvPr/>
        </p:nvSpPr>
        <p:spPr>
          <a:xfrm rot="5400000">
            <a:off x="3194790" y="-90521"/>
            <a:ext cx="180108" cy="3329686"/>
          </a:xfrm>
          <a:prstGeom prst="leftBrace">
            <a:avLst>
              <a:gd name="adj1" fmla="val 45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Left Brace 93">
            <a:extLst>
              <a:ext uri="{FF2B5EF4-FFF2-40B4-BE49-F238E27FC236}">
                <a16:creationId xmlns:a16="http://schemas.microsoft.com/office/drawing/2014/main" id="{5482830F-3814-4E4F-AAF8-E33ADB69CCA4}"/>
              </a:ext>
            </a:extLst>
          </p:cNvPr>
          <p:cNvSpPr/>
          <p:nvPr/>
        </p:nvSpPr>
        <p:spPr>
          <a:xfrm rot="5400000">
            <a:off x="7829062" y="-1395107"/>
            <a:ext cx="180108" cy="5938858"/>
          </a:xfrm>
          <a:prstGeom prst="leftBrace">
            <a:avLst>
              <a:gd name="adj1" fmla="val 45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A77907-6F6C-4D51-87C1-DD2ED5C8DA6A}"/>
              </a:ext>
            </a:extLst>
          </p:cNvPr>
          <p:cNvSpPr txBox="1"/>
          <p:nvPr/>
        </p:nvSpPr>
        <p:spPr>
          <a:xfrm>
            <a:off x="3054575" y="1305489"/>
            <a:ext cx="453970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Delivery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86B3E1-63BB-40C6-9694-DFDE3790FEEE}"/>
              </a:ext>
            </a:extLst>
          </p:cNvPr>
          <p:cNvSpPr txBox="1"/>
          <p:nvPr/>
        </p:nvSpPr>
        <p:spPr>
          <a:xfrm>
            <a:off x="7483798" y="1308804"/>
            <a:ext cx="87235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Systems integration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8894D4-2815-44C4-B554-1C5C3F2A7796}"/>
              </a:ext>
            </a:extLst>
          </p:cNvPr>
          <p:cNvSpPr txBox="1"/>
          <p:nvPr/>
        </p:nvSpPr>
        <p:spPr>
          <a:xfrm>
            <a:off x="173504" y="2249999"/>
            <a:ext cx="120898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Estimated</a:t>
            </a:r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/ </a:t>
            </a:r>
            <a:r>
              <a:rPr lang="da-DK" sz="601" dirty="0" err="1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Confirmed</a:t>
            </a:r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dates :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3C215E7-4135-4EDA-A4A4-9F4A222496DE}"/>
              </a:ext>
            </a:extLst>
          </p:cNvPr>
          <p:cNvGrpSpPr/>
          <p:nvPr/>
        </p:nvGrpSpPr>
        <p:grpSpPr>
          <a:xfrm>
            <a:off x="10080000" y="3960000"/>
            <a:ext cx="611297" cy="184794"/>
            <a:chOff x="7140075" y="3960000"/>
            <a:chExt cx="611297" cy="18479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220EA43-DA7A-420E-825E-DF8D3B87854A}"/>
                </a:ext>
              </a:extLst>
            </p:cNvPr>
            <p:cNvSpPr txBox="1"/>
            <p:nvPr/>
          </p:nvSpPr>
          <p:spPr>
            <a:xfrm>
              <a:off x="7230075" y="3960000"/>
              <a:ext cx="521297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SIT </a:t>
              </a:r>
              <a:r>
                <a:rPr lang="da-DK" sz="601" dirty="0" err="1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report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67" name="Graphic 66" descr="Paper">
              <a:extLst>
                <a:ext uri="{FF2B5EF4-FFF2-40B4-BE49-F238E27FC236}">
                  <a16:creationId xmlns:a16="http://schemas.microsoft.com/office/drawing/2014/main" id="{6704B0E4-9BEA-4CD2-8EBA-B12E6531C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0E66382-3E2D-4F3D-8032-7B736546E24E}"/>
              </a:ext>
            </a:extLst>
          </p:cNvPr>
          <p:cNvGrpSpPr/>
          <p:nvPr/>
        </p:nvGrpSpPr>
        <p:grpSpPr>
          <a:xfrm>
            <a:off x="10800000" y="2880000"/>
            <a:ext cx="627327" cy="184794"/>
            <a:chOff x="6343226" y="2880000"/>
            <a:chExt cx="627327" cy="184794"/>
          </a:xfrm>
        </p:grpSpPr>
        <p:pic>
          <p:nvPicPr>
            <p:cNvPr id="69" name="Graphic 68" descr="Users">
              <a:extLst>
                <a:ext uri="{FF2B5EF4-FFF2-40B4-BE49-F238E27FC236}">
                  <a16:creationId xmlns:a16="http://schemas.microsoft.com/office/drawing/2014/main" id="{0AEA5BDF-D312-4520-91DE-A13B7547F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7EED21-2D2B-40F0-9A63-9BCAE3D9F631}"/>
                </a:ext>
              </a:extLst>
            </p:cNvPr>
            <p:cNvSpPr txBox="1"/>
            <p:nvPr/>
          </p:nvSpPr>
          <p:spPr>
            <a:xfrm>
              <a:off x="6433226" y="2880000"/>
              <a:ext cx="537327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SIT </a:t>
              </a:r>
              <a:r>
                <a:rPr lang="da-DK" sz="601" dirty="0" err="1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review</a:t>
              </a:r>
              <a:endParaRPr lang="en-US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63BFDFF-15E9-442A-8A70-3990ACEF541C}"/>
              </a:ext>
            </a:extLst>
          </p:cNvPr>
          <p:cNvGrpSpPr/>
          <p:nvPr/>
        </p:nvGrpSpPr>
        <p:grpSpPr>
          <a:xfrm>
            <a:off x="9705760" y="3420000"/>
            <a:ext cx="388480" cy="184794"/>
            <a:chOff x="6343226" y="2880000"/>
            <a:chExt cx="388480" cy="184794"/>
          </a:xfrm>
        </p:grpSpPr>
        <p:pic>
          <p:nvPicPr>
            <p:cNvPr id="73" name="Graphic 72" descr="Users">
              <a:extLst>
                <a:ext uri="{FF2B5EF4-FFF2-40B4-BE49-F238E27FC236}">
                  <a16:creationId xmlns:a16="http://schemas.microsoft.com/office/drawing/2014/main" id="{6E7E063E-3B1D-46E8-8ECB-70635EAE2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2357A71-1E46-429B-9ADA-A9C860608FA3}"/>
                </a:ext>
              </a:extLst>
            </p:cNvPr>
            <p:cNvSpPr txBox="1"/>
            <p:nvPr/>
          </p:nvSpPr>
          <p:spPr>
            <a:xfrm>
              <a:off x="6433226" y="2880000"/>
              <a:ext cx="298480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SIT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3CECD6D-B3E1-4BC5-846B-358AC41AD0D9}"/>
              </a:ext>
            </a:extLst>
          </p:cNvPr>
          <p:cNvGrpSpPr/>
          <p:nvPr/>
        </p:nvGrpSpPr>
        <p:grpSpPr>
          <a:xfrm>
            <a:off x="3420000" y="3960000"/>
            <a:ext cx="983193" cy="184794"/>
            <a:chOff x="6343226" y="2880000"/>
            <a:chExt cx="983193" cy="184794"/>
          </a:xfrm>
        </p:grpSpPr>
        <p:pic>
          <p:nvPicPr>
            <p:cNvPr id="76" name="Graphic 75" descr="Users">
              <a:extLst>
                <a:ext uri="{FF2B5EF4-FFF2-40B4-BE49-F238E27FC236}">
                  <a16:creationId xmlns:a16="http://schemas.microsoft.com/office/drawing/2014/main" id="{923CC98F-16A4-4FEF-AB8E-D92D0A468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CB6C501-6D5B-48D7-A87C-22A58C640C26}"/>
                </a:ext>
              </a:extLst>
            </p:cNvPr>
            <p:cNvSpPr txBox="1"/>
            <p:nvPr/>
          </p:nvSpPr>
          <p:spPr>
            <a:xfrm>
              <a:off x="6433226" y="2880000"/>
              <a:ext cx="893193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Send </a:t>
              </a:r>
              <a:r>
                <a:rPr lang="da-DK" sz="601" dirty="0" err="1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received</a:t>
              </a:r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 </a:t>
              </a:r>
              <a:r>
                <a:rPr lang="da-DK" sz="601" dirty="0" err="1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notice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6EC6AC7-5265-4FCF-A3A5-84E12AF57B2F}"/>
              </a:ext>
            </a:extLst>
          </p:cNvPr>
          <p:cNvGrpSpPr/>
          <p:nvPr/>
        </p:nvGrpSpPr>
        <p:grpSpPr>
          <a:xfrm>
            <a:off x="5469242" y="3420000"/>
            <a:ext cx="941515" cy="184794"/>
            <a:chOff x="6343226" y="2880000"/>
            <a:chExt cx="941515" cy="184794"/>
          </a:xfrm>
        </p:grpSpPr>
        <p:pic>
          <p:nvPicPr>
            <p:cNvPr id="79" name="Graphic 78" descr="Users">
              <a:extLst>
                <a:ext uri="{FF2B5EF4-FFF2-40B4-BE49-F238E27FC236}">
                  <a16:creationId xmlns:a16="http://schemas.microsoft.com/office/drawing/2014/main" id="{BEEE2A5B-5776-43EF-BE15-42D329939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547157F-1543-485B-9455-899F3EC0F5D5}"/>
                </a:ext>
              </a:extLst>
            </p:cNvPr>
            <p:cNvSpPr txBox="1"/>
            <p:nvPr/>
          </p:nvSpPr>
          <p:spPr>
            <a:xfrm>
              <a:off x="6433226" y="2880000"/>
              <a:ext cx="851515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Installation support</a:t>
              </a:r>
              <a:endParaRPr lang="en-US" sz="601" dirty="0" err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D4D3F0A-DCC8-4991-8423-B47AE8C83546}"/>
              </a:ext>
            </a:extLst>
          </p:cNvPr>
          <p:cNvGrpSpPr/>
          <p:nvPr/>
        </p:nvGrpSpPr>
        <p:grpSpPr>
          <a:xfrm>
            <a:off x="7530913" y="3420000"/>
            <a:ext cx="776406" cy="184794"/>
            <a:chOff x="6343226" y="2880000"/>
            <a:chExt cx="776406" cy="184794"/>
          </a:xfrm>
        </p:grpSpPr>
        <p:pic>
          <p:nvPicPr>
            <p:cNvPr id="85" name="Graphic 84" descr="Users">
              <a:extLst>
                <a:ext uri="{FF2B5EF4-FFF2-40B4-BE49-F238E27FC236}">
                  <a16:creationId xmlns:a16="http://schemas.microsoft.com/office/drawing/2014/main" id="{00080070-29B5-4D70-A77E-452AE0561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7B9F9AD-4E30-445C-B7DC-F4A2B9802D71}"/>
                </a:ext>
              </a:extLst>
            </p:cNvPr>
            <p:cNvSpPr txBox="1"/>
            <p:nvPr/>
          </p:nvSpPr>
          <p:spPr>
            <a:xfrm>
              <a:off x="6433226" y="2880000"/>
              <a:ext cx="686406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Run-in support</a:t>
              </a:r>
              <a:endParaRPr lang="en-US" sz="601" dirty="0" err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268FD52-433A-409F-BA94-F54FD8A87C9B}"/>
              </a:ext>
            </a:extLst>
          </p:cNvPr>
          <p:cNvGrpSpPr/>
          <p:nvPr/>
        </p:nvGrpSpPr>
        <p:grpSpPr>
          <a:xfrm>
            <a:off x="10800000" y="3420000"/>
            <a:ext cx="627327" cy="184794"/>
            <a:chOff x="6343226" y="2880000"/>
            <a:chExt cx="627327" cy="184794"/>
          </a:xfrm>
        </p:grpSpPr>
        <p:pic>
          <p:nvPicPr>
            <p:cNvPr id="110" name="Graphic 109" descr="Users">
              <a:extLst>
                <a:ext uri="{FF2B5EF4-FFF2-40B4-BE49-F238E27FC236}">
                  <a16:creationId xmlns:a16="http://schemas.microsoft.com/office/drawing/2014/main" id="{BB23A036-5907-4BF6-911B-7CBCADFD1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0F7002F-0E94-4E4F-BAF0-F49E84C7141A}"/>
                </a:ext>
              </a:extLst>
            </p:cNvPr>
            <p:cNvSpPr txBox="1"/>
            <p:nvPr/>
          </p:nvSpPr>
          <p:spPr>
            <a:xfrm>
              <a:off x="6433226" y="2880000"/>
              <a:ext cx="537327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SIT </a:t>
              </a:r>
              <a:r>
                <a:rPr lang="da-DK" sz="601" dirty="0" err="1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review</a:t>
              </a:r>
              <a:endParaRPr lang="en-US" sz="601" dirty="0" err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5002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22FE5-969E-46FC-9E18-5C3E19CE3C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err="1"/>
              <a:t>Commisioning</a:t>
            </a:r>
            <a:r>
              <a:rPr lang="da-DK" dirty="0"/>
              <a:t> @ </a:t>
            </a:r>
            <a:r>
              <a:rPr lang="da-DK" dirty="0" err="1"/>
              <a:t>customer</a:t>
            </a:r>
            <a:endParaRPr lang="en-US" dirty="0"/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C1B0E314-F517-4E5B-9094-BF6C8B372B6C}"/>
              </a:ext>
            </a:extLst>
          </p:cNvPr>
          <p:cNvSpPr/>
          <p:nvPr/>
        </p:nvSpPr>
        <p:spPr>
          <a:xfrm>
            <a:off x="3420000" y="2070000"/>
            <a:ext cx="180000" cy="180000"/>
          </a:xfrm>
          <a:prstGeom prst="flowChartDecisi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C285465-4EFB-41B1-8AB5-31DFB8BCD087}"/>
              </a:ext>
            </a:extLst>
          </p:cNvPr>
          <p:cNvCxnSpPr>
            <a:cxnSpLocks/>
          </p:cNvCxnSpPr>
          <p:nvPr/>
        </p:nvCxnSpPr>
        <p:spPr>
          <a:xfrm>
            <a:off x="3600000" y="2160000"/>
            <a:ext cx="1260000" cy="1562"/>
          </a:xfrm>
          <a:prstGeom prst="line">
            <a:avLst/>
          </a:prstGeom>
          <a:ln w="88900" cap="flat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433176AA-4269-4BD6-A9A8-645E7728E186}"/>
              </a:ext>
            </a:extLst>
          </p:cNvPr>
          <p:cNvSpPr/>
          <p:nvPr/>
        </p:nvSpPr>
        <p:spPr>
          <a:xfrm>
            <a:off x="6840000" y="2070000"/>
            <a:ext cx="180000" cy="180000"/>
          </a:xfrm>
          <a:prstGeom prst="flowChartDecisi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ACFDC7F-6D83-4338-AAFC-3DDBEA4FE0CB}"/>
              </a:ext>
            </a:extLst>
          </p:cNvPr>
          <p:cNvCxnSpPr>
            <a:cxnSpLocks/>
          </p:cNvCxnSpPr>
          <p:nvPr/>
        </p:nvCxnSpPr>
        <p:spPr>
          <a:xfrm>
            <a:off x="1620000" y="2160000"/>
            <a:ext cx="1800000" cy="1562"/>
          </a:xfrm>
          <a:prstGeom prst="line">
            <a:avLst/>
          </a:prstGeom>
          <a:ln w="889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67AB45C-059F-450B-8566-82229826560A}"/>
              </a:ext>
            </a:extLst>
          </p:cNvPr>
          <p:cNvCxnSpPr>
            <a:cxnSpLocks/>
          </p:cNvCxnSpPr>
          <p:nvPr/>
        </p:nvCxnSpPr>
        <p:spPr>
          <a:xfrm>
            <a:off x="7020000" y="2160000"/>
            <a:ext cx="1800000" cy="1562"/>
          </a:xfrm>
          <a:prstGeom prst="line">
            <a:avLst/>
          </a:prstGeom>
          <a:ln w="889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>
            <a:extLst>
              <a:ext uri="{FF2B5EF4-FFF2-40B4-BE49-F238E27FC236}">
                <a16:creationId xmlns:a16="http://schemas.microsoft.com/office/drawing/2014/main" id="{67EA2408-98E6-4CD7-A33B-DD1AD549B156}"/>
              </a:ext>
            </a:extLst>
          </p:cNvPr>
          <p:cNvSpPr/>
          <p:nvPr/>
        </p:nvSpPr>
        <p:spPr>
          <a:xfrm>
            <a:off x="8820000" y="2070000"/>
            <a:ext cx="180000" cy="180000"/>
          </a:xfrm>
          <a:prstGeom prst="flowChartDecisi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0BBDF44-A4C9-4E0A-9A7A-20EE634F1260}"/>
              </a:ext>
            </a:extLst>
          </p:cNvPr>
          <p:cNvCxnSpPr>
            <a:cxnSpLocks/>
          </p:cNvCxnSpPr>
          <p:nvPr/>
        </p:nvCxnSpPr>
        <p:spPr>
          <a:xfrm>
            <a:off x="9000000" y="2160000"/>
            <a:ext cx="1800000" cy="1562"/>
          </a:xfrm>
          <a:prstGeom prst="line">
            <a:avLst/>
          </a:prstGeom>
          <a:ln w="889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20EC56F-FEE5-41A4-8273-B63F710BF71B}"/>
              </a:ext>
            </a:extLst>
          </p:cNvPr>
          <p:cNvSpPr txBox="1"/>
          <p:nvPr/>
        </p:nvSpPr>
        <p:spPr>
          <a:xfrm>
            <a:off x="1776850" y="1975206"/>
            <a:ext cx="1486304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Packing</a:t>
            </a:r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&amp; </a:t>
            </a:r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Transportation</a:t>
            </a:r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to </a:t>
            </a:r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customer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2" name="Flowchart: Decision 51">
            <a:extLst>
              <a:ext uri="{FF2B5EF4-FFF2-40B4-BE49-F238E27FC236}">
                <a16:creationId xmlns:a16="http://schemas.microsoft.com/office/drawing/2014/main" id="{ED5ABCCA-3A2D-4FBF-9BD6-89E432CE61D6}"/>
              </a:ext>
            </a:extLst>
          </p:cNvPr>
          <p:cNvSpPr/>
          <p:nvPr/>
        </p:nvSpPr>
        <p:spPr>
          <a:xfrm>
            <a:off x="10800000" y="2070000"/>
            <a:ext cx="180000" cy="180000"/>
          </a:xfrm>
          <a:prstGeom prst="flowChartDecisi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B3516018-4AA4-4C33-8B71-11EB837E6506}"/>
              </a:ext>
            </a:extLst>
          </p:cNvPr>
          <p:cNvSpPr/>
          <p:nvPr/>
        </p:nvSpPr>
        <p:spPr>
          <a:xfrm>
            <a:off x="4860222" y="2070000"/>
            <a:ext cx="180000" cy="180000"/>
          </a:xfrm>
          <a:prstGeom prst="flowChartDecision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D85681-3942-4807-83AA-9A4B7FE85382}"/>
              </a:ext>
            </a:extLst>
          </p:cNvPr>
          <p:cNvCxnSpPr>
            <a:cxnSpLocks/>
          </p:cNvCxnSpPr>
          <p:nvPr/>
        </p:nvCxnSpPr>
        <p:spPr>
          <a:xfrm>
            <a:off x="5040000" y="2160000"/>
            <a:ext cx="1800000" cy="1562"/>
          </a:xfrm>
          <a:prstGeom prst="line">
            <a:avLst/>
          </a:prstGeom>
          <a:ln w="889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455D14E-94A6-46FC-8417-B5AE99FCC427}"/>
              </a:ext>
            </a:extLst>
          </p:cNvPr>
          <p:cNvSpPr txBox="1"/>
          <p:nvPr/>
        </p:nvSpPr>
        <p:spPr>
          <a:xfrm>
            <a:off x="3877179" y="1975206"/>
            <a:ext cx="705642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On-site </a:t>
            </a:r>
            <a:r>
              <a:rPr lang="da-DK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storage</a:t>
            </a:r>
            <a:endParaRPr lang="en-US" sz="601" dirty="0" err="1">
              <a:solidFill>
                <a:srgbClr val="00B0F0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9376EA-0201-463D-926B-53EBBE8B8B5B}"/>
              </a:ext>
            </a:extLst>
          </p:cNvPr>
          <p:cNvSpPr txBox="1"/>
          <p:nvPr/>
        </p:nvSpPr>
        <p:spPr>
          <a:xfrm>
            <a:off x="7718663" y="1975206"/>
            <a:ext cx="402674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Run-in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06DA4F-8840-4909-AA63-4588C5DB8706}"/>
              </a:ext>
            </a:extLst>
          </p:cNvPr>
          <p:cNvSpPr txBox="1"/>
          <p:nvPr/>
        </p:nvSpPr>
        <p:spPr>
          <a:xfrm>
            <a:off x="9666604" y="1975206"/>
            <a:ext cx="466794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Training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555406-2FB5-4B39-B1F9-4634FFF2BB65}"/>
              </a:ext>
            </a:extLst>
          </p:cNvPr>
          <p:cNvSpPr txBox="1"/>
          <p:nvPr/>
        </p:nvSpPr>
        <p:spPr>
          <a:xfrm>
            <a:off x="5656108" y="1975206"/>
            <a:ext cx="567784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Installation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8DEE1D-9A03-4489-B213-6831535B2B08}"/>
              </a:ext>
            </a:extLst>
          </p:cNvPr>
          <p:cNvSpPr txBox="1"/>
          <p:nvPr/>
        </p:nvSpPr>
        <p:spPr>
          <a:xfrm>
            <a:off x="3297443" y="1882809"/>
            <a:ext cx="425116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Arrived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36DA6D-0697-4F33-B8E6-5F2EBA27E276}"/>
              </a:ext>
            </a:extLst>
          </p:cNvPr>
          <p:cNvSpPr txBox="1"/>
          <p:nvPr/>
        </p:nvSpPr>
        <p:spPr>
          <a:xfrm>
            <a:off x="3371436" y="2249998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B7EC0B-17B1-4456-8B6F-C48B25206C89}"/>
              </a:ext>
            </a:extLst>
          </p:cNvPr>
          <p:cNvSpPr txBox="1"/>
          <p:nvPr/>
        </p:nvSpPr>
        <p:spPr>
          <a:xfrm>
            <a:off x="4490482" y="1882809"/>
            <a:ext cx="910827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Ready</a:t>
            </a:r>
            <a:r>
              <a:rPr lang="da-DK" sz="60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for installation</a:t>
            </a:r>
            <a:endParaRPr lang="en-US" sz="601" dirty="0" err="1">
              <a:solidFill>
                <a:srgbClr val="00B0F0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F66A1B-0318-44BC-8E5F-E07F6A077979}"/>
              </a:ext>
            </a:extLst>
          </p:cNvPr>
          <p:cNvSpPr txBox="1"/>
          <p:nvPr/>
        </p:nvSpPr>
        <p:spPr>
          <a:xfrm>
            <a:off x="4807327" y="2249998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435992-A6AE-46F5-B614-F95890141164}"/>
              </a:ext>
            </a:extLst>
          </p:cNvPr>
          <p:cNvSpPr txBox="1"/>
          <p:nvPr/>
        </p:nvSpPr>
        <p:spPr>
          <a:xfrm>
            <a:off x="6690994" y="1882809"/>
            <a:ext cx="478016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Installed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6CC5E6-3526-499F-8B7E-16EAE88EF20F}"/>
              </a:ext>
            </a:extLst>
          </p:cNvPr>
          <p:cNvSpPr txBox="1"/>
          <p:nvPr/>
        </p:nvSpPr>
        <p:spPr>
          <a:xfrm>
            <a:off x="6791436" y="2249998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5661EB-7D0C-4A74-80A4-6A609F54AC37}"/>
              </a:ext>
            </a:extLst>
          </p:cNvPr>
          <p:cNvSpPr txBox="1"/>
          <p:nvPr/>
        </p:nvSpPr>
        <p:spPr>
          <a:xfrm>
            <a:off x="8514702" y="1882809"/>
            <a:ext cx="790602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Ready</a:t>
            </a:r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for </a:t>
            </a:r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training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FB948D-180B-4CEA-B47D-5E5693036FE3}"/>
              </a:ext>
            </a:extLst>
          </p:cNvPr>
          <p:cNvSpPr txBox="1"/>
          <p:nvPr/>
        </p:nvSpPr>
        <p:spPr>
          <a:xfrm>
            <a:off x="8771436" y="2249998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1D217C-CB81-441D-AE1C-E0029C990D7E}"/>
              </a:ext>
            </a:extLst>
          </p:cNvPr>
          <p:cNvSpPr txBox="1"/>
          <p:nvPr/>
        </p:nvSpPr>
        <p:spPr>
          <a:xfrm>
            <a:off x="10487491" y="1882809"/>
            <a:ext cx="805029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Training </a:t>
            </a:r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complete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71D5C8-9896-467C-BE13-070E1354696E}"/>
              </a:ext>
            </a:extLst>
          </p:cNvPr>
          <p:cNvSpPr txBox="1"/>
          <p:nvPr/>
        </p:nvSpPr>
        <p:spPr>
          <a:xfrm>
            <a:off x="10751436" y="2249998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3" name="Left Brace 92">
            <a:extLst>
              <a:ext uri="{FF2B5EF4-FFF2-40B4-BE49-F238E27FC236}">
                <a16:creationId xmlns:a16="http://schemas.microsoft.com/office/drawing/2014/main" id="{AD10BA69-2DBA-45D1-BF51-513D435E1CD3}"/>
              </a:ext>
            </a:extLst>
          </p:cNvPr>
          <p:cNvSpPr/>
          <p:nvPr/>
        </p:nvSpPr>
        <p:spPr>
          <a:xfrm rot="5400000">
            <a:off x="3194790" y="-90521"/>
            <a:ext cx="180108" cy="3329686"/>
          </a:xfrm>
          <a:prstGeom prst="leftBrace">
            <a:avLst>
              <a:gd name="adj1" fmla="val 45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Left Brace 93">
            <a:extLst>
              <a:ext uri="{FF2B5EF4-FFF2-40B4-BE49-F238E27FC236}">
                <a16:creationId xmlns:a16="http://schemas.microsoft.com/office/drawing/2014/main" id="{5482830F-3814-4E4F-AAF8-E33ADB69CCA4}"/>
              </a:ext>
            </a:extLst>
          </p:cNvPr>
          <p:cNvSpPr/>
          <p:nvPr/>
        </p:nvSpPr>
        <p:spPr>
          <a:xfrm rot="5400000">
            <a:off x="6837520" y="-403565"/>
            <a:ext cx="180108" cy="3955774"/>
          </a:xfrm>
          <a:prstGeom prst="leftBrace">
            <a:avLst>
              <a:gd name="adj1" fmla="val 45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A77907-6F6C-4D51-87C1-DD2ED5C8DA6A}"/>
              </a:ext>
            </a:extLst>
          </p:cNvPr>
          <p:cNvSpPr txBox="1"/>
          <p:nvPr/>
        </p:nvSpPr>
        <p:spPr>
          <a:xfrm>
            <a:off x="3054575" y="1305489"/>
            <a:ext cx="453970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Delivery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86B3E1-63BB-40C6-9694-DFDE3790FEEE}"/>
              </a:ext>
            </a:extLst>
          </p:cNvPr>
          <p:cNvSpPr txBox="1"/>
          <p:nvPr/>
        </p:nvSpPr>
        <p:spPr>
          <a:xfrm>
            <a:off x="6643682" y="1306250"/>
            <a:ext cx="567784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Installation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7" name="Left Brace 96">
            <a:extLst>
              <a:ext uri="{FF2B5EF4-FFF2-40B4-BE49-F238E27FC236}">
                <a16:creationId xmlns:a16="http://schemas.microsoft.com/office/drawing/2014/main" id="{EE30DAD8-E8D1-4AAE-A425-65AF5B0CC812}"/>
              </a:ext>
            </a:extLst>
          </p:cNvPr>
          <p:cNvSpPr/>
          <p:nvPr/>
        </p:nvSpPr>
        <p:spPr>
          <a:xfrm rot="5400000">
            <a:off x="9806949" y="582780"/>
            <a:ext cx="180108" cy="1983084"/>
          </a:xfrm>
          <a:prstGeom prst="leftBrace">
            <a:avLst>
              <a:gd name="adj1" fmla="val 45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4153455-5C11-4D47-BF0A-279C5FD8CD3A}"/>
              </a:ext>
            </a:extLst>
          </p:cNvPr>
          <p:cNvSpPr txBox="1"/>
          <p:nvPr/>
        </p:nvSpPr>
        <p:spPr>
          <a:xfrm>
            <a:off x="9663607" y="1299474"/>
            <a:ext cx="466794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Training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B093E87-A226-42D0-8DCB-5FA85FFF01B7}"/>
              </a:ext>
            </a:extLst>
          </p:cNvPr>
          <p:cNvSpPr txBox="1"/>
          <p:nvPr/>
        </p:nvSpPr>
        <p:spPr>
          <a:xfrm>
            <a:off x="173504" y="2249999"/>
            <a:ext cx="120898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Estimated</a:t>
            </a:r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/ </a:t>
            </a:r>
            <a:r>
              <a:rPr lang="da-DK" sz="601" dirty="0" err="1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Confirmed</a:t>
            </a:r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dates :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99603A2-25FF-4245-9D9B-A7437A69BCB2}"/>
              </a:ext>
            </a:extLst>
          </p:cNvPr>
          <p:cNvGrpSpPr/>
          <p:nvPr/>
        </p:nvGrpSpPr>
        <p:grpSpPr>
          <a:xfrm>
            <a:off x="3420000" y="2880000"/>
            <a:ext cx="983193" cy="184794"/>
            <a:chOff x="6343226" y="2880000"/>
            <a:chExt cx="983193" cy="184794"/>
          </a:xfrm>
        </p:grpSpPr>
        <p:pic>
          <p:nvPicPr>
            <p:cNvPr id="148" name="Graphic 147" descr="Users">
              <a:extLst>
                <a:ext uri="{FF2B5EF4-FFF2-40B4-BE49-F238E27FC236}">
                  <a16:creationId xmlns:a16="http://schemas.microsoft.com/office/drawing/2014/main" id="{F03D15AF-E929-4B0E-929F-7DC56B255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D1050F8-57DD-4746-B1D8-C1224B1FD904}"/>
                </a:ext>
              </a:extLst>
            </p:cNvPr>
            <p:cNvSpPr txBox="1"/>
            <p:nvPr/>
          </p:nvSpPr>
          <p:spPr>
            <a:xfrm>
              <a:off x="6433226" y="2880000"/>
              <a:ext cx="893193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Send </a:t>
              </a:r>
              <a:r>
                <a:rPr lang="da-DK" sz="601" dirty="0" err="1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received</a:t>
              </a:r>
              <a:r>
                <a:rPr lang="da-DK" sz="60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 </a:t>
              </a:r>
              <a:r>
                <a:rPr lang="da-DK" sz="601" dirty="0" err="1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notice</a:t>
              </a:r>
              <a:endParaRPr lang="en-US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2210432-8D31-43B4-B780-E4EBF67482EB}"/>
              </a:ext>
            </a:extLst>
          </p:cNvPr>
          <p:cNvGrpSpPr/>
          <p:nvPr/>
        </p:nvGrpSpPr>
        <p:grpSpPr>
          <a:xfrm>
            <a:off x="5627138" y="2880000"/>
            <a:ext cx="625724" cy="184794"/>
            <a:chOff x="6343226" y="2880000"/>
            <a:chExt cx="625724" cy="184794"/>
          </a:xfrm>
        </p:grpSpPr>
        <p:pic>
          <p:nvPicPr>
            <p:cNvPr id="151" name="Graphic 150" descr="Users">
              <a:extLst>
                <a:ext uri="{FF2B5EF4-FFF2-40B4-BE49-F238E27FC236}">
                  <a16:creationId xmlns:a16="http://schemas.microsoft.com/office/drawing/2014/main" id="{AC49BAAF-8BC9-4C59-9761-D5902015F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FDD84438-236E-4BD9-9E5C-E9A7A2681AB8}"/>
                </a:ext>
              </a:extLst>
            </p:cNvPr>
            <p:cNvSpPr txBox="1"/>
            <p:nvPr/>
          </p:nvSpPr>
          <p:spPr>
            <a:xfrm>
              <a:off x="6433226" y="2880000"/>
              <a:ext cx="535724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Alignment</a:t>
              </a:r>
              <a:endParaRPr lang="en-US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B6311AA-B514-4E82-ADD6-B91EB3FD413B}"/>
              </a:ext>
            </a:extLst>
          </p:cNvPr>
          <p:cNvGrpSpPr/>
          <p:nvPr/>
        </p:nvGrpSpPr>
        <p:grpSpPr>
          <a:xfrm>
            <a:off x="7607138" y="2880000"/>
            <a:ext cx="625724" cy="184794"/>
            <a:chOff x="6343226" y="2880000"/>
            <a:chExt cx="625724" cy="184794"/>
          </a:xfrm>
        </p:grpSpPr>
        <p:pic>
          <p:nvPicPr>
            <p:cNvPr id="154" name="Graphic 153" descr="Users">
              <a:extLst>
                <a:ext uri="{FF2B5EF4-FFF2-40B4-BE49-F238E27FC236}">
                  <a16:creationId xmlns:a16="http://schemas.microsoft.com/office/drawing/2014/main" id="{2F68E15E-9B9A-4600-865C-16DAC313B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C6AC93F-84CB-4607-B969-D303A8B768A5}"/>
                </a:ext>
              </a:extLst>
            </p:cNvPr>
            <p:cNvSpPr txBox="1"/>
            <p:nvPr/>
          </p:nvSpPr>
          <p:spPr>
            <a:xfrm>
              <a:off x="6433226" y="2880000"/>
              <a:ext cx="535724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Alignment</a:t>
              </a:r>
              <a:endParaRPr lang="en-US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437CE11-558A-4677-9A84-4CBD3DC89CE5}"/>
              </a:ext>
            </a:extLst>
          </p:cNvPr>
          <p:cNvGrpSpPr/>
          <p:nvPr/>
        </p:nvGrpSpPr>
        <p:grpSpPr>
          <a:xfrm>
            <a:off x="9618606" y="2880000"/>
            <a:ext cx="556794" cy="184794"/>
            <a:chOff x="6343226" y="2880000"/>
            <a:chExt cx="556794" cy="184794"/>
          </a:xfrm>
        </p:grpSpPr>
        <p:pic>
          <p:nvPicPr>
            <p:cNvPr id="157" name="Graphic 156" descr="Users">
              <a:extLst>
                <a:ext uri="{FF2B5EF4-FFF2-40B4-BE49-F238E27FC236}">
                  <a16:creationId xmlns:a16="http://schemas.microsoft.com/office/drawing/2014/main" id="{FCCDA222-350F-46A1-B759-42B237868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094364AE-6B01-46CA-9759-39085945F3F7}"/>
                </a:ext>
              </a:extLst>
            </p:cNvPr>
            <p:cNvSpPr txBox="1"/>
            <p:nvPr/>
          </p:nvSpPr>
          <p:spPr>
            <a:xfrm>
              <a:off x="6433226" y="2880000"/>
              <a:ext cx="466794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Training</a:t>
              </a:r>
              <a:endParaRPr lang="en-US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E177C37-A14F-4B62-9846-D0376F5B23BE}"/>
              </a:ext>
            </a:extLst>
          </p:cNvPr>
          <p:cNvGrpSpPr/>
          <p:nvPr/>
        </p:nvGrpSpPr>
        <p:grpSpPr>
          <a:xfrm>
            <a:off x="9476740" y="3420000"/>
            <a:ext cx="840526" cy="184794"/>
            <a:chOff x="6343226" y="2880000"/>
            <a:chExt cx="840526" cy="184794"/>
          </a:xfrm>
        </p:grpSpPr>
        <p:pic>
          <p:nvPicPr>
            <p:cNvPr id="160" name="Graphic 159" descr="Users">
              <a:extLst>
                <a:ext uri="{FF2B5EF4-FFF2-40B4-BE49-F238E27FC236}">
                  <a16:creationId xmlns:a16="http://schemas.microsoft.com/office/drawing/2014/main" id="{8477CD5F-6EC5-40C0-9260-574E4A079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E7CB9D7-DBB0-4BB3-87E8-ECF9215763E1}"/>
                </a:ext>
              </a:extLst>
            </p:cNvPr>
            <p:cNvSpPr txBox="1"/>
            <p:nvPr/>
          </p:nvSpPr>
          <p:spPr>
            <a:xfrm>
              <a:off x="6433226" y="2880000"/>
              <a:ext cx="750526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Training support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1B5FF454-1540-4FBB-92AB-8330ED3C14D3}"/>
              </a:ext>
            </a:extLst>
          </p:cNvPr>
          <p:cNvGrpSpPr/>
          <p:nvPr/>
        </p:nvGrpSpPr>
        <p:grpSpPr>
          <a:xfrm>
            <a:off x="5469242" y="3420000"/>
            <a:ext cx="941515" cy="184794"/>
            <a:chOff x="6343226" y="2880000"/>
            <a:chExt cx="941515" cy="184794"/>
          </a:xfrm>
        </p:grpSpPr>
        <p:pic>
          <p:nvPicPr>
            <p:cNvPr id="163" name="Graphic 162" descr="Users">
              <a:extLst>
                <a:ext uri="{FF2B5EF4-FFF2-40B4-BE49-F238E27FC236}">
                  <a16:creationId xmlns:a16="http://schemas.microsoft.com/office/drawing/2014/main" id="{4B2D9317-7CD5-488E-93FA-1FB722165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C65DAB8E-6701-473D-9CF4-6108B9A9BCFE}"/>
                </a:ext>
              </a:extLst>
            </p:cNvPr>
            <p:cNvSpPr txBox="1"/>
            <p:nvPr/>
          </p:nvSpPr>
          <p:spPr>
            <a:xfrm>
              <a:off x="6433226" y="2880000"/>
              <a:ext cx="851515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Installation support</a:t>
              </a:r>
              <a:endParaRPr lang="en-US" sz="601" dirty="0" err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1190C91-7AD2-45AF-8628-CC7DEC646E68}"/>
              </a:ext>
            </a:extLst>
          </p:cNvPr>
          <p:cNvGrpSpPr/>
          <p:nvPr/>
        </p:nvGrpSpPr>
        <p:grpSpPr>
          <a:xfrm>
            <a:off x="7531797" y="3420000"/>
            <a:ext cx="776406" cy="184794"/>
            <a:chOff x="6343226" y="2880000"/>
            <a:chExt cx="776406" cy="184794"/>
          </a:xfrm>
        </p:grpSpPr>
        <p:pic>
          <p:nvPicPr>
            <p:cNvPr id="166" name="Graphic 165" descr="Users">
              <a:extLst>
                <a:ext uri="{FF2B5EF4-FFF2-40B4-BE49-F238E27FC236}">
                  <a16:creationId xmlns:a16="http://schemas.microsoft.com/office/drawing/2014/main" id="{BD6318DA-CD3B-41BD-8FA5-2C2EE4760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AFC4B25A-E3AF-48FA-9A24-B4097B6763F3}"/>
                </a:ext>
              </a:extLst>
            </p:cNvPr>
            <p:cNvSpPr txBox="1"/>
            <p:nvPr/>
          </p:nvSpPr>
          <p:spPr>
            <a:xfrm>
              <a:off x="6433226" y="2880000"/>
              <a:ext cx="68640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60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Run-in support</a:t>
              </a:r>
              <a:endParaRPr lang="en-US" sz="601" dirty="0" err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847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22FE5-969E-46FC-9E18-5C3E19CE3C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Handover @ </a:t>
            </a:r>
            <a:r>
              <a:rPr lang="da-DK" dirty="0" err="1"/>
              <a:t>customer</a:t>
            </a:r>
            <a:endParaRPr lang="en-US" dirty="0"/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C1B0E314-F517-4E5B-9094-BF6C8B372B6C}"/>
              </a:ext>
            </a:extLst>
          </p:cNvPr>
          <p:cNvSpPr/>
          <p:nvPr/>
        </p:nvSpPr>
        <p:spPr>
          <a:xfrm>
            <a:off x="3780000" y="2070000"/>
            <a:ext cx="180000" cy="180000"/>
          </a:xfrm>
          <a:prstGeom prst="flowChartDecisi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ACFDC7F-6D83-4338-AAFC-3DDBEA4FE0CB}"/>
              </a:ext>
            </a:extLst>
          </p:cNvPr>
          <p:cNvCxnSpPr>
            <a:cxnSpLocks/>
          </p:cNvCxnSpPr>
          <p:nvPr/>
        </p:nvCxnSpPr>
        <p:spPr>
          <a:xfrm>
            <a:off x="1620000" y="2160000"/>
            <a:ext cx="2160000" cy="1562"/>
          </a:xfrm>
          <a:prstGeom prst="line">
            <a:avLst/>
          </a:prstGeom>
          <a:ln w="889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67AB45C-059F-450B-8566-82229826560A}"/>
              </a:ext>
            </a:extLst>
          </p:cNvPr>
          <p:cNvCxnSpPr>
            <a:cxnSpLocks/>
          </p:cNvCxnSpPr>
          <p:nvPr/>
        </p:nvCxnSpPr>
        <p:spPr>
          <a:xfrm>
            <a:off x="3960000" y="2160000"/>
            <a:ext cx="2880000" cy="1562"/>
          </a:xfrm>
          <a:prstGeom prst="line">
            <a:avLst/>
          </a:prstGeom>
          <a:ln w="889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>
            <a:extLst>
              <a:ext uri="{FF2B5EF4-FFF2-40B4-BE49-F238E27FC236}">
                <a16:creationId xmlns:a16="http://schemas.microsoft.com/office/drawing/2014/main" id="{67EA2408-98E6-4CD7-A33B-DD1AD549B156}"/>
              </a:ext>
            </a:extLst>
          </p:cNvPr>
          <p:cNvSpPr/>
          <p:nvPr/>
        </p:nvSpPr>
        <p:spPr>
          <a:xfrm>
            <a:off x="6840000" y="2070000"/>
            <a:ext cx="180000" cy="180000"/>
          </a:xfrm>
          <a:prstGeom prst="flowChartDecisi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0BBDF44-A4C9-4E0A-9A7A-20EE634F1260}"/>
              </a:ext>
            </a:extLst>
          </p:cNvPr>
          <p:cNvCxnSpPr>
            <a:cxnSpLocks/>
          </p:cNvCxnSpPr>
          <p:nvPr/>
        </p:nvCxnSpPr>
        <p:spPr>
          <a:xfrm>
            <a:off x="7020000" y="2160000"/>
            <a:ext cx="3780000" cy="1562"/>
          </a:xfrm>
          <a:prstGeom prst="line">
            <a:avLst/>
          </a:prstGeom>
          <a:ln w="88900" cap="flat">
            <a:solidFill>
              <a:srgbClr val="00B0F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20EC56F-FEE5-41A4-8273-B63F710BF71B}"/>
              </a:ext>
            </a:extLst>
          </p:cNvPr>
          <p:cNvSpPr txBox="1"/>
          <p:nvPr/>
        </p:nvSpPr>
        <p:spPr>
          <a:xfrm>
            <a:off x="2536333" y="1975206"/>
            <a:ext cx="327334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SAT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9376EA-0201-463D-926B-53EBBE8B8B5B}"/>
              </a:ext>
            </a:extLst>
          </p:cNvPr>
          <p:cNvSpPr txBox="1"/>
          <p:nvPr/>
        </p:nvSpPr>
        <p:spPr>
          <a:xfrm>
            <a:off x="4999891" y="1975206"/>
            <a:ext cx="800219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In </a:t>
            </a:r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warranty</a:t>
            </a:r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</a:t>
            </a:r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period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06DA4F-8840-4909-AA63-4588C5DB8706}"/>
              </a:ext>
            </a:extLst>
          </p:cNvPr>
          <p:cNvSpPr txBox="1"/>
          <p:nvPr/>
        </p:nvSpPr>
        <p:spPr>
          <a:xfrm>
            <a:off x="8431613" y="1975206"/>
            <a:ext cx="947696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Out of </a:t>
            </a:r>
            <a:r>
              <a:rPr lang="da-DK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warranty</a:t>
            </a:r>
            <a:r>
              <a:rPr lang="da-DK" sz="60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</a:t>
            </a:r>
            <a:r>
              <a:rPr lang="da-DK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period</a:t>
            </a:r>
            <a:endParaRPr lang="en-US" sz="601" dirty="0" err="1">
              <a:solidFill>
                <a:srgbClr val="00B0F0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8DEE1D-9A03-4489-B213-6831535B2B08}"/>
              </a:ext>
            </a:extLst>
          </p:cNvPr>
          <p:cNvSpPr txBox="1"/>
          <p:nvPr/>
        </p:nvSpPr>
        <p:spPr>
          <a:xfrm>
            <a:off x="3446657" y="1882809"/>
            <a:ext cx="85151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Handover </a:t>
            </a:r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complete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36DA6D-0697-4F33-B8E6-5F2EBA27E276}"/>
              </a:ext>
            </a:extLst>
          </p:cNvPr>
          <p:cNvSpPr txBox="1"/>
          <p:nvPr/>
        </p:nvSpPr>
        <p:spPr>
          <a:xfrm>
            <a:off x="3731436" y="2249998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5661EB-7D0C-4A74-80A4-6A609F54AC37}"/>
              </a:ext>
            </a:extLst>
          </p:cNvPr>
          <p:cNvSpPr txBox="1"/>
          <p:nvPr/>
        </p:nvSpPr>
        <p:spPr>
          <a:xfrm>
            <a:off x="6570745" y="1882809"/>
            <a:ext cx="713658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Out of </a:t>
            </a:r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warranty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FB948D-180B-4CEA-B47D-5E5693036FE3}"/>
              </a:ext>
            </a:extLst>
          </p:cNvPr>
          <p:cNvSpPr txBox="1"/>
          <p:nvPr/>
        </p:nvSpPr>
        <p:spPr>
          <a:xfrm>
            <a:off x="6789010" y="2249998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3" name="Left Brace 92">
            <a:extLst>
              <a:ext uri="{FF2B5EF4-FFF2-40B4-BE49-F238E27FC236}">
                <a16:creationId xmlns:a16="http://schemas.microsoft.com/office/drawing/2014/main" id="{AD10BA69-2DBA-45D1-BF51-513D435E1CD3}"/>
              </a:ext>
            </a:extLst>
          </p:cNvPr>
          <p:cNvSpPr/>
          <p:nvPr/>
        </p:nvSpPr>
        <p:spPr>
          <a:xfrm rot="5400000">
            <a:off x="2654764" y="449505"/>
            <a:ext cx="180108" cy="2249634"/>
          </a:xfrm>
          <a:prstGeom prst="leftBrace">
            <a:avLst>
              <a:gd name="adj1" fmla="val 45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Left Brace 93">
            <a:extLst>
              <a:ext uri="{FF2B5EF4-FFF2-40B4-BE49-F238E27FC236}">
                <a16:creationId xmlns:a16="http://schemas.microsoft.com/office/drawing/2014/main" id="{5482830F-3814-4E4F-AAF8-E33ADB69CCA4}"/>
              </a:ext>
            </a:extLst>
          </p:cNvPr>
          <p:cNvSpPr/>
          <p:nvPr/>
        </p:nvSpPr>
        <p:spPr>
          <a:xfrm rot="5400000">
            <a:off x="5306894" y="47009"/>
            <a:ext cx="180108" cy="3054626"/>
          </a:xfrm>
          <a:prstGeom prst="leftBrace">
            <a:avLst>
              <a:gd name="adj1" fmla="val 45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A77907-6F6C-4D51-87C1-DD2ED5C8DA6A}"/>
              </a:ext>
            </a:extLst>
          </p:cNvPr>
          <p:cNvSpPr txBox="1"/>
          <p:nvPr/>
        </p:nvSpPr>
        <p:spPr>
          <a:xfrm>
            <a:off x="2488178" y="1306250"/>
            <a:ext cx="513282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Handover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86B3E1-63BB-40C6-9694-DFDE3790FEEE}"/>
              </a:ext>
            </a:extLst>
          </p:cNvPr>
          <p:cNvSpPr txBox="1"/>
          <p:nvPr/>
        </p:nvSpPr>
        <p:spPr>
          <a:xfrm>
            <a:off x="5113858" y="1306250"/>
            <a:ext cx="566181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In </a:t>
            </a:r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warranty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7" name="Left Brace 96">
            <a:extLst>
              <a:ext uri="{FF2B5EF4-FFF2-40B4-BE49-F238E27FC236}">
                <a16:creationId xmlns:a16="http://schemas.microsoft.com/office/drawing/2014/main" id="{EE30DAD8-E8D1-4AAE-A425-65AF5B0CC812}"/>
              </a:ext>
            </a:extLst>
          </p:cNvPr>
          <p:cNvSpPr/>
          <p:nvPr/>
        </p:nvSpPr>
        <p:spPr>
          <a:xfrm rot="5400000">
            <a:off x="8772077" y="-363548"/>
            <a:ext cx="180108" cy="3875739"/>
          </a:xfrm>
          <a:prstGeom prst="leftBrace">
            <a:avLst>
              <a:gd name="adj1" fmla="val 45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4153455-5C11-4D47-BF0A-279C5FD8CD3A}"/>
              </a:ext>
            </a:extLst>
          </p:cNvPr>
          <p:cNvSpPr txBox="1"/>
          <p:nvPr/>
        </p:nvSpPr>
        <p:spPr>
          <a:xfrm>
            <a:off x="8505302" y="1306250"/>
            <a:ext cx="713658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Out of </a:t>
            </a:r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warranty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A50E2F-A518-4A85-801A-DE1CF1C231A8}"/>
              </a:ext>
            </a:extLst>
          </p:cNvPr>
          <p:cNvSpPr txBox="1"/>
          <p:nvPr/>
        </p:nvSpPr>
        <p:spPr>
          <a:xfrm>
            <a:off x="173504" y="2249999"/>
            <a:ext cx="120898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Estimated</a:t>
            </a:r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/ </a:t>
            </a:r>
            <a:r>
              <a:rPr lang="da-DK" sz="601" dirty="0" err="1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Confirmed</a:t>
            </a:r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dates :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4201CFC-12D0-41E9-B34E-39D72AEE6A99}"/>
              </a:ext>
            </a:extLst>
          </p:cNvPr>
          <p:cNvGrpSpPr/>
          <p:nvPr/>
        </p:nvGrpSpPr>
        <p:grpSpPr>
          <a:xfrm>
            <a:off x="3780000" y="2880000"/>
            <a:ext cx="656181" cy="184794"/>
            <a:chOff x="6343226" y="2880000"/>
            <a:chExt cx="656181" cy="184794"/>
          </a:xfrm>
        </p:grpSpPr>
        <p:pic>
          <p:nvPicPr>
            <p:cNvPr id="62" name="Graphic 61" descr="Users">
              <a:extLst>
                <a:ext uri="{FF2B5EF4-FFF2-40B4-BE49-F238E27FC236}">
                  <a16:creationId xmlns:a16="http://schemas.microsoft.com/office/drawing/2014/main" id="{889FF0AA-E4A2-43F2-80B8-4D3E84116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C02F01E-6D9A-4E02-8F03-6354E529D13C}"/>
                </a:ext>
              </a:extLst>
            </p:cNvPr>
            <p:cNvSpPr txBox="1"/>
            <p:nvPr/>
          </p:nvSpPr>
          <p:spPr>
            <a:xfrm>
              <a:off x="6433226" y="2880000"/>
              <a:ext cx="566181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SAT </a:t>
              </a:r>
              <a:r>
                <a:rPr lang="da-DK" sz="601" dirty="0" err="1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review</a:t>
              </a:r>
              <a:endParaRPr lang="en-US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21C4375-30DE-4312-8774-1DA2361E2EE7}"/>
              </a:ext>
            </a:extLst>
          </p:cNvPr>
          <p:cNvGrpSpPr/>
          <p:nvPr/>
        </p:nvGrpSpPr>
        <p:grpSpPr>
          <a:xfrm>
            <a:off x="5103322" y="2880000"/>
            <a:ext cx="587252" cy="184794"/>
            <a:chOff x="6343226" y="2880000"/>
            <a:chExt cx="587252" cy="184794"/>
          </a:xfrm>
        </p:grpSpPr>
        <p:pic>
          <p:nvPicPr>
            <p:cNvPr id="65" name="Graphic 64" descr="Users">
              <a:extLst>
                <a:ext uri="{FF2B5EF4-FFF2-40B4-BE49-F238E27FC236}">
                  <a16:creationId xmlns:a16="http://schemas.microsoft.com/office/drawing/2014/main" id="{56C3DD2F-9E9D-4DD6-803A-4A4E34026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DE30420-7ABB-40F0-846F-F44577BBBF09}"/>
                </a:ext>
              </a:extLst>
            </p:cNvPr>
            <p:cNvSpPr txBox="1"/>
            <p:nvPr/>
          </p:nvSpPr>
          <p:spPr>
            <a:xfrm>
              <a:off x="6433226" y="2880000"/>
              <a:ext cx="497252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Followup</a:t>
              </a:r>
              <a:endParaRPr lang="en-US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918D251-4CD1-41B8-9BCD-2D8682FAA6A8}"/>
              </a:ext>
            </a:extLst>
          </p:cNvPr>
          <p:cNvGrpSpPr/>
          <p:nvPr/>
        </p:nvGrpSpPr>
        <p:grpSpPr>
          <a:xfrm>
            <a:off x="6840000" y="3960000"/>
            <a:ext cx="1217232" cy="184794"/>
            <a:chOff x="6343226" y="2880000"/>
            <a:chExt cx="1217232" cy="184794"/>
          </a:xfrm>
        </p:grpSpPr>
        <p:pic>
          <p:nvPicPr>
            <p:cNvPr id="68" name="Graphic 67" descr="Users">
              <a:extLst>
                <a:ext uri="{FF2B5EF4-FFF2-40B4-BE49-F238E27FC236}">
                  <a16:creationId xmlns:a16="http://schemas.microsoft.com/office/drawing/2014/main" id="{FC1FE45A-D2D9-4A78-A671-B4D54F1AF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8743B09-736C-4DFE-9073-8FA30DC7AA4C}"/>
                </a:ext>
              </a:extLst>
            </p:cNvPr>
            <p:cNvSpPr txBox="1"/>
            <p:nvPr/>
          </p:nvSpPr>
          <p:spPr>
            <a:xfrm>
              <a:off x="6433226" y="2880000"/>
              <a:ext cx="1127232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Send out of </a:t>
              </a:r>
              <a:r>
                <a:rPr lang="da-DK" sz="601" dirty="0" err="1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warranty</a:t>
              </a:r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 </a:t>
              </a:r>
              <a:r>
                <a:rPr lang="da-DK" sz="601" dirty="0" err="1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notice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2353B91-DFCF-4A1B-8840-B18F2E6C08C5}"/>
              </a:ext>
            </a:extLst>
          </p:cNvPr>
          <p:cNvGrpSpPr/>
          <p:nvPr/>
        </p:nvGrpSpPr>
        <p:grpSpPr>
          <a:xfrm>
            <a:off x="8611835" y="2880000"/>
            <a:ext cx="587252" cy="184794"/>
            <a:chOff x="6343226" y="2880000"/>
            <a:chExt cx="587252" cy="184794"/>
          </a:xfrm>
        </p:grpSpPr>
        <p:pic>
          <p:nvPicPr>
            <p:cNvPr id="71" name="Graphic 70" descr="Users">
              <a:extLst>
                <a:ext uri="{FF2B5EF4-FFF2-40B4-BE49-F238E27FC236}">
                  <a16:creationId xmlns:a16="http://schemas.microsoft.com/office/drawing/2014/main" id="{C3343FDD-514C-4774-9545-22D5AECF2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A01DE79-8EF6-4D44-BB9F-A5A3EC9CABC4}"/>
                </a:ext>
              </a:extLst>
            </p:cNvPr>
            <p:cNvSpPr txBox="1"/>
            <p:nvPr/>
          </p:nvSpPr>
          <p:spPr>
            <a:xfrm>
              <a:off x="6433226" y="2880000"/>
              <a:ext cx="497252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Followup</a:t>
              </a:r>
              <a:endParaRPr lang="en-US" sz="60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97AE455-107C-4E20-A8DA-9BCA63C82D23}"/>
              </a:ext>
            </a:extLst>
          </p:cNvPr>
          <p:cNvGrpSpPr/>
          <p:nvPr/>
        </p:nvGrpSpPr>
        <p:grpSpPr>
          <a:xfrm>
            <a:off x="2492402" y="2880000"/>
            <a:ext cx="417334" cy="184794"/>
            <a:chOff x="6343226" y="2880000"/>
            <a:chExt cx="417334" cy="184794"/>
          </a:xfrm>
        </p:grpSpPr>
        <p:pic>
          <p:nvPicPr>
            <p:cNvPr id="75" name="Graphic 74" descr="Users">
              <a:extLst>
                <a:ext uri="{FF2B5EF4-FFF2-40B4-BE49-F238E27FC236}">
                  <a16:creationId xmlns:a16="http://schemas.microsoft.com/office/drawing/2014/main" id="{6E648CD5-24D8-41FF-8621-2FFCD5267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FC29913-F05E-4CA9-A3A8-4F2DCDFCDF47}"/>
                </a:ext>
              </a:extLst>
            </p:cNvPr>
            <p:cNvSpPr txBox="1"/>
            <p:nvPr/>
          </p:nvSpPr>
          <p:spPr>
            <a:xfrm>
              <a:off x="6433226" y="2880000"/>
              <a:ext cx="327334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SAT</a:t>
              </a:r>
              <a:endParaRPr lang="en-US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71F0F62-4B62-4414-967E-9AFA426063FF}"/>
              </a:ext>
            </a:extLst>
          </p:cNvPr>
          <p:cNvGrpSpPr/>
          <p:nvPr/>
        </p:nvGrpSpPr>
        <p:grpSpPr>
          <a:xfrm>
            <a:off x="2343283" y="3420000"/>
            <a:ext cx="701065" cy="184794"/>
            <a:chOff x="6343226" y="2880000"/>
            <a:chExt cx="701065" cy="184794"/>
          </a:xfrm>
        </p:grpSpPr>
        <p:pic>
          <p:nvPicPr>
            <p:cNvPr id="101" name="Graphic 100" descr="Users">
              <a:extLst>
                <a:ext uri="{FF2B5EF4-FFF2-40B4-BE49-F238E27FC236}">
                  <a16:creationId xmlns:a16="http://schemas.microsoft.com/office/drawing/2014/main" id="{44AD77F6-CDCE-469F-A228-9BD630E2A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1835E29-0EF4-41B1-B80F-561B602CBE5E}"/>
                </a:ext>
              </a:extLst>
            </p:cNvPr>
            <p:cNvSpPr txBox="1"/>
            <p:nvPr/>
          </p:nvSpPr>
          <p:spPr>
            <a:xfrm>
              <a:off x="6433226" y="2880000"/>
              <a:ext cx="611065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SAT support</a:t>
              </a:r>
              <a:endParaRPr lang="en-US" sz="601" dirty="0" err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BB53550-712F-4569-982D-259DA7C99979}"/>
              </a:ext>
            </a:extLst>
          </p:cNvPr>
          <p:cNvGrpSpPr/>
          <p:nvPr/>
        </p:nvGrpSpPr>
        <p:grpSpPr>
          <a:xfrm>
            <a:off x="3060000" y="3960000"/>
            <a:ext cx="1074565" cy="184794"/>
            <a:chOff x="7140075" y="3960000"/>
            <a:chExt cx="1074565" cy="184794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B120FF3-9353-45D7-8384-4E37E1BDC517}"/>
                </a:ext>
              </a:extLst>
            </p:cNvPr>
            <p:cNvSpPr txBox="1"/>
            <p:nvPr/>
          </p:nvSpPr>
          <p:spPr>
            <a:xfrm>
              <a:off x="7230075" y="3960000"/>
              <a:ext cx="984565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As-</a:t>
              </a:r>
              <a:r>
                <a:rPr lang="da-DK" sz="601" dirty="0" err="1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built</a:t>
              </a:r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 </a:t>
              </a:r>
              <a:r>
                <a:rPr lang="da-DK" sz="601" dirty="0" err="1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documentation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111" name="Graphic 110" descr="Paper">
              <a:extLst>
                <a:ext uri="{FF2B5EF4-FFF2-40B4-BE49-F238E27FC236}">
                  <a16:creationId xmlns:a16="http://schemas.microsoft.com/office/drawing/2014/main" id="{2CA4EE8B-86B9-4304-B8C5-AE7A7ADE4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EB469D2-8F21-44F5-AA70-E55A3D7FE9E9}"/>
              </a:ext>
            </a:extLst>
          </p:cNvPr>
          <p:cNvGrpSpPr/>
          <p:nvPr/>
        </p:nvGrpSpPr>
        <p:grpSpPr>
          <a:xfrm>
            <a:off x="3060000" y="4140000"/>
            <a:ext cx="640151" cy="184794"/>
            <a:chOff x="7140075" y="3960000"/>
            <a:chExt cx="640151" cy="184794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8FA4F6B-75BD-48FB-9A34-612C871913B8}"/>
                </a:ext>
              </a:extLst>
            </p:cNvPr>
            <p:cNvSpPr txBox="1"/>
            <p:nvPr/>
          </p:nvSpPr>
          <p:spPr>
            <a:xfrm>
              <a:off x="7230075" y="3960000"/>
              <a:ext cx="550151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SAT </a:t>
              </a:r>
              <a:r>
                <a:rPr lang="da-DK" sz="601" dirty="0" err="1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report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114" name="Graphic 113" descr="Paper">
              <a:extLst>
                <a:ext uri="{FF2B5EF4-FFF2-40B4-BE49-F238E27FC236}">
                  <a16:creationId xmlns:a16="http://schemas.microsoft.com/office/drawing/2014/main" id="{19A87B7F-5C38-4FBF-80D3-1BE4973FA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58810F6-F519-4BB1-A378-F1064943CAB7}"/>
              </a:ext>
            </a:extLst>
          </p:cNvPr>
          <p:cNvGrpSpPr/>
          <p:nvPr/>
        </p:nvGrpSpPr>
        <p:grpSpPr>
          <a:xfrm>
            <a:off x="3060000" y="4320000"/>
            <a:ext cx="947927" cy="184794"/>
            <a:chOff x="7140075" y="3960000"/>
            <a:chExt cx="947927" cy="184794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39AA53D-6B0C-4461-9703-22EF28BC24EE}"/>
                </a:ext>
              </a:extLst>
            </p:cNvPr>
            <p:cNvSpPr txBox="1"/>
            <p:nvPr/>
          </p:nvSpPr>
          <p:spPr>
            <a:xfrm>
              <a:off x="7230075" y="3960000"/>
              <a:ext cx="857927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 err="1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Warranty</a:t>
              </a:r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 </a:t>
              </a:r>
              <a:r>
                <a:rPr lang="da-DK" sz="601" dirty="0" err="1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certificate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117" name="Graphic 116" descr="Paper">
              <a:extLst>
                <a:ext uri="{FF2B5EF4-FFF2-40B4-BE49-F238E27FC236}">
                  <a16:creationId xmlns:a16="http://schemas.microsoft.com/office/drawing/2014/main" id="{BBBC1A9A-687B-4192-9598-CE1F8D604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683AFDE-9093-46E3-8970-FCC60BA68511}"/>
              </a:ext>
            </a:extLst>
          </p:cNvPr>
          <p:cNvGrpSpPr/>
          <p:nvPr/>
        </p:nvGrpSpPr>
        <p:grpSpPr>
          <a:xfrm>
            <a:off x="3780000" y="3420000"/>
            <a:ext cx="656181" cy="184794"/>
            <a:chOff x="6343226" y="2880000"/>
            <a:chExt cx="656181" cy="184794"/>
          </a:xfrm>
        </p:grpSpPr>
        <p:pic>
          <p:nvPicPr>
            <p:cNvPr id="119" name="Graphic 118" descr="Users">
              <a:extLst>
                <a:ext uri="{FF2B5EF4-FFF2-40B4-BE49-F238E27FC236}">
                  <a16:creationId xmlns:a16="http://schemas.microsoft.com/office/drawing/2014/main" id="{82A08E1D-19AD-4CEA-A791-BD705D59D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1E09B70-2C1E-4323-8D7D-9609A127B29F}"/>
                </a:ext>
              </a:extLst>
            </p:cNvPr>
            <p:cNvSpPr txBox="1"/>
            <p:nvPr/>
          </p:nvSpPr>
          <p:spPr>
            <a:xfrm>
              <a:off x="6433226" y="2880000"/>
              <a:ext cx="566181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SAT </a:t>
              </a:r>
              <a:r>
                <a:rPr lang="da-DK" sz="601" dirty="0" err="1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review</a:t>
              </a:r>
              <a:endParaRPr lang="en-US" sz="601" dirty="0" err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582F73B-BEAF-4704-8134-CACC4FC9D4F1}"/>
              </a:ext>
            </a:extLst>
          </p:cNvPr>
          <p:cNvGrpSpPr/>
          <p:nvPr/>
        </p:nvGrpSpPr>
        <p:grpSpPr>
          <a:xfrm>
            <a:off x="5103322" y="3420000"/>
            <a:ext cx="587252" cy="184794"/>
            <a:chOff x="6343226" y="2880000"/>
            <a:chExt cx="587252" cy="184794"/>
          </a:xfrm>
        </p:grpSpPr>
        <p:pic>
          <p:nvPicPr>
            <p:cNvPr id="55" name="Graphic 54" descr="Users">
              <a:extLst>
                <a:ext uri="{FF2B5EF4-FFF2-40B4-BE49-F238E27FC236}">
                  <a16:creationId xmlns:a16="http://schemas.microsoft.com/office/drawing/2014/main" id="{F80FD3D6-6FBB-478B-A121-472839AD3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88EAC23-6F1F-471D-A0F8-8DFE1374735E}"/>
                </a:ext>
              </a:extLst>
            </p:cNvPr>
            <p:cNvSpPr txBox="1"/>
            <p:nvPr/>
          </p:nvSpPr>
          <p:spPr>
            <a:xfrm>
              <a:off x="6433226" y="2880000"/>
              <a:ext cx="497252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Followup</a:t>
              </a:r>
              <a:endParaRPr lang="en-US" sz="601" dirty="0" err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9935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EBAA4-5DB4-41E3-A69F-3CBD3E84CF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a-DK" dirty="0" err="1"/>
              <a:t>Multi-contractor</a:t>
            </a:r>
            <a:r>
              <a:rPr lang="da-DK" dirty="0"/>
              <a:t>: GPower is sub-</a:t>
            </a:r>
            <a:r>
              <a:rPr lang="da-DK" dirty="0" err="1"/>
              <a:t>contractor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C7BAB-856D-4338-BA88-BD0B4CB4D0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/>
              <a:t>GPower -&gt; </a:t>
            </a:r>
            <a:r>
              <a:rPr lang="da-DK" dirty="0" err="1"/>
              <a:t>contractor</a:t>
            </a:r>
            <a:r>
              <a:rPr lang="da-DK" dirty="0"/>
              <a:t> -&gt; end </a:t>
            </a:r>
            <a:r>
              <a:rPr lang="da-DK" dirty="0" err="1"/>
              <a:t>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201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22FE5-969E-46FC-9E18-5C3E19CE3C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err="1"/>
              <a:t>Execution</a:t>
            </a:r>
            <a:r>
              <a:rPr lang="da-DK" dirty="0"/>
              <a:t> @ GPower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678B84-8FCA-42CF-B82F-C97095FEA36A}"/>
              </a:ext>
            </a:extLst>
          </p:cNvPr>
          <p:cNvSpPr txBox="1"/>
          <p:nvPr/>
        </p:nvSpPr>
        <p:spPr>
          <a:xfrm>
            <a:off x="4110934" y="1975206"/>
            <a:ext cx="421910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Design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87A398-C454-40D9-A941-F8309D436064}"/>
              </a:ext>
            </a:extLst>
          </p:cNvPr>
          <p:cNvSpPr txBox="1"/>
          <p:nvPr/>
        </p:nvSpPr>
        <p:spPr>
          <a:xfrm>
            <a:off x="6144091" y="1975206"/>
            <a:ext cx="1755609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Manufacturing &amp; GPower integration </a:t>
            </a:r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testing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C285465-4EFB-41B1-8AB5-31DFB8BCD087}"/>
              </a:ext>
            </a:extLst>
          </p:cNvPr>
          <p:cNvCxnSpPr>
            <a:cxnSpLocks/>
          </p:cNvCxnSpPr>
          <p:nvPr/>
        </p:nvCxnSpPr>
        <p:spPr>
          <a:xfrm>
            <a:off x="5580000" y="2160000"/>
            <a:ext cx="2880000" cy="1562"/>
          </a:xfrm>
          <a:prstGeom prst="line">
            <a:avLst/>
          </a:prstGeom>
          <a:ln w="8890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433176AA-4269-4BD6-A9A8-645E7728E186}"/>
              </a:ext>
            </a:extLst>
          </p:cNvPr>
          <p:cNvSpPr/>
          <p:nvPr/>
        </p:nvSpPr>
        <p:spPr>
          <a:xfrm>
            <a:off x="8460000" y="2070000"/>
            <a:ext cx="180000" cy="180000"/>
          </a:xfrm>
          <a:prstGeom prst="flowChartDecision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ACFDC7F-6D83-4338-AAFC-3DDBEA4FE0CB}"/>
              </a:ext>
            </a:extLst>
          </p:cNvPr>
          <p:cNvCxnSpPr>
            <a:cxnSpLocks/>
          </p:cNvCxnSpPr>
          <p:nvPr/>
        </p:nvCxnSpPr>
        <p:spPr>
          <a:xfrm>
            <a:off x="1620000" y="2160000"/>
            <a:ext cx="1440000" cy="1562"/>
          </a:xfrm>
          <a:prstGeom prst="line">
            <a:avLst/>
          </a:prstGeom>
          <a:ln w="889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67AB45C-059F-450B-8566-82229826560A}"/>
              </a:ext>
            </a:extLst>
          </p:cNvPr>
          <p:cNvCxnSpPr>
            <a:cxnSpLocks/>
          </p:cNvCxnSpPr>
          <p:nvPr/>
        </p:nvCxnSpPr>
        <p:spPr>
          <a:xfrm>
            <a:off x="8640000" y="2160000"/>
            <a:ext cx="2160000" cy="1562"/>
          </a:xfrm>
          <a:prstGeom prst="line">
            <a:avLst/>
          </a:prstGeom>
          <a:ln w="889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44C1FAD-8FDB-42B2-8465-A89311202755}"/>
              </a:ext>
            </a:extLst>
          </p:cNvPr>
          <p:cNvSpPr txBox="1"/>
          <p:nvPr/>
        </p:nvSpPr>
        <p:spPr>
          <a:xfrm>
            <a:off x="9557936" y="1975206"/>
            <a:ext cx="324128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FAT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2" name="Flowchart: Decision 51">
            <a:extLst>
              <a:ext uri="{FF2B5EF4-FFF2-40B4-BE49-F238E27FC236}">
                <a16:creationId xmlns:a16="http://schemas.microsoft.com/office/drawing/2014/main" id="{ED5ABCCA-3A2D-4FBF-9BD6-89E432CE61D6}"/>
              </a:ext>
            </a:extLst>
          </p:cNvPr>
          <p:cNvSpPr/>
          <p:nvPr/>
        </p:nvSpPr>
        <p:spPr>
          <a:xfrm>
            <a:off x="10800000" y="2070000"/>
            <a:ext cx="180000" cy="180000"/>
          </a:xfrm>
          <a:prstGeom prst="flowChartDecision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2" name="Left Brace 81">
            <a:extLst>
              <a:ext uri="{FF2B5EF4-FFF2-40B4-BE49-F238E27FC236}">
                <a16:creationId xmlns:a16="http://schemas.microsoft.com/office/drawing/2014/main" id="{BABF6A38-60DF-4D73-BB4F-5E014CF0AA9D}"/>
              </a:ext>
            </a:extLst>
          </p:cNvPr>
          <p:cNvSpPr/>
          <p:nvPr/>
        </p:nvSpPr>
        <p:spPr>
          <a:xfrm rot="5400000">
            <a:off x="6926973" y="-2295315"/>
            <a:ext cx="180108" cy="7739273"/>
          </a:xfrm>
          <a:prstGeom prst="leftBrace">
            <a:avLst>
              <a:gd name="adj1" fmla="val 45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48C060-AC6A-49FC-8E92-81B540D64218}"/>
              </a:ext>
            </a:extLst>
          </p:cNvPr>
          <p:cNvSpPr txBox="1"/>
          <p:nvPr/>
        </p:nvSpPr>
        <p:spPr>
          <a:xfrm>
            <a:off x="2121534" y="1306800"/>
            <a:ext cx="428323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Kickoff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10366B6-57A3-4CDB-8CB4-7FCF646AAB0E}"/>
              </a:ext>
            </a:extLst>
          </p:cNvPr>
          <p:cNvSpPr txBox="1"/>
          <p:nvPr/>
        </p:nvSpPr>
        <p:spPr>
          <a:xfrm>
            <a:off x="8110619" y="1882809"/>
            <a:ext cx="878767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Manufacturing done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0B642BF-9C7D-4EFF-B0FA-FF2F376D6364}"/>
              </a:ext>
            </a:extLst>
          </p:cNvPr>
          <p:cNvSpPr txBox="1"/>
          <p:nvPr/>
        </p:nvSpPr>
        <p:spPr>
          <a:xfrm>
            <a:off x="8410884" y="2250000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DB37661-1264-4D66-9BA3-9E6935501173}"/>
              </a:ext>
            </a:extLst>
          </p:cNvPr>
          <p:cNvSpPr txBox="1"/>
          <p:nvPr/>
        </p:nvSpPr>
        <p:spPr>
          <a:xfrm>
            <a:off x="10751436" y="2250000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C1B0E314-F517-4E5B-9094-BF6C8B372B6C}"/>
              </a:ext>
            </a:extLst>
          </p:cNvPr>
          <p:cNvSpPr/>
          <p:nvPr/>
        </p:nvSpPr>
        <p:spPr>
          <a:xfrm>
            <a:off x="3059530" y="2070000"/>
            <a:ext cx="180000" cy="180000"/>
          </a:xfrm>
          <a:prstGeom prst="flowChartDecision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ADD0F4-9085-469C-B6A0-A259CBFA7767}"/>
              </a:ext>
            </a:extLst>
          </p:cNvPr>
          <p:cNvSpPr txBox="1"/>
          <p:nvPr/>
        </p:nvSpPr>
        <p:spPr>
          <a:xfrm>
            <a:off x="2799920" y="1882809"/>
            <a:ext cx="699230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Execution</a:t>
            </a:r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start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4BDF384-A8E7-4376-AE35-B2AC8B60F73D}"/>
              </a:ext>
            </a:extLst>
          </p:cNvPr>
          <p:cNvSpPr txBox="1"/>
          <p:nvPr/>
        </p:nvSpPr>
        <p:spPr>
          <a:xfrm>
            <a:off x="3010966" y="2249998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15E3A00-4B01-4300-9444-991018AC634A}"/>
              </a:ext>
            </a:extLst>
          </p:cNvPr>
          <p:cNvSpPr txBox="1"/>
          <p:nvPr/>
        </p:nvSpPr>
        <p:spPr>
          <a:xfrm>
            <a:off x="10557889" y="1882809"/>
            <a:ext cx="657552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FAT </a:t>
            </a:r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accepted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9" name="Flowchart: Decision 148">
            <a:extLst>
              <a:ext uri="{FF2B5EF4-FFF2-40B4-BE49-F238E27FC236}">
                <a16:creationId xmlns:a16="http://schemas.microsoft.com/office/drawing/2014/main" id="{FB2EB207-11F5-49BC-9939-3A693A013BBE}"/>
              </a:ext>
            </a:extLst>
          </p:cNvPr>
          <p:cNvSpPr/>
          <p:nvPr/>
        </p:nvSpPr>
        <p:spPr>
          <a:xfrm>
            <a:off x="1440000" y="2070000"/>
            <a:ext cx="180000" cy="180000"/>
          </a:xfrm>
          <a:prstGeom prst="flowChartDecision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9EF5539-3290-448B-8B15-D073578B5404}"/>
              </a:ext>
            </a:extLst>
          </p:cNvPr>
          <p:cNvSpPr txBox="1"/>
          <p:nvPr/>
        </p:nvSpPr>
        <p:spPr>
          <a:xfrm>
            <a:off x="1390884" y="2249998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6F5AACE-5F1C-4616-860F-927BCC5A9AD9}"/>
              </a:ext>
            </a:extLst>
          </p:cNvPr>
          <p:cNvSpPr txBox="1"/>
          <p:nvPr/>
        </p:nvSpPr>
        <p:spPr>
          <a:xfrm>
            <a:off x="1225139" y="1882809"/>
            <a:ext cx="603050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Project start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F9E52C3-94BA-47CB-8027-3EED8E61A417}"/>
              </a:ext>
            </a:extLst>
          </p:cNvPr>
          <p:cNvSpPr txBox="1"/>
          <p:nvPr/>
        </p:nvSpPr>
        <p:spPr>
          <a:xfrm>
            <a:off x="173504" y="2249999"/>
            <a:ext cx="120898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Estimated</a:t>
            </a:r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/ </a:t>
            </a:r>
            <a:r>
              <a:rPr lang="da-DK" sz="601" dirty="0" err="1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Confirmed</a:t>
            </a:r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dates :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841EC4B-3409-48D5-A543-9215A6F6494B}"/>
              </a:ext>
            </a:extLst>
          </p:cNvPr>
          <p:cNvCxnSpPr>
            <a:cxnSpLocks/>
          </p:cNvCxnSpPr>
          <p:nvPr/>
        </p:nvCxnSpPr>
        <p:spPr>
          <a:xfrm>
            <a:off x="3240000" y="2160000"/>
            <a:ext cx="2160000" cy="1562"/>
          </a:xfrm>
          <a:prstGeom prst="line">
            <a:avLst/>
          </a:prstGeom>
          <a:ln w="8890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Decision 76">
            <a:extLst>
              <a:ext uri="{FF2B5EF4-FFF2-40B4-BE49-F238E27FC236}">
                <a16:creationId xmlns:a16="http://schemas.microsoft.com/office/drawing/2014/main" id="{191FBED8-7223-4949-8736-29EB0DA6A440}"/>
              </a:ext>
            </a:extLst>
          </p:cNvPr>
          <p:cNvSpPr/>
          <p:nvPr/>
        </p:nvSpPr>
        <p:spPr>
          <a:xfrm>
            <a:off x="5400000" y="2070000"/>
            <a:ext cx="180000" cy="180000"/>
          </a:xfrm>
          <a:prstGeom prst="flowChartDecision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E8FF182-73AD-4BEB-A297-F927B02EF171}"/>
              </a:ext>
            </a:extLst>
          </p:cNvPr>
          <p:cNvSpPr txBox="1"/>
          <p:nvPr/>
        </p:nvSpPr>
        <p:spPr>
          <a:xfrm>
            <a:off x="5184467" y="1882809"/>
            <a:ext cx="611066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Design done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236D77-8292-427B-8B80-C80EB26C400B}"/>
              </a:ext>
            </a:extLst>
          </p:cNvPr>
          <p:cNvSpPr txBox="1"/>
          <p:nvPr/>
        </p:nvSpPr>
        <p:spPr>
          <a:xfrm>
            <a:off x="5351436" y="2249998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3E07235-F7F9-4E83-AD6A-8A0D42D066DF}"/>
              </a:ext>
            </a:extLst>
          </p:cNvPr>
          <p:cNvSpPr txBox="1"/>
          <p:nvPr/>
        </p:nvSpPr>
        <p:spPr>
          <a:xfrm>
            <a:off x="2168469" y="1975206"/>
            <a:ext cx="428323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Kickoff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EAACA83-26B0-4F1A-92C0-52532A52FA60}"/>
              </a:ext>
            </a:extLst>
          </p:cNvPr>
          <p:cNvSpPr txBox="1"/>
          <p:nvPr/>
        </p:nvSpPr>
        <p:spPr>
          <a:xfrm>
            <a:off x="6756378" y="1306800"/>
            <a:ext cx="521297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Execution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7" name="Left Brace 86">
            <a:extLst>
              <a:ext uri="{FF2B5EF4-FFF2-40B4-BE49-F238E27FC236}">
                <a16:creationId xmlns:a16="http://schemas.microsoft.com/office/drawing/2014/main" id="{119C394B-E3BE-4B4B-8921-93286C017BAF}"/>
              </a:ext>
            </a:extLst>
          </p:cNvPr>
          <p:cNvSpPr/>
          <p:nvPr/>
        </p:nvSpPr>
        <p:spPr>
          <a:xfrm rot="5400000">
            <a:off x="2245641" y="762627"/>
            <a:ext cx="180108" cy="1623390"/>
          </a:xfrm>
          <a:prstGeom prst="leftBrace">
            <a:avLst>
              <a:gd name="adj1" fmla="val 45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64656E2-D069-48CF-B3C5-CF96992F3C68}"/>
              </a:ext>
            </a:extLst>
          </p:cNvPr>
          <p:cNvGrpSpPr/>
          <p:nvPr/>
        </p:nvGrpSpPr>
        <p:grpSpPr>
          <a:xfrm>
            <a:off x="2340000" y="2880000"/>
            <a:ext cx="816481" cy="184794"/>
            <a:chOff x="6343226" y="2880000"/>
            <a:chExt cx="816481" cy="184794"/>
          </a:xfrm>
        </p:grpSpPr>
        <p:pic>
          <p:nvPicPr>
            <p:cNvPr id="104" name="Graphic 103" descr="Users">
              <a:extLst>
                <a:ext uri="{FF2B5EF4-FFF2-40B4-BE49-F238E27FC236}">
                  <a16:creationId xmlns:a16="http://schemas.microsoft.com/office/drawing/2014/main" id="{5D77122B-98C7-431E-B52D-324F90C62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137D403-668C-46FD-8043-65ED6E248508}"/>
                </a:ext>
              </a:extLst>
            </p:cNvPr>
            <p:cNvSpPr txBox="1"/>
            <p:nvPr/>
          </p:nvSpPr>
          <p:spPr>
            <a:xfrm>
              <a:off x="6433226" y="2880000"/>
              <a:ext cx="726481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Kickoff meeting</a:t>
              </a:r>
              <a:endParaRPr lang="en-US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56F01D-EA23-4B99-BAF9-1F2FF5073029}"/>
              </a:ext>
            </a:extLst>
          </p:cNvPr>
          <p:cNvGrpSpPr/>
          <p:nvPr/>
        </p:nvGrpSpPr>
        <p:grpSpPr>
          <a:xfrm>
            <a:off x="4007138" y="2880000"/>
            <a:ext cx="625724" cy="184794"/>
            <a:chOff x="6343226" y="2880000"/>
            <a:chExt cx="625724" cy="184794"/>
          </a:xfrm>
        </p:grpSpPr>
        <p:pic>
          <p:nvPicPr>
            <p:cNvPr id="109" name="Graphic 108" descr="Users">
              <a:extLst>
                <a:ext uri="{FF2B5EF4-FFF2-40B4-BE49-F238E27FC236}">
                  <a16:creationId xmlns:a16="http://schemas.microsoft.com/office/drawing/2014/main" id="{0A4AE8AB-30B2-4270-B177-657914E5E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BAEAA8F-D6DE-4F48-B222-77FBE57AE68F}"/>
                </a:ext>
              </a:extLst>
            </p:cNvPr>
            <p:cNvSpPr txBox="1"/>
            <p:nvPr/>
          </p:nvSpPr>
          <p:spPr>
            <a:xfrm>
              <a:off x="6433226" y="2880000"/>
              <a:ext cx="535724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Alignment</a:t>
              </a:r>
              <a:endParaRPr lang="en-US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F7E13DE-F77F-4C6C-A96C-7389BC9119E9}"/>
              </a:ext>
            </a:extLst>
          </p:cNvPr>
          <p:cNvGrpSpPr/>
          <p:nvPr/>
        </p:nvGrpSpPr>
        <p:grpSpPr>
          <a:xfrm>
            <a:off x="5400000" y="2880000"/>
            <a:ext cx="750758" cy="184794"/>
            <a:chOff x="6343226" y="2880000"/>
            <a:chExt cx="750758" cy="184794"/>
          </a:xfrm>
        </p:grpSpPr>
        <p:pic>
          <p:nvPicPr>
            <p:cNvPr id="140" name="Graphic 139" descr="Users">
              <a:extLst>
                <a:ext uri="{FF2B5EF4-FFF2-40B4-BE49-F238E27FC236}">
                  <a16:creationId xmlns:a16="http://schemas.microsoft.com/office/drawing/2014/main" id="{4872A2B2-4DA0-43FB-9F1F-42B77DF05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F603560-0457-4A49-975C-32C0DB6871BC}"/>
                </a:ext>
              </a:extLst>
            </p:cNvPr>
            <p:cNvSpPr txBox="1"/>
            <p:nvPr/>
          </p:nvSpPr>
          <p:spPr>
            <a:xfrm>
              <a:off x="6433226" y="2880000"/>
              <a:ext cx="660758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Design </a:t>
              </a:r>
              <a:r>
                <a:rPr lang="da-DK" sz="601" dirty="0" err="1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review</a:t>
              </a:r>
              <a:endParaRPr lang="en-US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8F7F310-5423-48C7-83D8-758020B9C6C1}"/>
              </a:ext>
            </a:extLst>
          </p:cNvPr>
          <p:cNvGrpSpPr/>
          <p:nvPr/>
        </p:nvGrpSpPr>
        <p:grpSpPr>
          <a:xfrm>
            <a:off x="6699972" y="2880000"/>
            <a:ext cx="625724" cy="184794"/>
            <a:chOff x="6343226" y="2880000"/>
            <a:chExt cx="625724" cy="184794"/>
          </a:xfrm>
        </p:grpSpPr>
        <p:pic>
          <p:nvPicPr>
            <p:cNvPr id="152" name="Graphic 151" descr="Users">
              <a:extLst>
                <a:ext uri="{FF2B5EF4-FFF2-40B4-BE49-F238E27FC236}">
                  <a16:creationId xmlns:a16="http://schemas.microsoft.com/office/drawing/2014/main" id="{075B1F0F-371D-4511-B046-9D3840CD3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6A3278C-3421-429A-89BB-28AE0CA0BDCA}"/>
                </a:ext>
              </a:extLst>
            </p:cNvPr>
            <p:cNvSpPr txBox="1"/>
            <p:nvPr/>
          </p:nvSpPr>
          <p:spPr>
            <a:xfrm>
              <a:off x="6433226" y="2880000"/>
              <a:ext cx="535724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Alignment</a:t>
              </a:r>
              <a:endParaRPr lang="en-US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DFD5C42-0E79-41A0-B519-F42B26CA8404}"/>
              </a:ext>
            </a:extLst>
          </p:cNvPr>
          <p:cNvGrpSpPr/>
          <p:nvPr/>
        </p:nvGrpSpPr>
        <p:grpSpPr>
          <a:xfrm>
            <a:off x="9512659" y="2880000"/>
            <a:ext cx="414128" cy="184794"/>
            <a:chOff x="6343226" y="2880000"/>
            <a:chExt cx="414128" cy="184794"/>
          </a:xfrm>
        </p:grpSpPr>
        <p:pic>
          <p:nvPicPr>
            <p:cNvPr id="155" name="Graphic 154" descr="Users">
              <a:extLst>
                <a:ext uri="{FF2B5EF4-FFF2-40B4-BE49-F238E27FC236}">
                  <a16:creationId xmlns:a16="http://schemas.microsoft.com/office/drawing/2014/main" id="{C3633A95-062E-4F07-ACA0-3A657147F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9E8193FD-675E-4D39-9DBE-3FBA5CE13050}"/>
                </a:ext>
              </a:extLst>
            </p:cNvPr>
            <p:cNvSpPr txBox="1"/>
            <p:nvPr/>
          </p:nvSpPr>
          <p:spPr>
            <a:xfrm>
              <a:off x="6433226" y="2880000"/>
              <a:ext cx="324128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FAT</a:t>
              </a:r>
              <a:endParaRPr lang="en-US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167863FE-A90B-4A73-B3DF-F1D68C738DAC}"/>
              </a:ext>
            </a:extLst>
          </p:cNvPr>
          <p:cNvGrpSpPr/>
          <p:nvPr/>
        </p:nvGrpSpPr>
        <p:grpSpPr>
          <a:xfrm>
            <a:off x="10800000" y="2880000"/>
            <a:ext cx="652975" cy="184794"/>
            <a:chOff x="6343226" y="2880000"/>
            <a:chExt cx="652975" cy="184794"/>
          </a:xfrm>
        </p:grpSpPr>
        <p:pic>
          <p:nvPicPr>
            <p:cNvPr id="158" name="Graphic 157" descr="Users">
              <a:extLst>
                <a:ext uri="{FF2B5EF4-FFF2-40B4-BE49-F238E27FC236}">
                  <a16:creationId xmlns:a16="http://schemas.microsoft.com/office/drawing/2014/main" id="{05296615-E0B2-41CC-AD46-6F7DFACC8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DAF5DAF-7F34-4AE8-8525-163DBFE1C012}"/>
                </a:ext>
              </a:extLst>
            </p:cNvPr>
            <p:cNvSpPr txBox="1"/>
            <p:nvPr/>
          </p:nvSpPr>
          <p:spPr>
            <a:xfrm>
              <a:off x="6433226" y="2880000"/>
              <a:ext cx="562975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FAT </a:t>
              </a:r>
              <a:r>
                <a:rPr lang="da-DK" sz="601" dirty="0" err="1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review</a:t>
              </a:r>
              <a:endParaRPr lang="en-US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3498B94-34F5-4F1E-93CB-BADABD61D08E}"/>
              </a:ext>
            </a:extLst>
          </p:cNvPr>
          <p:cNvGrpSpPr/>
          <p:nvPr/>
        </p:nvGrpSpPr>
        <p:grpSpPr>
          <a:xfrm>
            <a:off x="7740000" y="3420000"/>
            <a:ext cx="1129067" cy="184794"/>
            <a:chOff x="6343226" y="2880000"/>
            <a:chExt cx="1129067" cy="184794"/>
          </a:xfrm>
        </p:grpSpPr>
        <p:pic>
          <p:nvPicPr>
            <p:cNvPr id="161" name="Graphic 160" descr="Users">
              <a:extLst>
                <a:ext uri="{FF2B5EF4-FFF2-40B4-BE49-F238E27FC236}">
                  <a16:creationId xmlns:a16="http://schemas.microsoft.com/office/drawing/2014/main" id="{73734966-EB12-4ABD-A4DB-F4CF437AE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7317B3DB-0A8D-4FB7-AD00-BAA77D4B2814}"/>
                </a:ext>
              </a:extLst>
            </p:cNvPr>
            <p:cNvSpPr txBox="1"/>
            <p:nvPr/>
          </p:nvSpPr>
          <p:spPr>
            <a:xfrm>
              <a:off x="6433226" y="2880000"/>
              <a:ext cx="1039067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Commissioning planning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537B3DA-7B23-4923-9C29-8D547404CD9F}"/>
              </a:ext>
            </a:extLst>
          </p:cNvPr>
          <p:cNvGrpSpPr/>
          <p:nvPr/>
        </p:nvGrpSpPr>
        <p:grpSpPr>
          <a:xfrm>
            <a:off x="7740000" y="3600000"/>
            <a:ext cx="962355" cy="184794"/>
            <a:chOff x="6343226" y="2880000"/>
            <a:chExt cx="962355" cy="184794"/>
          </a:xfrm>
        </p:grpSpPr>
        <p:pic>
          <p:nvPicPr>
            <p:cNvPr id="164" name="Graphic 163" descr="Users">
              <a:extLst>
                <a:ext uri="{FF2B5EF4-FFF2-40B4-BE49-F238E27FC236}">
                  <a16:creationId xmlns:a16="http://schemas.microsoft.com/office/drawing/2014/main" id="{1FEAE7B4-6DBE-41F5-8578-472D2F9B7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EBF1662-F5EC-43D5-8E3B-C8AD02B72B5B}"/>
                </a:ext>
              </a:extLst>
            </p:cNvPr>
            <p:cNvSpPr txBox="1"/>
            <p:nvPr/>
          </p:nvSpPr>
          <p:spPr>
            <a:xfrm>
              <a:off x="6433226" y="2880000"/>
              <a:ext cx="872355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Integration planning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8142326-3279-46CE-9DD8-68BF1B4235D8}"/>
              </a:ext>
            </a:extLst>
          </p:cNvPr>
          <p:cNvGrpSpPr/>
          <p:nvPr/>
        </p:nvGrpSpPr>
        <p:grpSpPr>
          <a:xfrm>
            <a:off x="2340000" y="3420000"/>
            <a:ext cx="816481" cy="184794"/>
            <a:chOff x="6343226" y="2880000"/>
            <a:chExt cx="816481" cy="184794"/>
          </a:xfrm>
        </p:grpSpPr>
        <p:pic>
          <p:nvPicPr>
            <p:cNvPr id="173" name="Graphic 172" descr="Users">
              <a:extLst>
                <a:ext uri="{FF2B5EF4-FFF2-40B4-BE49-F238E27FC236}">
                  <a16:creationId xmlns:a16="http://schemas.microsoft.com/office/drawing/2014/main" id="{5BD05A83-41B0-4A3E-BC36-602906788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A748987-4C82-4A2E-BD34-D2FECB31E020}"/>
                </a:ext>
              </a:extLst>
            </p:cNvPr>
            <p:cNvSpPr txBox="1"/>
            <p:nvPr/>
          </p:nvSpPr>
          <p:spPr>
            <a:xfrm>
              <a:off x="6433226" y="2880000"/>
              <a:ext cx="726481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Kickoff meeting</a:t>
              </a:r>
              <a:endParaRPr lang="en-US" sz="601" dirty="0" err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1CA8927A-DA41-419B-AEAE-18E9B0E69387}"/>
              </a:ext>
            </a:extLst>
          </p:cNvPr>
          <p:cNvGrpSpPr/>
          <p:nvPr/>
        </p:nvGrpSpPr>
        <p:grpSpPr>
          <a:xfrm>
            <a:off x="4007138" y="3420000"/>
            <a:ext cx="625724" cy="184794"/>
            <a:chOff x="6343226" y="2880000"/>
            <a:chExt cx="625724" cy="184794"/>
          </a:xfrm>
        </p:grpSpPr>
        <p:pic>
          <p:nvPicPr>
            <p:cNvPr id="176" name="Graphic 175" descr="Users">
              <a:extLst>
                <a:ext uri="{FF2B5EF4-FFF2-40B4-BE49-F238E27FC236}">
                  <a16:creationId xmlns:a16="http://schemas.microsoft.com/office/drawing/2014/main" id="{49A40BB6-1C8F-4F1C-86E6-28A1C2B44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4281E2A7-4930-4F00-B1C2-E3834F16ACA0}"/>
                </a:ext>
              </a:extLst>
            </p:cNvPr>
            <p:cNvSpPr txBox="1"/>
            <p:nvPr/>
          </p:nvSpPr>
          <p:spPr>
            <a:xfrm>
              <a:off x="6433226" y="2880000"/>
              <a:ext cx="535724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Alignment</a:t>
              </a:r>
              <a:endParaRPr lang="en-US" sz="601" dirty="0" err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A9DD79DC-BFEE-499A-B4F7-D0CAED250CC9}"/>
              </a:ext>
            </a:extLst>
          </p:cNvPr>
          <p:cNvGrpSpPr/>
          <p:nvPr/>
        </p:nvGrpSpPr>
        <p:grpSpPr>
          <a:xfrm>
            <a:off x="6699972" y="3420000"/>
            <a:ext cx="625724" cy="184794"/>
            <a:chOff x="6343226" y="2880000"/>
            <a:chExt cx="625724" cy="184794"/>
          </a:xfrm>
        </p:grpSpPr>
        <p:pic>
          <p:nvPicPr>
            <p:cNvPr id="179" name="Graphic 178" descr="Users">
              <a:extLst>
                <a:ext uri="{FF2B5EF4-FFF2-40B4-BE49-F238E27FC236}">
                  <a16:creationId xmlns:a16="http://schemas.microsoft.com/office/drawing/2014/main" id="{304D1D30-93D8-496F-A33E-3F8AD62C0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CE1B2C60-C97F-4C8B-B8BD-935ADAE25088}"/>
                </a:ext>
              </a:extLst>
            </p:cNvPr>
            <p:cNvSpPr txBox="1"/>
            <p:nvPr/>
          </p:nvSpPr>
          <p:spPr>
            <a:xfrm>
              <a:off x="6433226" y="2880000"/>
              <a:ext cx="535724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Alignment</a:t>
              </a:r>
              <a:endParaRPr lang="en-US" sz="601" dirty="0" err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8843888A-51B7-447B-AB23-54E8DF4BE236}"/>
              </a:ext>
            </a:extLst>
          </p:cNvPr>
          <p:cNvGrpSpPr/>
          <p:nvPr/>
        </p:nvGrpSpPr>
        <p:grpSpPr>
          <a:xfrm>
            <a:off x="5400000" y="3420000"/>
            <a:ext cx="750758" cy="184794"/>
            <a:chOff x="6343226" y="2880000"/>
            <a:chExt cx="750758" cy="184794"/>
          </a:xfrm>
        </p:grpSpPr>
        <p:pic>
          <p:nvPicPr>
            <p:cNvPr id="182" name="Graphic 181" descr="Users">
              <a:extLst>
                <a:ext uri="{FF2B5EF4-FFF2-40B4-BE49-F238E27FC236}">
                  <a16:creationId xmlns:a16="http://schemas.microsoft.com/office/drawing/2014/main" id="{C194D809-5071-4877-937F-35CA59B04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C1B6FFD-5B9E-442E-AB09-7CE5960A3DC2}"/>
                </a:ext>
              </a:extLst>
            </p:cNvPr>
            <p:cNvSpPr txBox="1"/>
            <p:nvPr/>
          </p:nvSpPr>
          <p:spPr>
            <a:xfrm>
              <a:off x="6433226" y="2880000"/>
              <a:ext cx="660758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Design </a:t>
              </a:r>
              <a:r>
                <a:rPr lang="da-DK" sz="601" dirty="0" err="1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review</a:t>
              </a:r>
              <a:endParaRPr lang="en-US" sz="601" dirty="0" err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5E247C2F-2A36-4552-9764-D9183C468E7A}"/>
              </a:ext>
            </a:extLst>
          </p:cNvPr>
          <p:cNvGrpSpPr/>
          <p:nvPr/>
        </p:nvGrpSpPr>
        <p:grpSpPr>
          <a:xfrm>
            <a:off x="2340000" y="3960000"/>
            <a:ext cx="779612" cy="184794"/>
            <a:chOff x="7140075" y="3960000"/>
            <a:chExt cx="779612" cy="184794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4F39FB0-BDD9-4F27-9517-FC0448C71530}"/>
                </a:ext>
              </a:extLst>
            </p:cNvPr>
            <p:cNvSpPr txBox="1"/>
            <p:nvPr/>
          </p:nvSpPr>
          <p:spPr>
            <a:xfrm>
              <a:off x="7230075" y="3960000"/>
              <a:ext cx="689612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Milestone plan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201" name="Graphic 200" descr="Paper">
              <a:extLst>
                <a:ext uri="{FF2B5EF4-FFF2-40B4-BE49-F238E27FC236}">
                  <a16:creationId xmlns:a16="http://schemas.microsoft.com/office/drawing/2014/main" id="{3525D932-FD00-47C4-9C51-9871318A9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5CA9F216-96D7-4E88-A7F5-B4C985000967}"/>
              </a:ext>
            </a:extLst>
          </p:cNvPr>
          <p:cNvGrpSpPr/>
          <p:nvPr/>
        </p:nvGrpSpPr>
        <p:grpSpPr>
          <a:xfrm>
            <a:off x="10080000" y="3960000"/>
            <a:ext cx="636945" cy="184794"/>
            <a:chOff x="7140075" y="3960000"/>
            <a:chExt cx="636945" cy="184794"/>
          </a:xfrm>
        </p:grpSpPr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6CA6FDEC-4CCB-4DE4-8AD5-7F5384F83268}"/>
                </a:ext>
              </a:extLst>
            </p:cNvPr>
            <p:cNvSpPr txBox="1"/>
            <p:nvPr/>
          </p:nvSpPr>
          <p:spPr>
            <a:xfrm>
              <a:off x="7230075" y="3960000"/>
              <a:ext cx="546945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FAT </a:t>
              </a:r>
              <a:r>
                <a:rPr lang="da-DK" sz="601" dirty="0" err="1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report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204" name="Graphic 203" descr="Paper">
              <a:extLst>
                <a:ext uri="{FF2B5EF4-FFF2-40B4-BE49-F238E27FC236}">
                  <a16:creationId xmlns:a16="http://schemas.microsoft.com/office/drawing/2014/main" id="{81743744-B8B3-4FC1-9B8D-E98B36C1C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99EB7A03-0372-4D5D-92EE-9824936A9DD8}"/>
              </a:ext>
            </a:extLst>
          </p:cNvPr>
          <p:cNvGrpSpPr/>
          <p:nvPr/>
        </p:nvGrpSpPr>
        <p:grpSpPr>
          <a:xfrm>
            <a:off x="2340000" y="4212000"/>
            <a:ext cx="580840" cy="184794"/>
            <a:chOff x="7140075" y="3960000"/>
            <a:chExt cx="580840" cy="184794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FABA7C0A-CB50-4EC0-ADF1-97AB70026C76}"/>
                </a:ext>
              </a:extLst>
            </p:cNvPr>
            <p:cNvSpPr txBox="1"/>
            <p:nvPr/>
          </p:nvSpPr>
          <p:spPr>
            <a:xfrm>
              <a:off x="7230075" y="3960000"/>
              <a:ext cx="490840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FAT plan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234" name="Graphic 233" descr="Paper">
              <a:extLst>
                <a:ext uri="{FF2B5EF4-FFF2-40B4-BE49-F238E27FC236}">
                  <a16:creationId xmlns:a16="http://schemas.microsoft.com/office/drawing/2014/main" id="{DDFE6BA4-2EB6-43A4-A620-9FBAE7FC8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F0BF43E2-1FB7-4E02-B67C-C3688CCF8BB5}"/>
              </a:ext>
            </a:extLst>
          </p:cNvPr>
          <p:cNvGrpSpPr/>
          <p:nvPr/>
        </p:nvGrpSpPr>
        <p:grpSpPr>
          <a:xfrm>
            <a:off x="2340000" y="4392000"/>
            <a:ext cx="584046" cy="184794"/>
            <a:chOff x="7140075" y="3960000"/>
            <a:chExt cx="584046" cy="184794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DED8C093-6BBB-41E2-B89E-9EC8F32DDF6F}"/>
                </a:ext>
              </a:extLst>
            </p:cNvPr>
            <p:cNvSpPr txBox="1"/>
            <p:nvPr/>
          </p:nvSpPr>
          <p:spPr>
            <a:xfrm>
              <a:off x="7230075" y="3960000"/>
              <a:ext cx="494046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SAT plan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237" name="Graphic 236" descr="Paper">
              <a:extLst>
                <a:ext uri="{FF2B5EF4-FFF2-40B4-BE49-F238E27FC236}">
                  <a16:creationId xmlns:a16="http://schemas.microsoft.com/office/drawing/2014/main" id="{44C59009-74DA-4FC5-87F0-9869594C1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1BA5EACB-6D54-4258-BA18-868EABDFACE0}"/>
              </a:ext>
            </a:extLst>
          </p:cNvPr>
          <p:cNvGrpSpPr/>
          <p:nvPr/>
        </p:nvGrpSpPr>
        <p:grpSpPr>
          <a:xfrm>
            <a:off x="2340000" y="4572000"/>
            <a:ext cx="555192" cy="184794"/>
            <a:chOff x="7140075" y="3960000"/>
            <a:chExt cx="555192" cy="184794"/>
          </a:xfrm>
        </p:grpSpPr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6C7FC9C2-6A7C-430A-8D6E-1D22ACD3204F}"/>
                </a:ext>
              </a:extLst>
            </p:cNvPr>
            <p:cNvSpPr txBox="1"/>
            <p:nvPr/>
          </p:nvSpPr>
          <p:spPr>
            <a:xfrm>
              <a:off x="7230075" y="3960000"/>
              <a:ext cx="465192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SIT plan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240" name="Graphic 239" descr="Paper">
              <a:extLst>
                <a:ext uri="{FF2B5EF4-FFF2-40B4-BE49-F238E27FC236}">
                  <a16:creationId xmlns:a16="http://schemas.microsoft.com/office/drawing/2014/main" id="{BCFCAB95-F095-432A-BC7A-CE7AEB907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50262C-8138-4C16-A8A5-DC6140A70C0A}"/>
              </a:ext>
            </a:extLst>
          </p:cNvPr>
          <p:cNvGrpSpPr/>
          <p:nvPr/>
        </p:nvGrpSpPr>
        <p:grpSpPr>
          <a:xfrm>
            <a:off x="4680000" y="3960000"/>
            <a:ext cx="646563" cy="184794"/>
            <a:chOff x="7140075" y="3960000"/>
            <a:chExt cx="646563" cy="184794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F38AD36-29AB-45A7-9179-4F8B92A68467}"/>
                </a:ext>
              </a:extLst>
            </p:cNvPr>
            <p:cNvSpPr txBox="1"/>
            <p:nvPr/>
          </p:nvSpPr>
          <p:spPr>
            <a:xfrm>
              <a:off x="7230075" y="3960000"/>
              <a:ext cx="556563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HW design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112" name="Graphic 111" descr="Paper">
              <a:extLst>
                <a:ext uri="{FF2B5EF4-FFF2-40B4-BE49-F238E27FC236}">
                  <a16:creationId xmlns:a16="http://schemas.microsoft.com/office/drawing/2014/main" id="{30C4A9E9-89F4-4131-9BD6-81FF0AAAD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31C9E17-D149-4D51-A609-27104838C685}"/>
              </a:ext>
            </a:extLst>
          </p:cNvPr>
          <p:cNvGrpSpPr/>
          <p:nvPr/>
        </p:nvGrpSpPr>
        <p:grpSpPr>
          <a:xfrm>
            <a:off x="4680000" y="4140000"/>
            <a:ext cx="824496" cy="184794"/>
            <a:chOff x="7140075" y="3960000"/>
            <a:chExt cx="824496" cy="184794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579CE7A-CD9E-4AA7-ADA0-A5C8D5A7E383}"/>
                </a:ext>
              </a:extLst>
            </p:cNvPr>
            <p:cNvSpPr txBox="1"/>
            <p:nvPr/>
          </p:nvSpPr>
          <p:spPr>
            <a:xfrm>
              <a:off x="7230075" y="3960000"/>
              <a:ext cx="734496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Interface design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115" name="Graphic 114" descr="Paper">
              <a:extLst>
                <a:ext uri="{FF2B5EF4-FFF2-40B4-BE49-F238E27FC236}">
                  <a16:creationId xmlns:a16="http://schemas.microsoft.com/office/drawing/2014/main" id="{B44EFE90-E0A6-49E9-903F-FE19B5D19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D1B1B94-7712-4D2B-8212-C4A1276AE22A}"/>
              </a:ext>
            </a:extLst>
          </p:cNvPr>
          <p:cNvGrpSpPr/>
          <p:nvPr/>
        </p:nvGrpSpPr>
        <p:grpSpPr>
          <a:xfrm>
            <a:off x="4680000" y="4320000"/>
            <a:ext cx="638548" cy="184794"/>
            <a:chOff x="7140075" y="3960000"/>
            <a:chExt cx="638548" cy="184794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70C4B38-7362-495D-916C-A33270FAEB5F}"/>
                </a:ext>
              </a:extLst>
            </p:cNvPr>
            <p:cNvSpPr txBox="1"/>
            <p:nvPr/>
          </p:nvSpPr>
          <p:spPr>
            <a:xfrm>
              <a:off x="7230075" y="3960000"/>
              <a:ext cx="548548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SW design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118" name="Graphic 117" descr="Paper">
              <a:extLst>
                <a:ext uri="{FF2B5EF4-FFF2-40B4-BE49-F238E27FC236}">
                  <a16:creationId xmlns:a16="http://schemas.microsoft.com/office/drawing/2014/main" id="{7ECEFB8F-7CC4-4121-988D-5A3789210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2CF27B5-B54E-4654-9A89-77D3963D0F0B}"/>
              </a:ext>
            </a:extLst>
          </p:cNvPr>
          <p:cNvGrpSpPr/>
          <p:nvPr/>
        </p:nvGrpSpPr>
        <p:grpSpPr>
          <a:xfrm>
            <a:off x="7740000" y="4752000"/>
            <a:ext cx="638548" cy="184794"/>
            <a:chOff x="7140075" y="3960000"/>
            <a:chExt cx="638548" cy="184794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50E0207-6C08-4756-B0EA-DE2C9DAD2C7A}"/>
                </a:ext>
              </a:extLst>
            </p:cNvPr>
            <p:cNvSpPr txBox="1"/>
            <p:nvPr/>
          </p:nvSpPr>
          <p:spPr>
            <a:xfrm>
              <a:off x="7230075" y="3960000"/>
              <a:ext cx="548548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User guide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121" name="Graphic 120" descr="Paper">
              <a:extLst>
                <a:ext uri="{FF2B5EF4-FFF2-40B4-BE49-F238E27FC236}">
                  <a16:creationId xmlns:a16="http://schemas.microsoft.com/office/drawing/2014/main" id="{142BBF00-8F7A-4D14-A2E3-2FE335335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24F3EC7-DC27-487E-8259-A5C260690DC7}"/>
              </a:ext>
            </a:extLst>
          </p:cNvPr>
          <p:cNvGrpSpPr/>
          <p:nvPr/>
        </p:nvGrpSpPr>
        <p:grpSpPr>
          <a:xfrm>
            <a:off x="7740000" y="3960000"/>
            <a:ext cx="824496" cy="184794"/>
            <a:chOff x="7140075" y="3960000"/>
            <a:chExt cx="824496" cy="184794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2E40E69-88F6-4A9B-BFFB-0479F4AB4C55}"/>
                </a:ext>
              </a:extLst>
            </p:cNvPr>
            <p:cNvSpPr txBox="1"/>
            <p:nvPr/>
          </p:nvSpPr>
          <p:spPr>
            <a:xfrm>
              <a:off x="7230075" y="3960000"/>
              <a:ext cx="734496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Installation plan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124" name="Graphic 123" descr="Paper">
              <a:extLst>
                <a:ext uri="{FF2B5EF4-FFF2-40B4-BE49-F238E27FC236}">
                  <a16:creationId xmlns:a16="http://schemas.microsoft.com/office/drawing/2014/main" id="{EFD62592-4A2F-49A4-972D-D9E616B7F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82D8417-C0BB-40CC-848D-41BBD97A3A63}"/>
              </a:ext>
            </a:extLst>
          </p:cNvPr>
          <p:cNvGrpSpPr/>
          <p:nvPr/>
        </p:nvGrpSpPr>
        <p:grpSpPr>
          <a:xfrm>
            <a:off x="7740000" y="4140000"/>
            <a:ext cx="887013" cy="184794"/>
            <a:chOff x="7140075" y="3960000"/>
            <a:chExt cx="887013" cy="184794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DBF96C0-C69A-4819-B908-7E5AF3CEAE94}"/>
                </a:ext>
              </a:extLst>
            </p:cNvPr>
            <p:cNvSpPr txBox="1"/>
            <p:nvPr/>
          </p:nvSpPr>
          <p:spPr>
            <a:xfrm>
              <a:off x="7230075" y="3960000"/>
              <a:ext cx="797013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Maintenance plan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127" name="Graphic 126" descr="Paper">
              <a:extLst>
                <a:ext uri="{FF2B5EF4-FFF2-40B4-BE49-F238E27FC236}">
                  <a16:creationId xmlns:a16="http://schemas.microsoft.com/office/drawing/2014/main" id="{0DEB70E8-98D0-46D4-A125-3FD91151F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2B9112B-4FB5-453D-A8AF-3B81BE96D27D}"/>
              </a:ext>
            </a:extLst>
          </p:cNvPr>
          <p:cNvGrpSpPr/>
          <p:nvPr/>
        </p:nvGrpSpPr>
        <p:grpSpPr>
          <a:xfrm>
            <a:off x="7740000" y="4320000"/>
            <a:ext cx="723507" cy="184794"/>
            <a:chOff x="7140075" y="3960000"/>
            <a:chExt cx="723507" cy="184794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C17CC24-AEC9-40AA-BE7C-C7A1D8B66A47}"/>
                </a:ext>
              </a:extLst>
            </p:cNvPr>
            <p:cNvSpPr txBox="1"/>
            <p:nvPr/>
          </p:nvSpPr>
          <p:spPr>
            <a:xfrm>
              <a:off x="7230075" y="3960000"/>
              <a:ext cx="633507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Training plan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130" name="Graphic 129" descr="Paper">
              <a:extLst>
                <a:ext uri="{FF2B5EF4-FFF2-40B4-BE49-F238E27FC236}">
                  <a16:creationId xmlns:a16="http://schemas.microsoft.com/office/drawing/2014/main" id="{38D324D3-9C03-47D8-802F-0C8ECE63A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30DD300-E9BC-4EFE-91D8-EC68DC2620BB}"/>
              </a:ext>
            </a:extLst>
          </p:cNvPr>
          <p:cNvGrpSpPr/>
          <p:nvPr/>
        </p:nvGrpSpPr>
        <p:grpSpPr>
          <a:xfrm>
            <a:off x="7740000" y="4572000"/>
            <a:ext cx="968767" cy="184794"/>
            <a:chOff x="7140075" y="3960000"/>
            <a:chExt cx="968767" cy="184794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608C378-C27A-4F6F-A4DB-8A777B932EB6}"/>
                </a:ext>
              </a:extLst>
            </p:cNvPr>
            <p:cNvSpPr txBox="1"/>
            <p:nvPr/>
          </p:nvSpPr>
          <p:spPr>
            <a:xfrm>
              <a:off x="7230075" y="3960000"/>
              <a:ext cx="878767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Legal </a:t>
              </a:r>
              <a:r>
                <a:rPr lang="da-DK" sz="601" dirty="0" err="1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use</a:t>
              </a:r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 </a:t>
              </a:r>
              <a:r>
                <a:rPr lang="da-DK" sz="601" dirty="0" err="1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document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133" name="Graphic 132" descr="Paper">
              <a:extLst>
                <a:ext uri="{FF2B5EF4-FFF2-40B4-BE49-F238E27FC236}">
                  <a16:creationId xmlns:a16="http://schemas.microsoft.com/office/drawing/2014/main" id="{50AC68D1-DF44-4F9D-9AD8-BC856F166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0320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22FE5-969E-46FC-9E18-5C3E19CE3C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Integration @ </a:t>
            </a:r>
            <a:r>
              <a:rPr lang="da-DK" dirty="0" err="1"/>
              <a:t>contractor</a:t>
            </a:r>
            <a:endParaRPr lang="en-US" dirty="0"/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C1B0E314-F517-4E5B-9094-BF6C8B372B6C}"/>
              </a:ext>
            </a:extLst>
          </p:cNvPr>
          <p:cNvSpPr/>
          <p:nvPr/>
        </p:nvSpPr>
        <p:spPr>
          <a:xfrm>
            <a:off x="3420000" y="2070000"/>
            <a:ext cx="180000" cy="180000"/>
          </a:xfrm>
          <a:prstGeom prst="flowChartDecisi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C285465-4EFB-41B1-8AB5-31DFB8BCD087}"/>
              </a:ext>
            </a:extLst>
          </p:cNvPr>
          <p:cNvCxnSpPr>
            <a:cxnSpLocks/>
          </p:cNvCxnSpPr>
          <p:nvPr/>
        </p:nvCxnSpPr>
        <p:spPr>
          <a:xfrm>
            <a:off x="3600000" y="2160000"/>
            <a:ext cx="1260000" cy="1562"/>
          </a:xfrm>
          <a:prstGeom prst="line">
            <a:avLst/>
          </a:prstGeom>
          <a:ln w="88900" cap="flat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433176AA-4269-4BD6-A9A8-645E7728E186}"/>
              </a:ext>
            </a:extLst>
          </p:cNvPr>
          <p:cNvSpPr/>
          <p:nvPr/>
        </p:nvSpPr>
        <p:spPr>
          <a:xfrm>
            <a:off x="6840000" y="2070000"/>
            <a:ext cx="180000" cy="180000"/>
          </a:xfrm>
          <a:prstGeom prst="flowChartDecision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ACFDC7F-6D83-4338-AAFC-3DDBEA4FE0CB}"/>
              </a:ext>
            </a:extLst>
          </p:cNvPr>
          <p:cNvCxnSpPr>
            <a:cxnSpLocks/>
          </p:cNvCxnSpPr>
          <p:nvPr/>
        </p:nvCxnSpPr>
        <p:spPr>
          <a:xfrm>
            <a:off x="1620000" y="2160000"/>
            <a:ext cx="1800000" cy="1562"/>
          </a:xfrm>
          <a:prstGeom prst="line">
            <a:avLst/>
          </a:prstGeom>
          <a:ln w="889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67AB45C-059F-450B-8566-82229826560A}"/>
              </a:ext>
            </a:extLst>
          </p:cNvPr>
          <p:cNvCxnSpPr>
            <a:cxnSpLocks/>
          </p:cNvCxnSpPr>
          <p:nvPr/>
        </p:nvCxnSpPr>
        <p:spPr>
          <a:xfrm>
            <a:off x="7020000" y="2160000"/>
            <a:ext cx="1800000" cy="1562"/>
          </a:xfrm>
          <a:prstGeom prst="line">
            <a:avLst/>
          </a:prstGeom>
          <a:ln w="889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>
            <a:extLst>
              <a:ext uri="{FF2B5EF4-FFF2-40B4-BE49-F238E27FC236}">
                <a16:creationId xmlns:a16="http://schemas.microsoft.com/office/drawing/2014/main" id="{67EA2408-98E6-4CD7-A33B-DD1AD549B156}"/>
              </a:ext>
            </a:extLst>
          </p:cNvPr>
          <p:cNvSpPr/>
          <p:nvPr/>
        </p:nvSpPr>
        <p:spPr>
          <a:xfrm>
            <a:off x="8820000" y="2070000"/>
            <a:ext cx="180000" cy="180000"/>
          </a:xfrm>
          <a:prstGeom prst="flowChartDecisi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0BBDF44-A4C9-4E0A-9A7A-20EE634F1260}"/>
              </a:ext>
            </a:extLst>
          </p:cNvPr>
          <p:cNvCxnSpPr>
            <a:cxnSpLocks/>
          </p:cNvCxnSpPr>
          <p:nvPr/>
        </p:nvCxnSpPr>
        <p:spPr>
          <a:xfrm>
            <a:off x="9000000" y="2160000"/>
            <a:ext cx="1800000" cy="1562"/>
          </a:xfrm>
          <a:prstGeom prst="line">
            <a:avLst/>
          </a:prstGeom>
          <a:ln w="889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20EC56F-FEE5-41A4-8273-B63F710BF71B}"/>
              </a:ext>
            </a:extLst>
          </p:cNvPr>
          <p:cNvSpPr txBox="1"/>
          <p:nvPr/>
        </p:nvSpPr>
        <p:spPr>
          <a:xfrm>
            <a:off x="1762424" y="1975206"/>
            <a:ext cx="1515159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Packing</a:t>
            </a:r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&amp; </a:t>
            </a:r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Transportation</a:t>
            </a:r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to </a:t>
            </a:r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contractor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2" name="Flowchart: Decision 51">
            <a:extLst>
              <a:ext uri="{FF2B5EF4-FFF2-40B4-BE49-F238E27FC236}">
                <a16:creationId xmlns:a16="http://schemas.microsoft.com/office/drawing/2014/main" id="{ED5ABCCA-3A2D-4FBF-9BD6-89E432CE61D6}"/>
              </a:ext>
            </a:extLst>
          </p:cNvPr>
          <p:cNvSpPr/>
          <p:nvPr/>
        </p:nvSpPr>
        <p:spPr>
          <a:xfrm>
            <a:off x="10800000" y="2070000"/>
            <a:ext cx="180000" cy="180000"/>
          </a:xfrm>
          <a:prstGeom prst="flowChartDecisi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B3516018-4AA4-4C33-8B71-11EB837E6506}"/>
              </a:ext>
            </a:extLst>
          </p:cNvPr>
          <p:cNvSpPr/>
          <p:nvPr/>
        </p:nvSpPr>
        <p:spPr>
          <a:xfrm>
            <a:off x="4860222" y="2070000"/>
            <a:ext cx="180000" cy="180000"/>
          </a:xfrm>
          <a:prstGeom prst="flowChartDecision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D85681-3942-4807-83AA-9A4B7FE85382}"/>
              </a:ext>
            </a:extLst>
          </p:cNvPr>
          <p:cNvCxnSpPr>
            <a:cxnSpLocks/>
          </p:cNvCxnSpPr>
          <p:nvPr/>
        </p:nvCxnSpPr>
        <p:spPr>
          <a:xfrm>
            <a:off x="5040000" y="2160000"/>
            <a:ext cx="1800000" cy="1562"/>
          </a:xfrm>
          <a:prstGeom prst="line">
            <a:avLst/>
          </a:prstGeom>
          <a:ln w="88900" cap="flat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455D14E-94A6-46FC-8417-B5AE99FCC427}"/>
              </a:ext>
            </a:extLst>
          </p:cNvPr>
          <p:cNvSpPr txBox="1"/>
          <p:nvPr/>
        </p:nvSpPr>
        <p:spPr>
          <a:xfrm>
            <a:off x="3877179" y="1975206"/>
            <a:ext cx="705642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On-site </a:t>
            </a:r>
            <a:r>
              <a:rPr lang="da-DK" sz="601" dirty="0" err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storage</a:t>
            </a:r>
            <a:endParaRPr lang="en-US" sz="601" dirty="0" err="1">
              <a:solidFill>
                <a:schemeClr val="accent4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9376EA-0201-463D-926B-53EBBE8B8B5B}"/>
              </a:ext>
            </a:extLst>
          </p:cNvPr>
          <p:cNvSpPr txBox="1"/>
          <p:nvPr/>
        </p:nvSpPr>
        <p:spPr>
          <a:xfrm>
            <a:off x="7718663" y="1975206"/>
            <a:ext cx="402674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Run-in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06DA4F-8840-4909-AA63-4588C5DB8706}"/>
              </a:ext>
            </a:extLst>
          </p:cNvPr>
          <p:cNvSpPr txBox="1"/>
          <p:nvPr/>
        </p:nvSpPr>
        <p:spPr>
          <a:xfrm>
            <a:off x="9750760" y="1975206"/>
            <a:ext cx="298480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SIT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555406-2FB5-4B39-B1F9-4634FFF2BB65}"/>
              </a:ext>
            </a:extLst>
          </p:cNvPr>
          <p:cNvSpPr txBox="1"/>
          <p:nvPr/>
        </p:nvSpPr>
        <p:spPr>
          <a:xfrm>
            <a:off x="5656108" y="1975206"/>
            <a:ext cx="567784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Installation</a:t>
            </a:r>
            <a:endParaRPr lang="en-US" sz="601" dirty="0" err="1">
              <a:solidFill>
                <a:schemeClr val="accent4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8DEE1D-9A03-4489-B213-6831535B2B08}"/>
              </a:ext>
            </a:extLst>
          </p:cNvPr>
          <p:cNvSpPr txBox="1"/>
          <p:nvPr/>
        </p:nvSpPr>
        <p:spPr>
          <a:xfrm>
            <a:off x="3297443" y="1882809"/>
            <a:ext cx="425116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Arrived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36DA6D-0697-4F33-B8E6-5F2EBA27E276}"/>
              </a:ext>
            </a:extLst>
          </p:cNvPr>
          <p:cNvSpPr txBox="1"/>
          <p:nvPr/>
        </p:nvSpPr>
        <p:spPr>
          <a:xfrm>
            <a:off x="3371436" y="2249998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B7EC0B-17B1-4456-8B6F-C48B25206C89}"/>
              </a:ext>
            </a:extLst>
          </p:cNvPr>
          <p:cNvSpPr txBox="1"/>
          <p:nvPr/>
        </p:nvSpPr>
        <p:spPr>
          <a:xfrm>
            <a:off x="4490482" y="1882809"/>
            <a:ext cx="910827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 err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Ready</a:t>
            </a:r>
            <a:r>
              <a:rPr lang="da-DK" sz="601" dirty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for installation</a:t>
            </a:r>
            <a:endParaRPr lang="en-US" sz="601" dirty="0" err="1">
              <a:solidFill>
                <a:schemeClr val="accent4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F66A1B-0318-44BC-8E5F-E07F6A077979}"/>
              </a:ext>
            </a:extLst>
          </p:cNvPr>
          <p:cNvSpPr txBox="1"/>
          <p:nvPr/>
        </p:nvSpPr>
        <p:spPr>
          <a:xfrm>
            <a:off x="4807327" y="2249998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435992-A6AE-46F5-B614-F95890141164}"/>
              </a:ext>
            </a:extLst>
          </p:cNvPr>
          <p:cNvSpPr txBox="1"/>
          <p:nvPr/>
        </p:nvSpPr>
        <p:spPr>
          <a:xfrm>
            <a:off x="6690994" y="1882809"/>
            <a:ext cx="478016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 err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Installed</a:t>
            </a:r>
            <a:endParaRPr lang="en-US" sz="601" dirty="0" err="1">
              <a:solidFill>
                <a:schemeClr val="accent4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6CC5E6-3526-499F-8B7E-16EAE88EF20F}"/>
              </a:ext>
            </a:extLst>
          </p:cNvPr>
          <p:cNvSpPr txBox="1"/>
          <p:nvPr/>
        </p:nvSpPr>
        <p:spPr>
          <a:xfrm>
            <a:off x="6791436" y="2249998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5661EB-7D0C-4A74-80A4-6A609F54AC37}"/>
              </a:ext>
            </a:extLst>
          </p:cNvPr>
          <p:cNvSpPr txBox="1"/>
          <p:nvPr/>
        </p:nvSpPr>
        <p:spPr>
          <a:xfrm>
            <a:off x="8588439" y="1882809"/>
            <a:ext cx="643126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Ready</a:t>
            </a:r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for SIT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FB948D-180B-4CEA-B47D-5E5693036FE3}"/>
              </a:ext>
            </a:extLst>
          </p:cNvPr>
          <p:cNvSpPr txBox="1"/>
          <p:nvPr/>
        </p:nvSpPr>
        <p:spPr>
          <a:xfrm>
            <a:off x="8771436" y="2249998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1D217C-CB81-441D-AE1C-E0029C990D7E}"/>
              </a:ext>
            </a:extLst>
          </p:cNvPr>
          <p:cNvSpPr txBox="1"/>
          <p:nvPr/>
        </p:nvSpPr>
        <p:spPr>
          <a:xfrm>
            <a:off x="10574050" y="1882809"/>
            <a:ext cx="631904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SIT </a:t>
            </a:r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accepted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71D5C8-9896-467C-BE13-070E1354696E}"/>
              </a:ext>
            </a:extLst>
          </p:cNvPr>
          <p:cNvSpPr txBox="1"/>
          <p:nvPr/>
        </p:nvSpPr>
        <p:spPr>
          <a:xfrm>
            <a:off x="10751436" y="2249998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3" name="Left Brace 92">
            <a:extLst>
              <a:ext uri="{FF2B5EF4-FFF2-40B4-BE49-F238E27FC236}">
                <a16:creationId xmlns:a16="http://schemas.microsoft.com/office/drawing/2014/main" id="{AD10BA69-2DBA-45D1-BF51-513D435E1CD3}"/>
              </a:ext>
            </a:extLst>
          </p:cNvPr>
          <p:cNvSpPr/>
          <p:nvPr/>
        </p:nvSpPr>
        <p:spPr>
          <a:xfrm rot="5400000">
            <a:off x="3194790" y="-90521"/>
            <a:ext cx="180108" cy="3329686"/>
          </a:xfrm>
          <a:prstGeom prst="leftBrace">
            <a:avLst>
              <a:gd name="adj1" fmla="val 45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Left Brace 93">
            <a:extLst>
              <a:ext uri="{FF2B5EF4-FFF2-40B4-BE49-F238E27FC236}">
                <a16:creationId xmlns:a16="http://schemas.microsoft.com/office/drawing/2014/main" id="{5482830F-3814-4E4F-AAF8-E33ADB69CCA4}"/>
              </a:ext>
            </a:extLst>
          </p:cNvPr>
          <p:cNvSpPr/>
          <p:nvPr/>
        </p:nvSpPr>
        <p:spPr>
          <a:xfrm rot="5400000">
            <a:off x="7829062" y="-1395107"/>
            <a:ext cx="180108" cy="5938858"/>
          </a:xfrm>
          <a:prstGeom prst="leftBrace">
            <a:avLst>
              <a:gd name="adj1" fmla="val 45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A77907-6F6C-4D51-87C1-DD2ED5C8DA6A}"/>
              </a:ext>
            </a:extLst>
          </p:cNvPr>
          <p:cNvSpPr txBox="1"/>
          <p:nvPr/>
        </p:nvSpPr>
        <p:spPr>
          <a:xfrm>
            <a:off x="3054575" y="1305489"/>
            <a:ext cx="453970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Delivery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86B3E1-63BB-40C6-9694-DFDE3790FEEE}"/>
              </a:ext>
            </a:extLst>
          </p:cNvPr>
          <p:cNvSpPr txBox="1"/>
          <p:nvPr/>
        </p:nvSpPr>
        <p:spPr>
          <a:xfrm>
            <a:off x="7484594" y="1308804"/>
            <a:ext cx="870752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Systems integration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BE38708-4C4F-4E5F-ADFD-1D75948E7691}"/>
              </a:ext>
            </a:extLst>
          </p:cNvPr>
          <p:cNvSpPr txBox="1"/>
          <p:nvPr/>
        </p:nvSpPr>
        <p:spPr>
          <a:xfrm>
            <a:off x="173504" y="2249999"/>
            <a:ext cx="120898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Estimated</a:t>
            </a:r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/ </a:t>
            </a:r>
            <a:r>
              <a:rPr lang="da-DK" sz="601" dirty="0" err="1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Confirmed</a:t>
            </a:r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dates :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6078705-B755-4F1D-A95F-AA06AEBD60C0}"/>
              </a:ext>
            </a:extLst>
          </p:cNvPr>
          <p:cNvGrpSpPr/>
          <p:nvPr/>
        </p:nvGrpSpPr>
        <p:grpSpPr>
          <a:xfrm>
            <a:off x="10080000" y="3960000"/>
            <a:ext cx="611297" cy="184794"/>
            <a:chOff x="7140075" y="3960000"/>
            <a:chExt cx="611297" cy="18479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D7D61B1-CC9C-4568-976C-8D7E567B7DAE}"/>
                </a:ext>
              </a:extLst>
            </p:cNvPr>
            <p:cNvSpPr txBox="1"/>
            <p:nvPr/>
          </p:nvSpPr>
          <p:spPr>
            <a:xfrm>
              <a:off x="7230075" y="3960000"/>
              <a:ext cx="521297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SIT </a:t>
              </a:r>
              <a:r>
                <a:rPr lang="da-DK" sz="601" dirty="0" err="1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report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67" name="Graphic 66" descr="Paper">
              <a:extLst>
                <a:ext uri="{FF2B5EF4-FFF2-40B4-BE49-F238E27FC236}">
                  <a16:creationId xmlns:a16="http://schemas.microsoft.com/office/drawing/2014/main" id="{804A1DE0-234D-4477-B8F7-AAA057A97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7A2735F-C439-416B-8B97-2EA7BC3EDADC}"/>
              </a:ext>
            </a:extLst>
          </p:cNvPr>
          <p:cNvGrpSpPr/>
          <p:nvPr/>
        </p:nvGrpSpPr>
        <p:grpSpPr>
          <a:xfrm>
            <a:off x="10800000" y="3420000"/>
            <a:ext cx="627327" cy="184794"/>
            <a:chOff x="6343226" y="2880000"/>
            <a:chExt cx="627327" cy="184794"/>
          </a:xfrm>
        </p:grpSpPr>
        <p:pic>
          <p:nvPicPr>
            <p:cNvPr id="69" name="Graphic 68" descr="Users">
              <a:extLst>
                <a:ext uri="{FF2B5EF4-FFF2-40B4-BE49-F238E27FC236}">
                  <a16:creationId xmlns:a16="http://schemas.microsoft.com/office/drawing/2014/main" id="{5643A865-7846-4600-9295-56723C710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EE2DA10-3614-423F-9459-4056FBFAA66F}"/>
                </a:ext>
              </a:extLst>
            </p:cNvPr>
            <p:cNvSpPr txBox="1"/>
            <p:nvPr/>
          </p:nvSpPr>
          <p:spPr>
            <a:xfrm>
              <a:off x="6433226" y="2880000"/>
              <a:ext cx="537327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SIT </a:t>
              </a:r>
              <a:r>
                <a:rPr lang="da-DK" sz="601" dirty="0" err="1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review</a:t>
              </a:r>
              <a:endParaRPr lang="en-US" sz="601" dirty="0" err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0E5AE8A-FB2C-4B43-890F-48A21DB7398E}"/>
              </a:ext>
            </a:extLst>
          </p:cNvPr>
          <p:cNvGrpSpPr/>
          <p:nvPr/>
        </p:nvGrpSpPr>
        <p:grpSpPr>
          <a:xfrm>
            <a:off x="9705760" y="3420000"/>
            <a:ext cx="388480" cy="184794"/>
            <a:chOff x="6343226" y="2880000"/>
            <a:chExt cx="388480" cy="184794"/>
          </a:xfrm>
        </p:grpSpPr>
        <p:pic>
          <p:nvPicPr>
            <p:cNvPr id="73" name="Graphic 72" descr="Users">
              <a:extLst>
                <a:ext uri="{FF2B5EF4-FFF2-40B4-BE49-F238E27FC236}">
                  <a16:creationId xmlns:a16="http://schemas.microsoft.com/office/drawing/2014/main" id="{49982B3B-ACEE-4837-A90E-32F7F35C3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1AD83E4-3847-46D8-A36A-41125B86DBC3}"/>
                </a:ext>
              </a:extLst>
            </p:cNvPr>
            <p:cNvSpPr txBox="1"/>
            <p:nvPr/>
          </p:nvSpPr>
          <p:spPr>
            <a:xfrm>
              <a:off x="6433226" y="2880000"/>
              <a:ext cx="298480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SIT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4D90C17-DCA8-4BEF-BF1B-DE62E2866B90}"/>
              </a:ext>
            </a:extLst>
          </p:cNvPr>
          <p:cNvGrpSpPr/>
          <p:nvPr/>
        </p:nvGrpSpPr>
        <p:grpSpPr>
          <a:xfrm>
            <a:off x="3420000" y="3420000"/>
            <a:ext cx="983193" cy="184794"/>
            <a:chOff x="6343226" y="2880000"/>
            <a:chExt cx="983193" cy="184794"/>
          </a:xfrm>
        </p:grpSpPr>
        <p:pic>
          <p:nvPicPr>
            <p:cNvPr id="76" name="Graphic 75" descr="Users">
              <a:extLst>
                <a:ext uri="{FF2B5EF4-FFF2-40B4-BE49-F238E27FC236}">
                  <a16:creationId xmlns:a16="http://schemas.microsoft.com/office/drawing/2014/main" id="{5C4CB0B9-38CF-4B14-BDB9-A6F189109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92A040B-A73D-49DC-8A2A-F2507936DEE0}"/>
                </a:ext>
              </a:extLst>
            </p:cNvPr>
            <p:cNvSpPr txBox="1"/>
            <p:nvPr/>
          </p:nvSpPr>
          <p:spPr>
            <a:xfrm>
              <a:off x="6433226" y="2880000"/>
              <a:ext cx="893193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Send </a:t>
              </a:r>
              <a:r>
                <a:rPr lang="da-DK" sz="601" dirty="0" err="1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received</a:t>
              </a:r>
              <a:r>
                <a:rPr lang="da-DK" sz="60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 </a:t>
              </a:r>
              <a:r>
                <a:rPr lang="da-DK" sz="601" dirty="0" err="1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notice</a:t>
              </a:r>
              <a:endParaRPr lang="en-US" sz="601" dirty="0" err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DBC6F5A-95A8-4FE9-9E79-2BF831DD7524}"/>
              </a:ext>
            </a:extLst>
          </p:cNvPr>
          <p:cNvGrpSpPr/>
          <p:nvPr/>
        </p:nvGrpSpPr>
        <p:grpSpPr>
          <a:xfrm>
            <a:off x="5469242" y="3960000"/>
            <a:ext cx="941515" cy="184794"/>
            <a:chOff x="6343226" y="2880000"/>
            <a:chExt cx="941515" cy="184794"/>
          </a:xfrm>
        </p:grpSpPr>
        <p:pic>
          <p:nvPicPr>
            <p:cNvPr id="79" name="Graphic 78" descr="Users">
              <a:extLst>
                <a:ext uri="{FF2B5EF4-FFF2-40B4-BE49-F238E27FC236}">
                  <a16:creationId xmlns:a16="http://schemas.microsoft.com/office/drawing/2014/main" id="{FD0C34D2-F054-4321-928C-63954FE3E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B352FA8-1C95-4358-9944-BEB0852A5AE9}"/>
                </a:ext>
              </a:extLst>
            </p:cNvPr>
            <p:cNvSpPr txBox="1"/>
            <p:nvPr/>
          </p:nvSpPr>
          <p:spPr>
            <a:xfrm>
              <a:off x="6433226" y="2880000"/>
              <a:ext cx="851515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Installation support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5FED54D-1BB2-420E-A5BB-2B6C3AC001B4}"/>
              </a:ext>
            </a:extLst>
          </p:cNvPr>
          <p:cNvGrpSpPr/>
          <p:nvPr/>
        </p:nvGrpSpPr>
        <p:grpSpPr>
          <a:xfrm>
            <a:off x="7530913" y="3420000"/>
            <a:ext cx="776406" cy="184794"/>
            <a:chOff x="6343226" y="2880000"/>
            <a:chExt cx="776406" cy="184794"/>
          </a:xfrm>
        </p:grpSpPr>
        <p:pic>
          <p:nvPicPr>
            <p:cNvPr id="85" name="Graphic 84" descr="Users">
              <a:extLst>
                <a:ext uri="{FF2B5EF4-FFF2-40B4-BE49-F238E27FC236}">
                  <a16:creationId xmlns:a16="http://schemas.microsoft.com/office/drawing/2014/main" id="{1A8C57A7-F2A2-4557-BE3E-225BFA817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715FEC4-4ED4-4570-8DAA-6FAFAB78AAEB}"/>
                </a:ext>
              </a:extLst>
            </p:cNvPr>
            <p:cNvSpPr txBox="1"/>
            <p:nvPr/>
          </p:nvSpPr>
          <p:spPr>
            <a:xfrm>
              <a:off x="6433226" y="2880000"/>
              <a:ext cx="686406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Run-in support</a:t>
              </a:r>
              <a:endParaRPr lang="en-US" sz="601" dirty="0" err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782128B-65FA-4130-8B93-84A66BECA8D9}"/>
              </a:ext>
            </a:extLst>
          </p:cNvPr>
          <p:cNvGrpSpPr/>
          <p:nvPr/>
        </p:nvGrpSpPr>
        <p:grpSpPr>
          <a:xfrm>
            <a:off x="10800000" y="2880000"/>
            <a:ext cx="627327" cy="184794"/>
            <a:chOff x="6343226" y="2880000"/>
            <a:chExt cx="627327" cy="184794"/>
          </a:xfrm>
        </p:grpSpPr>
        <p:pic>
          <p:nvPicPr>
            <p:cNvPr id="98" name="Graphic 97" descr="Users">
              <a:extLst>
                <a:ext uri="{FF2B5EF4-FFF2-40B4-BE49-F238E27FC236}">
                  <a16:creationId xmlns:a16="http://schemas.microsoft.com/office/drawing/2014/main" id="{6EDA5768-2341-4563-B3F6-0626D4672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4E1BD42-D9C1-4188-952D-471943749517}"/>
                </a:ext>
              </a:extLst>
            </p:cNvPr>
            <p:cNvSpPr txBox="1"/>
            <p:nvPr/>
          </p:nvSpPr>
          <p:spPr>
            <a:xfrm>
              <a:off x="6433226" y="2880000"/>
              <a:ext cx="537327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SIT </a:t>
              </a:r>
              <a:r>
                <a:rPr lang="da-DK" sz="601" dirty="0" err="1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review</a:t>
              </a:r>
              <a:endParaRPr lang="en-US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600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22FE5-969E-46FC-9E18-5C3E19CE3C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err="1"/>
              <a:t>Commisioning</a:t>
            </a:r>
            <a:r>
              <a:rPr lang="da-DK" dirty="0"/>
              <a:t> @ </a:t>
            </a:r>
            <a:r>
              <a:rPr lang="da-DK" dirty="0" err="1"/>
              <a:t>customer</a:t>
            </a:r>
            <a:endParaRPr lang="en-US" dirty="0"/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C1B0E314-F517-4E5B-9094-BF6C8B372B6C}"/>
              </a:ext>
            </a:extLst>
          </p:cNvPr>
          <p:cNvSpPr/>
          <p:nvPr/>
        </p:nvSpPr>
        <p:spPr>
          <a:xfrm>
            <a:off x="3420000" y="2070000"/>
            <a:ext cx="180000" cy="180000"/>
          </a:xfrm>
          <a:prstGeom prst="flowChartDecision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C285465-4EFB-41B1-8AB5-31DFB8BCD087}"/>
              </a:ext>
            </a:extLst>
          </p:cNvPr>
          <p:cNvCxnSpPr>
            <a:cxnSpLocks/>
          </p:cNvCxnSpPr>
          <p:nvPr/>
        </p:nvCxnSpPr>
        <p:spPr>
          <a:xfrm>
            <a:off x="3600000" y="2160000"/>
            <a:ext cx="1260000" cy="1562"/>
          </a:xfrm>
          <a:prstGeom prst="line">
            <a:avLst/>
          </a:prstGeom>
          <a:ln w="88900" cap="flat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433176AA-4269-4BD6-A9A8-645E7728E186}"/>
              </a:ext>
            </a:extLst>
          </p:cNvPr>
          <p:cNvSpPr/>
          <p:nvPr/>
        </p:nvSpPr>
        <p:spPr>
          <a:xfrm>
            <a:off x="6840000" y="2070000"/>
            <a:ext cx="180000" cy="180000"/>
          </a:xfrm>
          <a:prstGeom prst="flowChartDecisi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ACFDC7F-6D83-4338-AAFC-3DDBEA4FE0CB}"/>
              </a:ext>
            </a:extLst>
          </p:cNvPr>
          <p:cNvCxnSpPr>
            <a:cxnSpLocks/>
          </p:cNvCxnSpPr>
          <p:nvPr/>
        </p:nvCxnSpPr>
        <p:spPr>
          <a:xfrm>
            <a:off x="1620000" y="2160000"/>
            <a:ext cx="1800000" cy="1562"/>
          </a:xfrm>
          <a:prstGeom prst="line">
            <a:avLst/>
          </a:prstGeom>
          <a:ln w="88900" cap="flat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67AB45C-059F-450B-8566-82229826560A}"/>
              </a:ext>
            </a:extLst>
          </p:cNvPr>
          <p:cNvCxnSpPr>
            <a:cxnSpLocks/>
          </p:cNvCxnSpPr>
          <p:nvPr/>
        </p:nvCxnSpPr>
        <p:spPr>
          <a:xfrm>
            <a:off x="7020000" y="2160000"/>
            <a:ext cx="1800000" cy="1562"/>
          </a:xfrm>
          <a:prstGeom prst="line">
            <a:avLst/>
          </a:prstGeom>
          <a:ln w="889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>
            <a:extLst>
              <a:ext uri="{FF2B5EF4-FFF2-40B4-BE49-F238E27FC236}">
                <a16:creationId xmlns:a16="http://schemas.microsoft.com/office/drawing/2014/main" id="{67EA2408-98E6-4CD7-A33B-DD1AD549B156}"/>
              </a:ext>
            </a:extLst>
          </p:cNvPr>
          <p:cNvSpPr/>
          <p:nvPr/>
        </p:nvSpPr>
        <p:spPr>
          <a:xfrm>
            <a:off x="8820000" y="2070000"/>
            <a:ext cx="180000" cy="180000"/>
          </a:xfrm>
          <a:prstGeom prst="flowChartDecisi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0BBDF44-A4C9-4E0A-9A7A-20EE634F1260}"/>
              </a:ext>
            </a:extLst>
          </p:cNvPr>
          <p:cNvCxnSpPr>
            <a:cxnSpLocks/>
          </p:cNvCxnSpPr>
          <p:nvPr/>
        </p:nvCxnSpPr>
        <p:spPr>
          <a:xfrm>
            <a:off x="9000000" y="2160000"/>
            <a:ext cx="1800000" cy="1562"/>
          </a:xfrm>
          <a:prstGeom prst="line">
            <a:avLst/>
          </a:prstGeom>
          <a:ln w="889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20EC56F-FEE5-41A4-8273-B63F710BF71B}"/>
              </a:ext>
            </a:extLst>
          </p:cNvPr>
          <p:cNvSpPr txBox="1"/>
          <p:nvPr/>
        </p:nvSpPr>
        <p:spPr>
          <a:xfrm>
            <a:off x="1776850" y="1975206"/>
            <a:ext cx="1486304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 err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Packing</a:t>
            </a:r>
            <a:r>
              <a:rPr lang="da-DK" sz="601" dirty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&amp; </a:t>
            </a:r>
            <a:r>
              <a:rPr lang="da-DK" sz="601" dirty="0" err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Transportation</a:t>
            </a:r>
            <a:r>
              <a:rPr lang="da-DK" sz="601" dirty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to </a:t>
            </a:r>
            <a:r>
              <a:rPr lang="da-DK" sz="601" dirty="0" err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customer</a:t>
            </a:r>
            <a:endParaRPr lang="en-US" sz="601" dirty="0" err="1">
              <a:solidFill>
                <a:schemeClr val="accent4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2" name="Flowchart: Decision 51">
            <a:extLst>
              <a:ext uri="{FF2B5EF4-FFF2-40B4-BE49-F238E27FC236}">
                <a16:creationId xmlns:a16="http://schemas.microsoft.com/office/drawing/2014/main" id="{ED5ABCCA-3A2D-4FBF-9BD6-89E432CE61D6}"/>
              </a:ext>
            </a:extLst>
          </p:cNvPr>
          <p:cNvSpPr/>
          <p:nvPr/>
        </p:nvSpPr>
        <p:spPr>
          <a:xfrm>
            <a:off x="10800000" y="2070000"/>
            <a:ext cx="180000" cy="180000"/>
          </a:xfrm>
          <a:prstGeom prst="flowChartDecisi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B3516018-4AA4-4C33-8B71-11EB837E6506}"/>
              </a:ext>
            </a:extLst>
          </p:cNvPr>
          <p:cNvSpPr/>
          <p:nvPr/>
        </p:nvSpPr>
        <p:spPr>
          <a:xfrm>
            <a:off x="4860222" y="2070000"/>
            <a:ext cx="180000" cy="180000"/>
          </a:xfrm>
          <a:prstGeom prst="flowChartDecision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D85681-3942-4807-83AA-9A4B7FE85382}"/>
              </a:ext>
            </a:extLst>
          </p:cNvPr>
          <p:cNvCxnSpPr>
            <a:cxnSpLocks/>
          </p:cNvCxnSpPr>
          <p:nvPr/>
        </p:nvCxnSpPr>
        <p:spPr>
          <a:xfrm>
            <a:off x="5040000" y="2160000"/>
            <a:ext cx="1800000" cy="1562"/>
          </a:xfrm>
          <a:prstGeom prst="line">
            <a:avLst/>
          </a:prstGeom>
          <a:ln w="889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455D14E-94A6-46FC-8417-B5AE99FCC427}"/>
              </a:ext>
            </a:extLst>
          </p:cNvPr>
          <p:cNvSpPr txBox="1"/>
          <p:nvPr/>
        </p:nvSpPr>
        <p:spPr>
          <a:xfrm>
            <a:off x="3877179" y="1975206"/>
            <a:ext cx="705642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On-site </a:t>
            </a:r>
            <a:r>
              <a:rPr lang="da-DK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storage</a:t>
            </a:r>
            <a:endParaRPr lang="en-US" sz="601" dirty="0" err="1">
              <a:solidFill>
                <a:srgbClr val="00B0F0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9376EA-0201-463D-926B-53EBBE8B8B5B}"/>
              </a:ext>
            </a:extLst>
          </p:cNvPr>
          <p:cNvSpPr txBox="1"/>
          <p:nvPr/>
        </p:nvSpPr>
        <p:spPr>
          <a:xfrm>
            <a:off x="7718663" y="1975206"/>
            <a:ext cx="402674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Run-in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06DA4F-8840-4909-AA63-4588C5DB8706}"/>
              </a:ext>
            </a:extLst>
          </p:cNvPr>
          <p:cNvSpPr txBox="1"/>
          <p:nvPr/>
        </p:nvSpPr>
        <p:spPr>
          <a:xfrm>
            <a:off x="9666604" y="1975206"/>
            <a:ext cx="466794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Training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555406-2FB5-4B39-B1F9-4634FFF2BB65}"/>
              </a:ext>
            </a:extLst>
          </p:cNvPr>
          <p:cNvSpPr txBox="1"/>
          <p:nvPr/>
        </p:nvSpPr>
        <p:spPr>
          <a:xfrm>
            <a:off x="5656108" y="1975206"/>
            <a:ext cx="567784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Installation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8DEE1D-9A03-4489-B213-6831535B2B08}"/>
              </a:ext>
            </a:extLst>
          </p:cNvPr>
          <p:cNvSpPr txBox="1"/>
          <p:nvPr/>
        </p:nvSpPr>
        <p:spPr>
          <a:xfrm>
            <a:off x="3297443" y="1882809"/>
            <a:ext cx="425116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 err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Arrived</a:t>
            </a:r>
            <a:endParaRPr lang="en-US" sz="601" dirty="0" err="1">
              <a:solidFill>
                <a:schemeClr val="accent4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36DA6D-0697-4F33-B8E6-5F2EBA27E276}"/>
              </a:ext>
            </a:extLst>
          </p:cNvPr>
          <p:cNvSpPr txBox="1"/>
          <p:nvPr/>
        </p:nvSpPr>
        <p:spPr>
          <a:xfrm>
            <a:off x="3371436" y="2249998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B7EC0B-17B1-4456-8B6F-C48B25206C89}"/>
              </a:ext>
            </a:extLst>
          </p:cNvPr>
          <p:cNvSpPr txBox="1"/>
          <p:nvPr/>
        </p:nvSpPr>
        <p:spPr>
          <a:xfrm>
            <a:off x="4490482" y="1882809"/>
            <a:ext cx="910827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Ready</a:t>
            </a:r>
            <a:r>
              <a:rPr lang="da-DK" sz="60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for installation</a:t>
            </a:r>
            <a:endParaRPr lang="en-US" sz="601" dirty="0" err="1">
              <a:solidFill>
                <a:srgbClr val="00B0F0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F66A1B-0318-44BC-8E5F-E07F6A077979}"/>
              </a:ext>
            </a:extLst>
          </p:cNvPr>
          <p:cNvSpPr txBox="1"/>
          <p:nvPr/>
        </p:nvSpPr>
        <p:spPr>
          <a:xfrm>
            <a:off x="4807327" y="2249998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435992-A6AE-46F5-B614-F95890141164}"/>
              </a:ext>
            </a:extLst>
          </p:cNvPr>
          <p:cNvSpPr txBox="1"/>
          <p:nvPr/>
        </p:nvSpPr>
        <p:spPr>
          <a:xfrm>
            <a:off x="6690994" y="1882809"/>
            <a:ext cx="478016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Installed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6CC5E6-3526-499F-8B7E-16EAE88EF20F}"/>
              </a:ext>
            </a:extLst>
          </p:cNvPr>
          <p:cNvSpPr txBox="1"/>
          <p:nvPr/>
        </p:nvSpPr>
        <p:spPr>
          <a:xfrm>
            <a:off x="6791436" y="2249998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5661EB-7D0C-4A74-80A4-6A609F54AC37}"/>
              </a:ext>
            </a:extLst>
          </p:cNvPr>
          <p:cNvSpPr txBox="1"/>
          <p:nvPr/>
        </p:nvSpPr>
        <p:spPr>
          <a:xfrm>
            <a:off x="8514702" y="1882809"/>
            <a:ext cx="790602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Ready</a:t>
            </a:r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for </a:t>
            </a:r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training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FB948D-180B-4CEA-B47D-5E5693036FE3}"/>
              </a:ext>
            </a:extLst>
          </p:cNvPr>
          <p:cNvSpPr txBox="1"/>
          <p:nvPr/>
        </p:nvSpPr>
        <p:spPr>
          <a:xfrm>
            <a:off x="8771436" y="2249998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1D217C-CB81-441D-AE1C-E0029C990D7E}"/>
              </a:ext>
            </a:extLst>
          </p:cNvPr>
          <p:cNvSpPr txBox="1"/>
          <p:nvPr/>
        </p:nvSpPr>
        <p:spPr>
          <a:xfrm>
            <a:off x="10487491" y="1882809"/>
            <a:ext cx="805029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Training </a:t>
            </a:r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complete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71D5C8-9896-467C-BE13-070E1354696E}"/>
              </a:ext>
            </a:extLst>
          </p:cNvPr>
          <p:cNvSpPr txBox="1"/>
          <p:nvPr/>
        </p:nvSpPr>
        <p:spPr>
          <a:xfrm>
            <a:off x="10751436" y="2249998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3" name="Left Brace 92">
            <a:extLst>
              <a:ext uri="{FF2B5EF4-FFF2-40B4-BE49-F238E27FC236}">
                <a16:creationId xmlns:a16="http://schemas.microsoft.com/office/drawing/2014/main" id="{AD10BA69-2DBA-45D1-BF51-513D435E1CD3}"/>
              </a:ext>
            </a:extLst>
          </p:cNvPr>
          <p:cNvSpPr/>
          <p:nvPr/>
        </p:nvSpPr>
        <p:spPr>
          <a:xfrm rot="5400000">
            <a:off x="3194790" y="-90521"/>
            <a:ext cx="180108" cy="3329686"/>
          </a:xfrm>
          <a:prstGeom prst="leftBrace">
            <a:avLst>
              <a:gd name="adj1" fmla="val 45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Left Brace 93">
            <a:extLst>
              <a:ext uri="{FF2B5EF4-FFF2-40B4-BE49-F238E27FC236}">
                <a16:creationId xmlns:a16="http://schemas.microsoft.com/office/drawing/2014/main" id="{5482830F-3814-4E4F-AAF8-E33ADB69CCA4}"/>
              </a:ext>
            </a:extLst>
          </p:cNvPr>
          <p:cNvSpPr/>
          <p:nvPr/>
        </p:nvSpPr>
        <p:spPr>
          <a:xfrm rot="5400000">
            <a:off x="6837520" y="-403565"/>
            <a:ext cx="180108" cy="3955774"/>
          </a:xfrm>
          <a:prstGeom prst="leftBrace">
            <a:avLst>
              <a:gd name="adj1" fmla="val 45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A77907-6F6C-4D51-87C1-DD2ED5C8DA6A}"/>
              </a:ext>
            </a:extLst>
          </p:cNvPr>
          <p:cNvSpPr txBox="1"/>
          <p:nvPr/>
        </p:nvSpPr>
        <p:spPr>
          <a:xfrm>
            <a:off x="3054575" y="1305489"/>
            <a:ext cx="453970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Delivery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86B3E1-63BB-40C6-9694-DFDE3790FEEE}"/>
              </a:ext>
            </a:extLst>
          </p:cNvPr>
          <p:cNvSpPr txBox="1"/>
          <p:nvPr/>
        </p:nvSpPr>
        <p:spPr>
          <a:xfrm>
            <a:off x="6643682" y="1306250"/>
            <a:ext cx="567784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Installation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7" name="Left Brace 96">
            <a:extLst>
              <a:ext uri="{FF2B5EF4-FFF2-40B4-BE49-F238E27FC236}">
                <a16:creationId xmlns:a16="http://schemas.microsoft.com/office/drawing/2014/main" id="{EE30DAD8-E8D1-4AAE-A425-65AF5B0CC812}"/>
              </a:ext>
            </a:extLst>
          </p:cNvPr>
          <p:cNvSpPr/>
          <p:nvPr/>
        </p:nvSpPr>
        <p:spPr>
          <a:xfrm rot="5400000">
            <a:off x="9806949" y="582780"/>
            <a:ext cx="180108" cy="1983084"/>
          </a:xfrm>
          <a:prstGeom prst="leftBrace">
            <a:avLst>
              <a:gd name="adj1" fmla="val 45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4153455-5C11-4D47-BF0A-279C5FD8CD3A}"/>
              </a:ext>
            </a:extLst>
          </p:cNvPr>
          <p:cNvSpPr txBox="1"/>
          <p:nvPr/>
        </p:nvSpPr>
        <p:spPr>
          <a:xfrm>
            <a:off x="9663607" y="1299474"/>
            <a:ext cx="466794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Training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97375E2-CB52-425B-AC45-842CE399AD7C}"/>
              </a:ext>
            </a:extLst>
          </p:cNvPr>
          <p:cNvSpPr txBox="1"/>
          <p:nvPr/>
        </p:nvSpPr>
        <p:spPr>
          <a:xfrm>
            <a:off x="173504" y="2249999"/>
            <a:ext cx="120898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Estimated</a:t>
            </a:r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/ </a:t>
            </a:r>
            <a:r>
              <a:rPr lang="da-DK" sz="601" dirty="0" err="1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Confirmed</a:t>
            </a:r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dates :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F09F67A-12AB-43D0-9577-81341863A9D1}"/>
              </a:ext>
            </a:extLst>
          </p:cNvPr>
          <p:cNvGrpSpPr/>
          <p:nvPr/>
        </p:nvGrpSpPr>
        <p:grpSpPr>
          <a:xfrm>
            <a:off x="3420000" y="2880000"/>
            <a:ext cx="983193" cy="184794"/>
            <a:chOff x="6343226" y="2880000"/>
            <a:chExt cx="983193" cy="184794"/>
          </a:xfrm>
        </p:grpSpPr>
        <p:pic>
          <p:nvPicPr>
            <p:cNvPr id="75" name="Graphic 74" descr="Users">
              <a:extLst>
                <a:ext uri="{FF2B5EF4-FFF2-40B4-BE49-F238E27FC236}">
                  <a16:creationId xmlns:a16="http://schemas.microsoft.com/office/drawing/2014/main" id="{70AB17C2-3DD5-4B7C-95DC-B2ACCBCEE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B7BE209-9285-4F2D-9F2D-1771DBD05BBF}"/>
                </a:ext>
              </a:extLst>
            </p:cNvPr>
            <p:cNvSpPr txBox="1"/>
            <p:nvPr/>
          </p:nvSpPr>
          <p:spPr>
            <a:xfrm>
              <a:off x="6433226" y="2880000"/>
              <a:ext cx="893193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Send </a:t>
              </a:r>
              <a:r>
                <a:rPr lang="da-DK" sz="601" dirty="0" err="1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received</a:t>
              </a:r>
              <a:r>
                <a:rPr lang="da-DK" sz="60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 </a:t>
              </a:r>
              <a:r>
                <a:rPr lang="da-DK" sz="601" dirty="0" err="1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notice</a:t>
              </a:r>
              <a:endParaRPr lang="en-US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E22509D-9CD4-4DFE-8515-66461E8C95B9}"/>
              </a:ext>
            </a:extLst>
          </p:cNvPr>
          <p:cNvGrpSpPr/>
          <p:nvPr/>
        </p:nvGrpSpPr>
        <p:grpSpPr>
          <a:xfrm>
            <a:off x="5627138" y="2880000"/>
            <a:ext cx="625724" cy="184794"/>
            <a:chOff x="6343226" y="2880000"/>
            <a:chExt cx="625724" cy="184794"/>
          </a:xfrm>
        </p:grpSpPr>
        <p:pic>
          <p:nvPicPr>
            <p:cNvPr id="123" name="Graphic 122" descr="Users">
              <a:extLst>
                <a:ext uri="{FF2B5EF4-FFF2-40B4-BE49-F238E27FC236}">
                  <a16:creationId xmlns:a16="http://schemas.microsoft.com/office/drawing/2014/main" id="{DA62C0DF-3601-40E6-8B34-A8A8417AC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487850C-105B-4858-B3D1-3A5B83DAB574}"/>
                </a:ext>
              </a:extLst>
            </p:cNvPr>
            <p:cNvSpPr txBox="1"/>
            <p:nvPr/>
          </p:nvSpPr>
          <p:spPr>
            <a:xfrm>
              <a:off x="6433226" y="2880000"/>
              <a:ext cx="535724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Alignment</a:t>
              </a:r>
              <a:endParaRPr lang="en-US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21084B8-C7E3-4E84-A3B1-A13BAD8D3BE5}"/>
              </a:ext>
            </a:extLst>
          </p:cNvPr>
          <p:cNvGrpSpPr/>
          <p:nvPr/>
        </p:nvGrpSpPr>
        <p:grpSpPr>
          <a:xfrm>
            <a:off x="7607138" y="2880000"/>
            <a:ext cx="625724" cy="184794"/>
            <a:chOff x="6343226" y="2880000"/>
            <a:chExt cx="625724" cy="184794"/>
          </a:xfrm>
        </p:grpSpPr>
        <p:pic>
          <p:nvPicPr>
            <p:cNvPr id="126" name="Graphic 125" descr="Users">
              <a:extLst>
                <a:ext uri="{FF2B5EF4-FFF2-40B4-BE49-F238E27FC236}">
                  <a16:creationId xmlns:a16="http://schemas.microsoft.com/office/drawing/2014/main" id="{D6ACA4BF-62FC-4D85-92ED-EE740A230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B5ECDAA-83FF-456C-8A8E-D5A1EDC6550B}"/>
                </a:ext>
              </a:extLst>
            </p:cNvPr>
            <p:cNvSpPr txBox="1"/>
            <p:nvPr/>
          </p:nvSpPr>
          <p:spPr>
            <a:xfrm>
              <a:off x="6433226" y="2880000"/>
              <a:ext cx="535724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Alignment</a:t>
              </a:r>
              <a:endParaRPr lang="en-US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CCAA043-071D-4C2A-92C0-5062AFAFA35D}"/>
              </a:ext>
            </a:extLst>
          </p:cNvPr>
          <p:cNvGrpSpPr/>
          <p:nvPr/>
        </p:nvGrpSpPr>
        <p:grpSpPr>
          <a:xfrm>
            <a:off x="9618606" y="2880000"/>
            <a:ext cx="556794" cy="184794"/>
            <a:chOff x="6343226" y="2880000"/>
            <a:chExt cx="556794" cy="184794"/>
          </a:xfrm>
        </p:grpSpPr>
        <p:pic>
          <p:nvPicPr>
            <p:cNvPr id="129" name="Graphic 128" descr="Users">
              <a:extLst>
                <a:ext uri="{FF2B5EF4-FFF2-40B4-BE49-F238E27FC236}">
                  <a16:creationId xmlns:a16="http://schemas.microsoft.com/office/drawing/2014/main" id="{FE99E1AB-27DA-4AA0-BC97-68B7360D0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E39D603-F655-4FDF-9CB0-4E96AD1E6800}"/>
                </a:ext>
              </a:extLst>
            </p:cNvPr>
            <p:cNvSpPr txBox="1"/>
            <p:nvPr/>
          </p:nvSpPr>
          <p:spPr>
            <a:xfrm>
              <a:off x="6433226" y="2880000"/>
              <a:ext cx="466794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Training</a:t>
              </a:r>
              <a:endParaRPr lang="en-US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0DD66BE-5D37-4288-8EAC-5BBB0489644F}"/>
              </a:ext>
            </a:extLst>
          </p:cNvPr>
          <p:cNvGrpSpPr/>
          <p:nvPr/>
        </p:nvGrpSpPr>
        <p:grpSpPr>
          <a:xfrm>
            <a:off x="9476740" y="3420000"/>
            <a:ext cx="840526" cy="184794"/>
            <a:chOff x="6343226" y="2880000"/>
            <a:chExt cx="840526" cy="184794"/>
          </a:xfrm>
        </p:grpSpPr>
        <p:pic>
          <p:nvPicPr>
            <p:cNvPr id="132" name="Graphic 131" descr="Users">
              <a:extLst>
                <a:ext uri="{FF2B5EF4-FFF2-40B4-BE49-F238E27FC236}">
                  <a16:creationId xmlns:a16="http://schemas.microsoft.com/office/drawing/2014/main" id="{C936FF24-A124-4E81-B077-AFE444012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CE0A8EC-BDCC-44F6-A91B-C5F30492A513}"/>
                </a:ext>
              </a:extLst>
            </p:cNvPr>
            <p:cNvSpPr txBox="1"/>
            <p:nvPr/>
          </p:nvSpPr>
          <p:spPr>
            <a:xfrm>
              <a:off x="6433226" y="2880000"/>
              <a:ext cx="750526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Training support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C5003E5-7DB9-4903-9A33-23F31A999828}"/>
              </a:ext>
            </a:extLst>
          </p:cNvPr>
          <p:cNvGrpSpPr/>
          <p:nvPr/>
        </p:nvGrpSpPr>
        <p:grpSpPr>
          <a:xfrm>
            <a:off x="5469242" y="3420000"/>
            <a:ext cx="941515" cy="184794"/>
            <a:chOff x="6343226" y="2880000"/>
            <a:chExt cx="941515" cy="184794"/>
          </a:xfrm>
        </p:grpSpPr>
        <p:pic>
          <p:nvPicPr>
            <p:cNvPr id="135" name="Graphic 134" descr="Users">
              <a:extLst>
                <a:ext uri="{FF2B5EF4-FFF2-40B4-BE49-F238E27FC236}">
                  <a16:creationId xmlns:a16="http://schemas.microsoft.com/office/drawing/2014/main" id="{DBF09877-4943-4F02-ABBC-2EC0BD4FB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FAA4CBB-814B-43CB-ADFA-38523142759C}"/>
                </a:ext>
              </a:extLst>
            </p:cNvPr>
            <p:cNvSpPr txBox="1"/>
            <p:nvPr/>
          </p:nvSpPr>
          <p:spPr>
            <a:xfrm>
              <a:off x="6433226" y="2880000"/>
              <a:ext cx="851515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Installation support</a:t>
              </a:r>
              <a:endParaRPr lang="en-US" sz="601" dirty="0" err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8A3DDA5-3DEF-4CB9-83B6-51D1C3E3E658}"/>
              </a:ext>
            </a:extLst>
          </p:cNvPr>
          <p:cNvGrpSpPr/>
          <p:nvPr/>
        </p:nvGrpSpPr>
        <p:grpSpPr>
          <a:xfrm>
            <a:off x="7531797" y="3420000"/>
            <a:ext cx="776406" cy="184794"/>
            <a:chOff x="6343226" y="2880000"/>
            <a:chExt cx="776406" cy="184794"/>
          </a:xfrm>
        </p:grpSpPr>
        <p:pic>
          <p:nvPicPr>
            <p:cNvPr id="139" name="Graphic 138" descr="Users">
              <a:extLst>
                <a:ext uri="{FF2B5EF4-FFF2-40B4-BE49-F238E27FC236}">
                  <a16:creationId xmlns:a16="http://schemas.microsoft.com/office/drawing/2014/main" id="{87CDC8D5-3B24-4AF5-83C8-89BB2A447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0CEE195C-866B-473C-9869-B945DE95D08A}"/>
                </a:ext>
              </a:extLst>
            </p:cNvPr>
            <p:cNvSpPr txBox="1"/>
            <p:nvPr/>
          </p:nvSpPr>
          <p:spPr>
            <a:xfrm>
              <a:off x="6433226" y="2880000"/>
              <a:ext cx="68640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60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Run-in support</a:t>
              </a:r>
              <a:endParaRPr lang="en-US" sz="601" dirty="0" err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1768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22FE5-969E-46FC-9E18-5C3E19CE3C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Handover @ </a:t>
            </a:r>
            <a:r>
              <a:rPr lang="da-DK" dirty="0" err="1"/>
              <a:t>customer</a:t>
            </a:r>
            <a:endParaRPr lang="en-US" dirty="0"/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C1B0E314-F517-4E5B-9094-BF6C8B372B6C}"/>
              </a:ext>
            </a:extLst>
          </p:cNvPr>
          <p:cNvSpPr/>
          <p:nvPr/>
        </p:nvSpPr>
        <p:spPr>
          <a:xfrm>
            <a:off x="3780000" y="2070000"/>
            <a:ext cx="180000" cy="180000"/>
          </a:xfrm>
          <a:prstGeom prst="flowChartDecisi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ACFDC7F-6D83-4338-AAFC-3DDBEA4FE0CB}"/>
              </a:ext>
            </a:extLst>
          </p:cNvPr>
          <p:cNvCxnSpPr>
            <a:cxnSpLocks/>
          </p:cNvCxnSpPr>
          <p:nvPr/>
        </p:nvCxnSpPr>
        <p:spPr>
          <a:xfrm>
            <a:off x="1620000" y="2160000"/>
            <a:ext cx="2160000" cy="1562"/>
          </a:xfrm>
          <a:prstGeom prst="line">
            <a:avLst/>
          </a:prstGeom>
          <a:ln w="889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67AB45C-059F-450B-8566-82229826560A}"/>
              </a:ext>
            </a:extLst>
          </p:cNvPr>
          <p:cNvCxnSpPr>
            <a:cxnSpLocks/>
          </p:cNvCxnSpPr>
          <p:nvPr/>
        </p:nvCxnSpPr>
        <p:spPr>
          <a:xfrm>
            <a:off x="3960000" y="2160000"/>
            <a:ext cx="2880000" cy="1562"/>
          </a:xfrm>
          <a:prstGeom prst="line">
            <a:avLst/>
          </a:prstGeom>
          <a:ln w="889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>
            <a:extLst>
              <a:ext uri="{FF2B5EF4-FFF2-40B4-BE49-F238E27FC236}">
                <a16:creationId xmlns:a16="http://schemas.microsoft.com/office/drawing/2014/main" id="{67EA2408-98E6-4CD7-A33B-DD1AD549B156}"/>
              </a:ext>
            </a:extLst>
          </p:cNvPr>
          <p:cNvSpPr/>
          <p:nvPr/>
        </p:nvSpPr>
        <p:spPr>
          <a:xfrm>
            <a:off x="6840000" y="2070000"/>
            <a:ext cx="180000" cy="180000"/>
          </a:xfrm>
          <a:prstGeom prst="flowChartDecisi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0BBDF44-A4C9-4E0A-9A7A-20EE634F1260}"/>
              </a:ext>
            </a:extLst>
          </p:cNvPr>
          <p:cNvCxnSpPr>
            <a:cxnSpLocks/>
          </p:cNvCxnSpPr>
          <p:nvPr/>
        </p:nvCxnSpPr>
        <p:spPr>
          <a:xfrm>
            <a:off x="7020000" y="2160000"/>
            <a:ext cx="3780000" cy="1562"/>
          </a:xfrm>
          <a:prstGeom prst="line">
            <a:avLst/>
          </a:prstGeom>
          <a:ln w="88900" cap="flat">
            <a:solidFill>
              <a:srgbClr val="00B0F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20EC56F-FEE5-41A4-8273-B63F710BF71B}"/>
              </a:ext>
            </a:extLst>
          </p:cNvPr>
          <p:cNvSpPr txBox="1"/>
          <p:nvPr/>
        </p:nvSpPr>
        <p:spPr>
          <a:xfrm>
            <a:off x="2536333" y="1975206"/>
            <a:ext cx="327334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SAT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9376EA-0201-463D-926B-53EBBE8B8B5B}"/>
              </a:ext>
            </a:extLst>
          </p:cNvPr>
          <p:cNvSpPr txBox="1"/>
          <p:nvPr/>
        </p:nvSpPr>
        <p:spPr>
          <a:xfrm>
            <a:off x="4999891" y="1975206"/>
            <a:ext cx="800219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In </a:t>
            </a:r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warranty</a:t>
            </a:r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</a:t>
            </a:r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period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06DA4F-8840-4909-AA63-4588C5DB8706}"/>
              </a:ext>
            </a:extLst>
          </p:cNvPr>
          <p:cNvSpPr txBox="1"/>
          <p:nvPr/>
        </p:nvSpPr>
        <p:spPr>
          <a:xfrm>
            <a:off x="8431613" y="1975206"/>
            <a:ext cx="947696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Out of </a:t>
            </a:r>
            <a:r>
              <a:rPr lang="da-DK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warranty</a:t>
            </a:r>
            <a:r>
              <a:rPr lang="da-DK" sz="60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</a:t>
            </a:r>
            <a:r>
              <a:rPr lang="da-DK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period</a:t>
            </a:r>
            <a:endParaRPr lang="en-US" sz="601" dirty="0" err="1">
              <a:solidFill>
                <a:srgbClr val="00B0F0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8DEE1D-9A03-4489-B213-6831535B2B08}"/>
              </a:ext>
            </a:extLst>
          </p:cNvPr>
          <p:cNvSpPr txBox="1"/>
          <p:nvPr/>
        </p:nvSpPr>
        <p:spPr>
          <a:xfrm>
            <a:off x="3446657" y="1882809"/>
            <a:ext cx="85151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Handover </a:t>
            </a:r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complete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36DA6D-0697-4F33-B8E6-5F2EBA27E276}"/>
              </a:ext>
            </a:extLst>
          </p:cNvPr>
          <p:cNvSpPr txBox="1"/>
          <p:nvPr/>
        </p:nvSpPr>
        <p:spPr>
          <a:xfrm>
            <a:off x="3731436" y="2249998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5661EB-7D0C-4A74-80A4-6A609F54AC37}"/>
              </a:ext>
            </a:extLst>
          </p:cNvPr>
          <p:cNvSpPr txBox="1"/>
          <p:nvPr/>
        </p:nvSpPr>
        <p:spPr>
          <a:xfrm>
            <a:off x="6570745" y="1882809"/>
            <a:ext cx="713658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Out of </a:t>
            </a:r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warranty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FB948D-180B-4CEA-B47D-5E5693036FE3}"/>
              </a:ext>
            </a:extLst>
          </p:cNvPr>
          <p:cNvSpPr txBox="1"/>
          <p:nvPr/>
        </p:nvSpPr>
        <p:spPr>
          <a:xfrm>
            <a:off x="6789010" y="2249998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3" name="Left Brace 92">
            <a:extLst>
              <a:ext uri="{FF2B5EF4-FFF2-40B4-BE49-F238E27FC236}">
                <a16:creationId xmlns:a16="http://schemas.microsoft.com/office/drawing/2014/main" id="{AD10BA69-2DBA-45D1-BF51-513D435E1CD3}"/>
              </a:ext>
            </a:extLst>
          </p:cNvPr>
          <p:cNvSpPr/>
          <p:nvPr/>
        </p:nvSpPr>
        <p:spPr>
          <a:xfrm rot="5400000">
            <a:off x="2654764" y="449505"/>
            <a:ext cx="180108" cy="2249634"/>
          </a:xfrm>
          <a:prstGeom prst="leftBrace">
            <a:avLst>
              <a:gd name="adj1" fmla="val 45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Left Brace 93">
            <a:extLst>
              <a:ext uri="{FF2B5EF4-FFF2-40B4-BE49-F238E27FC236}">
                <a16:creationId xmlns:a16="http://schemas.microsoft.com/office/drawing/2014/main" id="{5482830F-3814-4E4F-AAF8-E33ADB69CCA4}"/>
              </a:ext>
            </a:extLst>
          </p:cNvPr>
          <p:cNvSpPr/>
          <p:nvPr/>
        </p:nvSpPr>
        <p:spPr>
          <a:xfrm rot="5400000">
            <a:off x="5306894" y="47009"/>
            <a:ext cx="180108" cy="3054626"/>
          </a:xfrm>
          <a:prstGeom prst="leftBrace">
            <a:avLst>
              <a:gd name="adj1" fmla="val 45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A77907-6F6C-4D51-87C1-DD2ED5C8DA6A}"/>
              </a:ext>
            </a:extLst>
          </p:cNvPr>
          <p:cNvSpPr txBox="1"/>
          <p:nvPr/>
        </p:nvSpPr>
        <p:spPr>
          <a:xfrm>
            <a:off x="2488178" y="1306250"/>
            <a:ext cx="513282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Handover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86B3E1-63BB-40C6-9694-DFDE3790FEEE}"/>
              </a:ext>
            </a:extLst>
          </p:cNvPr>
          <p:cNvSpPr txBox="1"/>
          <p:nvPr/>
        </p:nvSpPr>
        <p:spPr>
          <a:xfrm>
            <a:off x="5113858" y="1306250"/>
            <a:ext cx="566181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In </a:t>
            </a:r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warranty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7" name="Left Brace 96">
            <a:extLst>
              <a:ext uri="{FF2B5EF4-FFF2-40B4-BE49-F238E27FC236}">
                <a16:creationId xmlns:a16="http://schemas.microsoft.com/office/drawing/2014/main" id="{EE30DAD8-E8D1-4AAE-A425-65AF5B0CC812}"/>
              </a:ext>
            </a:extLst>
          </p:cNvPr>
          <p:cNvSpPr/>
          <p:nvPr/>
        </p:nvSpPr>
        <p:spPr>
          <a:xfrm rot="5400000">
            <a:off x="8772077" y="-363548"/>
            <a:ext cx="180108" cy="3875739"/>
          </a:xfrm>
          <a:prstGeom prst="leftBrace">
            <a:avLst>
              <a:gd name="adj1" fmla="val 45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4153455-5C11-4D47-BF0A-279C5FD8CD3A}"/>
              </a:ext>
            </a:extLst>
          </p:cNvPr>
          <p:cNvSpPr txBox="1"/>
          <p:nvPr/>
        </p:nvSpPr>
        <p:spPr>
          <a:xfrm>
            <a:off x="8505302" y="1306250"/>
            <a:ext cx="713658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Out of </a:t>
            </a:r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warranty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A6EF85-9C53-41C2-9DA4-1EBB591A9ED8}"/>
              </a:ext>
            </a:extLst>
          </p:cNvPr>
          <p:cNvSpPr txBox="1"/>
          <p:nvPr/>
        </p:nvSpPr>
        <p:spPr>
          <a:xfrm>
            <a:off x="173504" y="2249999"/>
            <a:ext cx="120898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Estimated</a:t>
            </a:r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/ </a:t>
            </a:r>
            <a:r>
              <a:rPr lang="da-DK" sz="601" dirty="0" err="1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Confirmed</a:t>
            </a:r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dates :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C4AE682-CD73-49E7-BC26-99116EA896E0}"/>
              </a:ext>
            </a:extLst>
          </p:cNvPr>
          <p:cNvGrpSpPr/>
          <p:nvPr/>
        </p:nvGrpSpPr>
        <p:grpSpPr>
          <a:xfrm>
            <a:off x="6840000" y="3960000"/>
            <a:ext cx="1217232" cy="184794"/>
            <a:chOff x="6343226" y="2880000"/>
            <a:chExt cx="1217232" cy="184794"/>
          </a:xfrm>
        </p:grpSpPr>
        <p:pic>
          <p:nvPicPr>
            <p:cNvPr id="62" name="Graphic 61" descr="Users">
              <a:extLst>
                <a:ext uri="{FF2B5EF4-FFF2-40B4-BE49-F238E27FC236}">
                  <a16:creationId xmlns:a16="http://schemas.microsoft.com/office/drawing/2014/main" id="{288EBDE4-0FB9-4577-B746-01EC7E9D8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391582B-714E-4843-BAC6-B6D09A548D25}"/>
                </a:ext>
              </a:extLst>
            </p:cNvPr>
            <p:cNvSpPr txBox="1"/>
            <p:nvPr/>
          </p:nvSpPr>
          <p:spPr>
            <a:xfrm>
              <a:off x="6433226" y="2880000"/>
              <a:ext cx="1127232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Send out of </a:t>
              </a:r>
              <a:r>
                <a:rPr lang="da-DK" sz="601" dirty="0" err="1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warranty</a:t>
              </a:r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 </a:t>
              </a:r>
              <a:r>
                <a:rPr lang="da-DK" sz="601" dirty="0" err="1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notice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CC356B4-F082-4F3B-8AD6-7B6956594617}"/>
              </a:ext>
            </a:extLst>
          </p:cNvPr>
          <p:cNvGrpSpPr/>
          <p:nvPr/>
        </p:nvGrpSpPr>
        <p:grpSpPr>
          <a:xfrm>
            <a:off x="3060000" y="3960000"/>
            <a:ext cx="1074565" cy="184794"/>
            <a:chOff x="7140075" y="3960000"/>
            <a:chExt cx="1074565" cy="18479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8D92A6E-C355-400B-8261-85ED10919B1D}"/>
                </a:ext>
              </a:extLst>
            </p:cNvPr>
            <p:cNvSpPr txBox="1"/>
            <p:nvPr/>
          </p:nvSpPr>
          <p:spPr>
            <a:xfrm>
              <a:off x="7230075" y="3960000"/>
              <a:ext cx="984565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As-</a:t>
              </a:r>
              <a:r>
                <a:rPr lang="da-DK" sz="601" dirty="0" err="1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built</a:t>
              </a:r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 </a:t>
              </a:r>
              <a:r>
                <a:rPr lang="da-DK" sz="601" dirty="0" err="1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documentation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66" name="Graphic 65" descr="Paper">
              <a:extLst>
                <a:ext uri="{FF2B5EF4-FFF2-40B4-BE49-F238E27FC236}">
                  <a16:creationId xmlns:a16="http://schemas.microsoft.com/office/drawing/2014/main" id="{21B77473-04EF-49C7-BC6E-E2C216E44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F8D804B-7BD0-41EE-A2B1-44ACC8A200C4}"/>
              </a:ext>
            </a:extLst>
          </p:cNvPr>
          <p:cNvGrpSpPr/>
          <p:nvPr/>
        </p:nvGrpSpPr>
        <p:grpSpPr>
          <a:xfrm>
            <a:off x="3060000" y="4140000"/>
            <a:ext cx="640151" cy="184794"/>
            <a:chOff x="7140075" y="3960000"/>
            <a:chExt cx="640151" cy="184794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6337515-BCC5-4924-A192-96208D0C0EF8}"/>
                </a:ext>
              </a:extLst>
            </p:cNvPr>
            <p:cNvSpPr txBox="1"/>
            <p:nvPr/>
          </p:nvSpPr>
          <p:spPr>
            <a:xfrm>
              <a:off x="7230075" y="3960000"/>
              <a:ext cx="550151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SAT </a:t>
              </a:r>
              <a:r>
                <a:rPr lang="da-DK" sz="601" dirty="0" err="1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report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69" name="Graphic 68" descr="Paper">
              <a:extLst>
                <a:ext uri="{FF2B5EF4-FFF2-40B4-BE49-F238E27FC236}">
                  <a16:creationId xmlns:a16="http://schemas.microsoft.com/office/drawing/2014/main" id="{B6A135EF-D1DC-4571-A152-23248F9F4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B22BDD1-503F-40E6-8AC2-F564C4F0994A}"/>
              </a:ext>
            </a:extLst>
          </p:cNvPr>
          <p:cNvGrpSpPr/>
          <p:nvPr/>
        </p:nvGrpSpPr>
        <p:grpSpPr>
          <a:xfrm>
            <a:off x="3060000" y="4320000"/>
            <a:ext cx="947927" cy="184794"/>
            <a:chOff x="7140075" y="3960000"/>
            <a:chExt cx="947927" cy="18479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5BF9052-5E7D-4EF1-ACCC-B037659C68EC}"/>
                </a:ext>
              </a:extLst>
            </p:cNvPr>
            <p:cNvSpPr txBox="1"/>
            <p:nvPr/>
          </p:nvSpPr>
          <p:spPr>
            <a:xfrm>
              <a:off x="7230075" y="3960000"/>
              <a:ext cx="857927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 err="1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Warranty</a:t>
              </a:r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 </a:t>
              </a:r>
              <a:r>
                <a:rPr lang="da-DK" sz="601" dirty="0" err="1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certificate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72" name="Graphic 71" descr="Paper">
              <a:extLst>
                <a:ext uri="{FF2B5EF4-FFF2-40B4-BE49-F238E27FC236}">
                  <a16:creationId xmlns:a16="http://schemas.microsoft.com/office/drawing/2014/main" id="{56B1A299-A5F7-4D5D-9F46-7E2B71899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8AE4733-F939-49D0-AE94-239AE4ADD1BB}"/>
              </a:ext>
            </a:extLst>
          </p:cNvPr>
          <p:cNvGrpSpPr/>
          <p:nvPr/>
        </p:nvGrpSpPr>
        <p:grpSpPr>
          <a:xfrm>
            <a:off x="3780000" y="2880000"/>
            <a:ext cx="656181" cy="184794"/>
            <a:chOff x="6343226" y="2880000"/>
            <a:chExt cx="656181" cy="184794"/>
          </a:xfrm>
        </p:grpSpPr>
        <p:pic>
          <p:nvPicPr>
            <p:cNvPr id="138" name="Graphic 137" descr="Users">
              <a:extLst>
                <a:ext uri="{FF2B5EF4-FFF2-40B4-BE49-F238E27FC236}">
                  <a16:creationId xmlns:a16="http://schemas.microsoft.com/office/drawing/2014/main" id="{92D15B88-EF85-4408-88C8-5E85B5C93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3BF741C-4FA3-47A8-83D6-4C4054601320}"/>
                </a:ext>
              </a:extLst>
            </p:cNvPr>
            <p:cNvSpPr txBox="1"/>
            <p:nvPr/>
          </p:nvSpPr>
          <p:spPr>
            <a:xfrm>
              <a:off x="6433226" y="2880000"/>
              <a:ext cx="566181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SAT </a:t>
              </a:r>
              <a:r>
                <a:rPr lang="da-DK" sz="601" dirty="0" err="1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review</a:t>
              </a:r>
              <a:endParaRPr lang="en-US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30C6DA3-C73A-40DE-BD61-432EEF76C6BC}"/>
              </a:ext>
            </a:extLst>
          </p:cNvPr>
          <p:cNvGrpSpPr/>
          <p:nvPr/>
        </p:nvGrpSpPr>
        <p:grpSpPr>
          <a:xfrm>
            <a:off x="5103322" y="2880000"/>
            <a:ext cx="587252" cy="184794"/>
            <a:chOff x="6343226" y="2880000"/>
            <a:chExt cx="587252" cy="184794"/>
          </a:xfrm>
        </p:grpSpPr>
        <p:pic>
          <p:nvPicPr>
            <p:cNvPr id="141" name="Graphic 140" descr="Users">
              <a:extLst>
                <a:ext uri="{FF2B5EF4-FFF2-40B4-BE49-F238E27FC236}">
                  <a16:creationId xmlns:a16="http://schemas.microsoft.com/office/drawing/2014/main" id="{4C4372DE-0308-4827-8DDB-8AFAE61FE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6642090-1568-4E23-96D1-E6662F760AA8}"/>
                </a:ext>
              </a:extLst>
            </p:cNvPr>
            <p:cNvSpPr txBox="1"/>
            <p:nvPr/>
          </p:nvSpPr>
          <p:spPr>
            <a:xfrm>
              <a:off x="6433226" y="2880000"/>
              <a:ext cx="497252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Followup</a:t>
              </a:r>
              <a:endParaRPr lang="en-US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BB451F9-6D41-41C9-A1B3-501F5940453D}"/>
              </a:ext>
            </a:extLst>
          </p:cNvPr>
          <p:cNvGrpSpPr/>
          <p:nvPr/>
        </p:nvGrpSpPr>
        <p:grpSpPr>
          <a:xfrm>
            <a:off x="8611835" y="2880000"/>
            <a:ext cx="587252" cy="184794"/>
            <a:chOff x="6343226" y="2880000"/>
            <a:chExt cx="587252" cy="184794"/>
          </a:xfrm>
        </p:grpSpPr>
        <p:pic>
          <p:nvPicPr>
            <p:cNvPr id="144" name="Graphic 143" descr="Users">
              <a:extLst>
                <a:ext uri="{FF2B5EF4-FFF2-40B4-BE49-F238E27FC236}">
                  <a16:creationId xmlns:a16="http://schemas.microsoft.com/office/drawing/2014/main" id="{19A8F672-F937-46C2-AC2A-ECD92A368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6A8D336-5337-4B95-8697-34E94F9CD1BB}"/>
                </a:ext>
              </a:extLst>
            </p:cNvPr>
            <p:cNvSpPr txBox="1"/>
            <p:nvPr/>
          </p:nvSpPr>
          <p:spPr>
            <a:xfrm>
              <a:off x="6433226" y="2880000"/>
              <a:ext cx="497252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Followup</a:t>
              </a:r>
              <a:endParaRPr lang="en-US" sz="60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E3D734A-8DF9-4E1A-86C4-8AE354A11158}"/>
              </a:ext>
            </a:extLst>
          </p:cNvPr>
          <p:cNvGrpSpPr/>
          <p:nvPr/>
        </p:nvGrpSpPr>
        <p:grpSpPr>
          <a:xfrm>
            <a:off x="2492402" y="2880000"/>
            <a:ext cx="417334" cy="184794"/>
            <a:chOff x="6343226" y="2880000"/>
            <a:chExt cx="417334" cy="184794"/>
          </a:xfrm>
        </p:grpSpPr>
        <p:pic>
          <p:nvPicPr>
            <p:cNvPr id="147" name="Graphic 146" descr="Users">
              <a:extLst>
                <a:ext uri="{FF2B5EF4-FFF2-40B4-BE49-F238E27FC236}">
                  <a16:creationId xmlns:a16="http://schemas.microsoft.com/office/drawing/2014/main" id="{E80D6B34-73D6-4474-BAF7-EFC44DE95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038ED53-B6FE-4A2D-A293-02B759A32BAD}"/>
                </a:ext>
              </a:extLst>
            </p:cNvPr>
            <p:cNvSpPr txBox="1"/>
            <p:nvPr/>
          </p:nvSpPr>
          <p:spPr>
            <a:xfrm>
              <a:off x="6433226" y="2880000"/>
              <a:ext cx="327334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SAT</a:t>
              </a:r>
              <a:endParaRPr lang="en-US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CC7AD14-9259-419A-A5C2-690C3C489415}"/>
              </a:ext>
            </a:extLst>
          </p:cNvPr>
          <p:cNvGrpSpPr/>
          <p:nvPr/>
        </p:nvGrpSpPr>
        <p:grpSpPr>
          <a:xfrm>
            <a:off x="2343283" y="3420000"/>
            <a:ext cx="701065" cy="184794"/>
            <a:chOff x="6343226" y="2880000"/>
            <a:chExt cx="701065" cy="184794"/>
          </a:xfrm>
        </p:grpSpPr>
        <p:pic>
          <p:nvPicPr>
            <p:cNvPr id="150" name="Graphic 149" descr="Users">
              <a:extLst>
                <a:ext uri="{FF2B5EF4-FFF2-40B4-BE49-F238E27FC236}">
                  <a16:creationId xmlns:a16="http://schemas.microsoft.com/office/drawing/2014/main" id="{CF098C56-D5F9-4EE2-B9D9-112D3F471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BFA2922-D90F-4ED8-B431-A5A73D923722}"/>
                </a:ext>
              </a:extLst>
            </p:cNvPr>
            <p:cNvSpPr txBox="1"/>
            <p:nvPr/>
          </p:nvSpPr>
          <p:spPr>
            <a:xfrm>
              <a:off x="6433226" y="2880000"/>
              <a:ext cx="611065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SAT support</a:t>
              </a:r>
              <a:endParaRPr lang="en-US" sz="601" dirty="0" err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D21A89E-5B50-4EA8-8062-022AA5F5E813}"/>
              </a:ext>
            </a:extLst>
          </p:cNvPr>
          <p:cNvGrpSpPr/>
          <p:nvPr/>
        </p:nvGrpSpPr>
        <p:grpSpPr>
          <a:xfrm>
            <a:off x="3780000" y="3420000"/>
            <a:ext cx="656181" cy="184794"/>
            <a:chOff x="6343226" y="2880000"/>
            <a:chExt cx="656181" cy="184794"/>
          </a:xfrm>
        </p:grpSpPr>
        <p:pic>
          <p:nvPicPr>
            <p:cNvPr id="153" name="Graphic 152" descr="Users">
              <a:extLst>
                <a:ext uri="{FF2B5EF4-FFF2-40B4-BE49-F238E27FC236}">
                  <a16:creationId xmlns:a16="http://schemas.microsoft.com/office/drawing/2014/main" id="{C0902DC4-D82B-40F2-BB48-2581D3E0C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5A2C21F-9CC5-48E4-B15F-BF9C83ADDB1E}"/>
                </a:ext>
              </a:extLst>
            </p:cNvPr>
            <p:cNvSpPr txBox="1"/>
            <p:nvPr/>
          </p:nvSpPr>
          <p:spPr>
            <a:xfrm>
              <a:off x="6433226" y="2880000"/>
              <a:ext cx="566181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SAT </a:t>
              </a:r>
              <a:r>
                <a:rPr lang="da-DK" sz="601" dirty="0" err="1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review</a:t>
              </a:r>
              <a:endParaRPr lang="en-US" sz="601" dirty="0" err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AA1AF5-2872-4738-8B77-21101605B63F}"/>
              </a:ext>
            </a:extLst>
          </p:cNvPr>
          <p:cNvGrpSpPr/>
          <p:nvPr/>
        </p:nvGrpSpPr>
        <p:grpSpPr>
          <a:xfrm>
            <a:off x="5103322" y="3420000"/>
            <a:ext cx="587252" cy="184794"/>
            <a:chOff x="6343226" y="2880000"/>
            <a:chExt cx="587252" cy="184794"/>
          </a:xfrm>
        </p:grpSpPr>
        <p:pic>
          <p:nvPicPr>
            <p:cNvPr id="55" name="Graphic 54" descr="Users">
              <a:extLst>
                <a:ext uri="{FF2B5EF4-FFF2-40B4-BE49-F238E27FC236}">
                  <a16:creationId xmlns:a16="http://schemas.microsoft.com/office/drawing/2014/main" id="{E96F6C3B-7017-4A9C-8D4F-C7B06B8EE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2D449D9-5824-4A27-8951-0B0B457F32F9}"/>
                </a:ext>
              </a:extLst>
            </p:cNvPr>
            <p:cNvSpPr txBox="1"/>
            <p:nvPr/>
          </p:nvSpPr>
          <p:spPr>
            <a:xfrm>
              <a:off x="6433226" y="2880000"/>
              <a:ext cx="497252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Followup</a:t>
              </a:r>
              <a:endParaRPr lang="en-US" sz="601" dirty="0" err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912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26D2E-ABBE-44B5-9F9C-8AD0BF3FDE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a-DK" dirty="0"/>
              <a:t>Save the </a:t>
            </a:r>
            <a:r>
              <a:rPr lang="da-DK" dirty="0" err="1"/>
              <a:t>document</a:t>
            </a:r>
            <a:br>
              <a:rPr lang="da-DK" dirty="0"/>
            </a:br>
            <a:r>
              <a:rPr lang="da-DK" sz="1400" dirty="0"/>
              <a:t>Save it in the </a:t>
            </a:r>
            <a:r>
              <a:rPr lang="da-DK" sz="1400" dirty="0" err="1"/>
              <a:t>project</a:t>
            </a:r>
            <a:r>
              <a:rPr lang="da-DK" sz="1400" dirty="0"/>
              <a:t> folder with the </a:t>
            </a:r>
            <a:r>
              <a:rPr lang="da-DK" sz="1400" dirty="0" err="1"/>
              <a:t>project</a:t>
            </a:r>
            <a:r>
              <a:rPr lang="da-DK" sz="1400" dirty="0"/>
              <a:t> </a:t>
            </a:r>
            <a:r>
              <a:rPr lang="da-DK" sz="1400" dirty="0" err="1"/>
              <a:t>number</a:t>
            </a:r>
            <a:r>
              <a:rPr lang="da-DK" sz="1400" dirty="0"/>
              <a:t> in the </a:t>
            </a:r>
            <a:r>
              <a:rPr lang="da-DK" sz="1400" dirty="0" err="1"/>
              <a:t>name</a:t>
            </a:r>
            <a:r>
              <a:rPr lang="da-DK" sz="1400" dirty="0"/>
              <a:t> like </a:t>
            </a:r>
            <a:r>
              <a:rPr lang="da-DK" sz="1400" dirty="0" err="1"/>
              <a:t>this</a:t>
            </a:r>
            <a:r>
              <a:rPr lang="da-DK" sz="1400" dirty="0"/>
              <a:t>: ”2133 Milestone Plan.pptx”.</a:t>
            </a:r>
          </a:p>
          <a:p>
            <a:r>
              <a:rPr lang="da-DK" dirty="0" err="1"/>
              <a:t>Delete</a:t>
            </a:r>
            <a:r>
              <a:rPr lang="da-DK" dirty="0"/>
              <a:t> the slides from the template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fit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project</a:t>
            </a:r>
            <a:br>
              <a:rPr lang="da-DK" dirty="0"/>
            </a:br>
            <a:r>
              <a:rPr lang="da-DK" sz="1400" dirty="0" err="1"/>
              <a:t>E.g</a:t>
            </a:r>
            <a:r>
              <a:rPr lang="da-DK" sz="1400" dirty="0"/>
              <a:t>. for single-</a:t>
            </a:r>
            <a:r>
              <a:rPr lang="da-DK" sz="1400" dirty="0" err="1"/>
              <a:t>contractor</a:t>
            </a:r>
            <a:r>
              <a:rPr lang="da-DK" sz="1400" dirty="0"/>
              <a:t> </a:t>
            </a:r>
            <a:r>
              <a:rPr lang="da-DK" sz="1400" dirty="0" err="1"/>
              <a:t>projects</a:t>
            </a:r>
            <a:r>
              <a:rPr lang="da-DK" sz="1400" dirty="0"/>
              <a:t> </a:t>
            </a:r>
            <a:r>
              <a:rPr lang="da-DK" sz="1400" dirty="0" err="1"/>
              <a:t>only</a:t>
            </a:r>
            <a:r>
              <a:rPr lang="da-DK" sz="1400" dirty="0"/>
              <a:t> </a:t>
            </a:r>
            <a:r>
              <a:rPr lang="da-DK" sz="1400" dirty="0" err="1"/>
              <a:t>leave</a:t>
            </a:r>
            <a:r>
              <a:rPr lang="da-DK" sz="1400" dirty="0"/>
              <a:t> the </a:t>
            </a:r>
            <a:r>
              <a:rPr lang="da-DK" sz="1400" dirty="0" err="1"/>
              <a:t>title</a:t>
            </a:r>
            <a:r>
              <a:rPr lang="da-DK" sz="1400" dirty="0"/>
              <a:t> slide, and the ”Commercial” and ”Single-</a:t>
            </a:r>
            <a:r>
              <a:rPr lang="da-DK" sz="1400" dirty="0" err="1"/>
              <a:t>contractor</a:t>
            </a:r>
            <a:r>
              <a:rPr lang="da-DK" sz="1400" dirty="0"/>
              <a:t>” slides. </a:t>
            </a:r>
            <a:r>
              <a:rPr lang="da-DK" sz="1400" dirty="0" err="1"/>
              <a:t>Also</a:t>
            </a:r>
            <a:r>
              <a:rPr lang="da-DK" sz="1400" dirty="0"/>
              <a:t> </a:t>
            </a:r>
            <a:r>
              <a:rPr lang="da-DK" sz="1400" dirty="0" err="1"/>
              <a:t>delete</a:t>
            </a:r>
            <a:r>
              <a:rPr lang="da-DK" sz="1400" dirty="0"/>
              <a:t> </a:t>
            </a:r>
            <a:r>
              <a:rPr lang="da-DK" sz="1400" dirty="0" err="1"/>
              <a:t>this</a:t>
            </a:r>
            <a:r>
              <a:rPr lang="da-DK" sz="1400" dirty="0"/>
              <a:t> slide.</a:t>
            </a:r>
          </a:p>
          <a:p>
            <a:r>
              <a:rPr lang="da-DK" dirty="0"/>
              <a:t>Put the </a:t>
            </a:r>
            <a:r>
              <a:rPr lang="da-DK" dirty="0" err="1"/>
              <a:t>project</a:t>
            </a:r>
            <a:r>
              <a:rPr lang="da-DK" dirty="0"/>
              <a:t> </a:t>
            </a:r>
            <a:r>
              <a:rPr lang="da-DK" dirty="0" err="1"/>
              <a:t>name</a:t>
            </a:r>
            <a:r>
              <a:rPr lang="da-DK" dirty="0"/>
              <a:t> and </a:t>
            </a:r>
            <a:r>
              <a:rPr lang="da-DK" dirty="0" err="1"/>
              <a:t>number</a:t>
            </a:r>
            <a:r>
              <a:rPr lang="da-DK" dirty="0"/>
              <a:t> on the </a:t>
            </a:r>
            <a:r>
              <a:rPr lang="da-DK" dirty="0" err="1"/>
              <a:t>title</a:t>
            </a:r>
            <a:r>
              <a:rPr lang="da-DK" dirty="0"/>
              <a:t> slide</a:t>
            </a:r>
            <a:br>
              <a:rPr lang="da-DK" dirty="0"/>
            </a:br>
            <a:r>
              <a:rPr lang="da-DK" sz="1400" dirty="0" err="1"/>
              <a:t>Replace</a:t>
            </a:r>
            <a:r>
              <a:rPr lang="da-DK" sz="1400" dirty="0"/>
              <a:t> ”</a:t>
            </a:r>
            <a:r>
              <a:rPr lang="da-DK" sz="1400" cap="all" dirty="0"/>
              <a:t>For Customer </a:t>
            </a:r>
            <a:r>
              <a:rPr lang="da-DK" sz="1400" cap="all" dirty="0" err="1"/>
              <a:t>development</a:t>
            </a:r>
            <a:r>
              <a:rPr lang="da-DK" sz="1400" cap="all" dirty="0"/>
              <a:t> </a:t>
            </a:r>
            <a:r>
              <a:rPr lang="da-DK" sz="1400" cap="all" dirty="0" err="1"/>
              <a:t>projects</a:t>
            </a:r>
            <a:r>
              <a:rPr lang="da-DK" sz="1400" dirty="0"/>
              <a:t>” with </a:t>
            </a:r>
            <a:r>
              <a:rPr lang="da-DK" sz="1400" dirty="0" err="1"/>
              <a:t>e.g</a:t>
            </a:r>
            <a:r>
              <a:rPr lang="da-DK" sz="1400" dirty="0"/>
              <a:t>. ”2133 SGRE Generator </a:t>
            </a:r>
            <a:r>
              <a:rPr lang="da-DK" sz="1400" dirty="0" err="1"/>
              <a:t>Routine</a:t>
            </a:r>
            <a:r>
              <a:rPr lang="da-DK" sz="1400" dirty="0"/>
              <a:t> Tester”.</a:t>
            </a:r>
            <a:endParaRPr lang="da-DK" dirty="0"/>
          </a:p>
          <a:p>
            <a:r>
              <a:rPr lang="da-DK" dirty="0" err="1"/>
              <a:t>Modify</a:t>
            </a:r>
            <a:r>
              <a:rPr lang="da-DK" dirty="0"/>
              <a:t> flow as </a:t>
            </a:r>
            <a:r>
              <a:rPr lang="da-DK" dirty="0" err="1"/>
              <a:t>necessary</a:t>
            </a:r>
            <a:br>
              <a:rPr lang="da-DK" dirty="0"/>
            </a:br>
            <a:r>
              <a:rPr lang="da-DK" sz="1400" dirty="0" err="1"/>
              <a:t>Delete</a:t>
            </a:r>
            <a:r>
              <a:rPr lang="da-DK" sz="1400" dirty="0"/>
              <a:t> or </a:t>
            </a:r>
            <a:r>
              <a:rPr lang="da-DK" sz="1400" dirty="0" err="1"/>
              <a:t>add</a:t>
            </a:r>
            <a:r>
              <a:rPr lang="da-DK" sz="1400" dirty="0"/>
              <a:t> actions or </a:t>
            </a:r>
            <a:r>
              <a:rPr lang="da-DK" sz="1400" dirty="0" err="1"/>
              <a:t>documents</a:t>
            </a:r>
            <a:r>
              <a:rPr lang="da-DK" sz="1400" dirty="0"/>
              <a:t> </a:t>
            </a:r>
            <a:r>
              <a:rPr lang="da-DK" sz="1400" dirty="0" err="1"/>
              <a:t>if</a:t>
            </a:r>
            <a:r>
              <a:rPr lang="da-DK" sz="1400" dirty="0"/>
              <a:t> </a:t>
            </a:r>
            <a:r>
              <a:rPr lang="da-DK" sz="1400" dirty="0" err="1"/>
              <a:t>this</a:t>
            </a:r>
            <a:r>
              <a:rPr lang="da-DK" sz="1400" dirty="0"/>
              <a:t> </a:t>
            </a:r>
            <a:r>
              <a:rPr lang="da-DK" sz="1400" dirty="0" err="1"/>
              <a:t>project</a:t>
            </a:r>
            <a:r>
              <a:rPr lang="da-DK" sz="1400" dirty="0"/>
              <a:t> </a:t>
            </a:r>
            <a:r>
              <a:rPr lang="da-DK" sz="1400" dirty="0" err="1"/>
              <a:t>does</a:t>
            </a:r>
            <a:r>
              <a:rPr lang="da-DK" sz="1400" dirty="0"/>
              <a:t> not </a:t>
            </a:r>
            <a:r>
              <a:rPr lang="da-DK" sz="1400" dirty="0" err="1"/>
              <a:t>quite</a:t>
            </a:r>
            <a:r>
              <a:rPr lang="da-DK" sz="1400" dirty="0"/>
              <a:t> </a:t>
            </a:r>
            <a:r>
              <a:rPr lang="da-DK" sz="1400" dirty="0" err="1"/>
              <a:t>follow</a:t>
            </a:r>
            <a:r>
              <a:rPr lang="da-DK" sz="1400" dirty="0"/>
              <a:t> the </a:t>
            </a:r>
            <a:r>
              <a:rPr lang="da-DK" sz="1400" dirty="0" err="1"/>
              <a:t>ordinary</a:t>
            </a:r>
            <a:r>
              <a:rPr lang="da-DK" sz="1400" dirty="0"/>
              <a:t> flow.</a:t>
            </a:r>
            <a:endParaRPr lang="da-DK" dirty="0"/>
          </a:p>
          <a:p>
            <a:r>
              <a:rPr lang="da-DK" dirty="0" err="1"/>
              <a:t>Fill</a:t>
            </a:r>
            <a:r>
              <a:rPr lang="da-DK" dirty="0"/>
              <a:t> in dates as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settled</a:t>
            </a:r>
            <a:br>
              <a:rPr lang="da-DK" dirty="0"/>
            </a:br>
            <a:r>
              <a:rPr lang="da-DK" sz="1400" dirty="0"/>
              <a:t>This is a </a:t>
            </a:r>
            <a:r>
              <a:rPr lang="da-DK" sz="1400" dirty="0" err="1"/>
              <a:t>living</a:t>
            </a:r>
            <a:r>
              <a:rPr lang="da-DK" sz="1400" dirty="0"/>
              <a:t> </a:t>
            </a:r>
            <a:r>
              <a:rPr lang="da-DK" sz="1400" dirty="0" err="1"/>
              <a:t>document</a:t>
            </a:r>
            <a:r>
              <a:rPr lang="da-DK" sz="1400" dirty="0"/>
              <a:t>, dates </a:t>
            </a:r>
            <a:r>
              <a:rPr lang="da-DK" sz="1400" dirty="0" err="1"/>
              <a:t>should</a:t>
            </a:r>
            <a:r>
              <a:rPr lang="da-DK" sz="1400" dirty="0"/>
              <a:t> </a:t>
            </a:r>
            <a:r>
              <a:rPr lang="da-DK" sz="1400" dirty="0" err="1"/>
              <a:t>be</a:t>
            </a:r>
            <a:r>
              <a:rPr lang="da-DK" sz="1400" dirty="0"/>
              <a:t> </a:t>
            </a:r>
            <a:r>
              <a:rPr lang="da-DK" sz="1400" dirty="0" err="1"/>
              <a:t>filled</a:t>
            </a:r>
            <a:r>
              <a:rPr lang="da-DK" sz="1400" dirty="0"/>
              <a:t> in and </a:t>
            </a:r>
            <a:r>
              <a:rPr lang="da-DK" sz="1400" dirty="0" err="1"/>
              <a:t>maintained</a:t>
            </a:r>
            <a:r>
              <a:rPr lang="da-DK" sz="1400" dirty="0"/>
              <a:t> </a:t>
            </a:r>
            <a:r>
              <a:rPr lang="da-DK" sz="1400" dirty="0" err="1"/>
              <a:t>during</a:t>
            </a:r>
            <a:r>
              <a:rPr lang="da-DK" sz="1400" dirty="0"/>
              <a:t> the </a:t>
            </a:r>
            <a:r>
              <a:rPr lang="da-DK" sz="1400" dirty="0" err="1"/>
              <a:t>life</a:t>
            </a:r>
            <a:r>
              <a:rPr lang="da-DK" sz="1400" dirty="0"/>
              <a:t> of the </a:t>
            </a:r>
            <a:r>
              <a:rPr lang="da-DK" sz="1400" dirty="0" err="1"/>
              <a:t>project</a:t>
            </a:r>
            <a:r>
              <a:rPr lang="da-DK" sz="1400" dirty="0"/>
              <a:t>.</a:t>
            </a:r>
            <a:endParaRPr lang="da-D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0CE88-4098-4954-84C7-8CBDA91928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How to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3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EBAA4-5DB4-41E3-A69F-3CBD3E84CF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a-DK" dirty="0"/>
              <a:t>Commercial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C7BAB-856D-4338-BA88-BD0B4CB4D0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5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22FE5-969E-46FC-9E18-5C3E19CE3C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Commercial</a:t>
            </a:r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946FF0F-2583-48D8-BDBE-395C7FE283E1}"/>
              </a:ext>
            </a:extLst>
          </p:cNvPr>
          <p:cNvCxnSpPr>
            <a:cxnSpLocks/>
          </p:cNvCxnSpPr>
          <p:nvPr/>
        </p:nvCxnSpPr>
        <p:spPr>
          <a:xfrm>
            <a:off x="1620000" y="2160000"/>
            <a:ext cx="2160000" cy="1562"/>
          </a:xfrm>
          <a:prstGeom prst="line">
            <a:avLst/>
          </a:prstGeom>
          <a:ln w="88900" cap="flat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A5CA0AE-CA83-43F7-8588-259AF9A91032}"/>
              </a:ext>
            </a:extLst>
          </p:cNvPr>
          <p:cNvSpPr txBox="1"/>
          <p:nvPr/>
        </p:nvSpPr>
        <p:spPr>
          <a:xfrm>
            <a:off x="2444962" y="1975206"/>
            <a:ext cx="510076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Concepts</a:t>
            </a:r>
            <a:endParaRPr lang="en-US" sz="601" dirty="0" err="1">
              <a:solidFill>
                <a:srgbClr val="00B0F0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424CBD2-866B-418D-95B8-F4BD2A0D1E1C}"/>
              </a:ext>
            </a:extLst>
          </p:cNvPr>
          <p:cNvCxnSpPr>
            <a:cxnSpLocks/>
          </p:cNvCxnSpPr>
          <p:nvPr/>
        </p:nvCxnSpPr>
        <p:spPr>
          <a:xfrm>
            <a:off x="3960000" y="2160000"/>
            <a:ext cx="2160000" cy="1562"/>
          </a:xfrm>
          <a:prstGeom prst="line">
            <a:avLst/>
          </a:prstGeom>
          <a:ln w="88900" cap="flat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D916945-F991-4779-9101-CA9DEB0499AF}"/>
              </a:ext>
            </a:extLst>
          </p:cNvPr>
          <p:cNvSpPr txBox="1"/>
          <p:nvPr/>
        </p:nvSpPr>
        <p:spPr>
          <a:xfrm>
            <a:off x="4703208" y="1975206"/>
            <a:ext cx="673581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Specifications</a:t>
            </a:r>
            <a:endParaRPr lang="en-US" sz="601" dirty="0" err="1">
              <a:solidFill>
                <a:srgbClr val="00B0F0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1B1B13C-3517-4C94-AE8D-BB5AB9270E3C}"/>
              </a:ext>
            </a:extLst>
          </p:cNvPr>
          <p:cNvCxnSpPr>
            <a:cxnSpLocks/>
          </p:cNvCxnSpPr>
          <p:nvPr/>
        </p:nvCxnSpPr>
        <p:spPr>
          <a:xfrm>
            <a:off x="6300000" y="2160000"/>
            <a:ext cx="2160000" cy="1562"/>
          </a:xfrm>
          <a:prstGeom prst="line">
            <a:avLst/>
          </a:prstGeom>
          <a:ln w="889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2BE173D-B454-4274-84AC-28A550D8D78F}"/>
              </a:ext>
            </a:extLst>
          </p:cNvPr>
          <p:cNvSpPr txBox="1"/>
          <p:nvPr/>
        </p:nvSpPr>
        <p:spPr>
          <a:xfrm>
            <a:off x="6875697" y="1975206"/>
            <a:ext cx="1008609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Quotation</a:t>
            </a:r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&amp; </a:t>
            </a:r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Negotiation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DB55768-9491-45FD-8379-54AF8A3DE57D}"/>
              </a:ext>
            </a:extLst>
          </p:cNvPr>
          <p:cNvCxnSpPr>
            <a:cxnSpLocks/>
          </p:cNvCxnSpPr>
          <p:nvPr/>
        </p:nvCxnSpPr>
        <p:spPr>
          <a:xfrm>
            <a:off x="8640000" y="2160000"/>
            <a:ext cx="2160000" cy="1562"/>
          </a:xfrm>
          <a:prstGeom prst="line">
            <a:avLst/>
          </a:prstGeom>
          <a:ln w="88900" cap="flat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C8AAE3D-CB89-409B-A3FC-FC0D7D722628}"/>
              </a:ext>
            </a:extLst>
          </p:cNvPr>
          <p:cNvSpPr txBox="1"/>
          <p:nvPr/>
        </p:nvSpPr>
        <p:spPr>
          <a:xfrm>
            <a:off x="9577175" y="1975206"/>
            <a:ext cx="28565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PO</a:t>
            </a:r>
            <a:endParaRPr lang="en-US" sz="601" dirty="0" err="1">
              <a:solidFill>
                <a:srgbClr val="00B0F0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3" name="Flowchart: Decision 72">
            <a:extLst>
              <a:ext uri="{FF2B5EF4-FFF2-40B4-BE49-F238E27FC236}">
                <a16:creationId xmlns:a16="http://schemas.microsoft.com/office/drawing/2014/main" id="{2A30B0D2-EB8B-44BC-98B3-5B4B06524C01}"/>
              </a:ext>
            </a:extLst>
          </p:cNvPr>
          <p:cNvSpPr/>
          <p:nvPr/>
        </p:nvSpPr>
        <p:spPr>
          <a:xfrm>
            <a:off x="3780000" y="2070000"/>
            <a:ext cx="180000" cy="180000"/>
          </a:xfrm>
          <a:prstGeom prst="flowChartDecision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4" name="Flowchart: Decision 73">
            <a:extLst>
              <a:ext uri="{FF2B5EF4-FFF2-40B4-BE49-F238E27FC236}">
                <a16:creationId xmlns:a16="http://schemas.microsoft.com/office/drawing/2014/main" id="{73B3AD5E-6C8E-4982-AC31-66DEA6851C42}"/>
              </a:ext>
            </a:extLst>
          </p:cNvPr>
          <p:cNvSpPr/>
          <p:nvPr/>
        </p:nvSpPr>
        <p:spPr>
          <a:xfrm>
            <a:off x="6120000" y="2070000"/>
            <a:ext cx="180000" cy="180000"/>
          </a:xfrm>
          <a:prstGeom prst="flowChartDecision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5" name="Flowchart: Decision 74">
            <a:extLst>
              <a:ext uri="{FF2B5EF4-FFF2-40B4-BE49-F238E27FC236}">
                <a16:creationId xmlns:a16="http://schemas.microsoft.com/office/drawing/2014/main" id="{C74E3E7E-F3AA-4A5D-9907-6EAC0F9D827F}"/>
              </a:ext>
            </a:extLst>
          </p:cNvPr>
          <p:cNvSpPr/>
          <p:nvPr/>
        </p:nvSpPr>
        <p:spPr>
          <a:xfrm>
            <a:off x="8460000" y="2070000"/>
            <a:ext cx="180000" cy="180000"/>
          </a:xfrm>
          <a:prstGeom prst="flowChartDecision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6" name="Flowchart: Decision 75">
            <a:extLst>
              <a:ext uri="{FF2B5EF4-FFF2-40B4-BE49-F238E27FC236}">
                <a16:creationId xmlns:a16="http://schemas.microsoft.com/office/drawing/2014/main" id="{D86BE925-68E5-4802-9639-C38C26AF241C}"/>
              </a:ext>
            </a:extLst>
          </p:cNvPr>
          <p:cNvSpPr/>
          <p:nvPr/>
        </p:nvSpPr>
        <p:spPr>
          <a:xfrm>
            <a:off x="10800000" y="2070000"/>
            <a:ext cx="180000" cy="180000"/>
          </a:xfrm>
          <a:prstGeom prst="flowChartDecision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123C2F-EBB3-4598-AA50-C8F2A780329B}"/>
              </a:ext>
            </a:extLst>
          </p:cNvPr>
          <p:cNvSpPr txBox="1"/>
          <p:nvPr/>
        </p:nvSpPr>
        <p:spPr>
          <a:xfrm>
            <a:off x="3520385" y="1882809"/>
            <a:ext cx="699230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Concepts</a:t>
            </a:r>
            <a:r>
              <a:rPr lang="da-DK" sz="60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done</a:t>
            </a:r>
            <a:endParaRPr lang="en-US" sz="601" dirty="0" err="1">
              <a:solidFill>
                <a:srgbClr val="00B0F0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7D23684-6D4A-44C2-A021-82970DE0F4DF}"/>
              </a:ext>
            </a:extLst>
          </p:cNvPr>
          <p:cNvSpPr txBox="1"/>
          <p:nvPr/>
        </p:nvSpPr>
        <p:spPr>
          <a:xfrm>
            <a:off x="5720924" y="1882809"/>
            <a:ext cx="978153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Specifications</a:t>
            </a:r>
            <a:r>
              <a:rPr lang="da-DK" sz="60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</a:t>
            </a:r>
            <a:r>
              <a:rPr lang="da-DK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received</a:t>
            </a:r>
            <a:endParaRPr lang="en-US" sz="601" dirty="0" err="1">
              <a:solidFill>
                <a:srgbClr val="00B0F0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37B53C0-E9EE-472F-9388-05AF8C702219}"/>
              </a:ext>
            </a:extLst>
          </p:cNvPr>
          <p:cNvSpPr txBox="1"/>
          <p:nvPr/>
        </p:nvSpPr>
        <p:spPr>
          <a:xfrm>
            <a:off x="8188363" y="1882809"/>
            <a:ext cx="723276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Quote</a:t>
            </a:r>
            <a:r>
              <a:rPr lang="da-DK" sz="60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</a:t>
            </a:r>
            <a:r>
              <a:rPr lang="da-DK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accepted</a:t>
            </a:r>
            <a:endParaRPr lang="en-US" sz="601" dirty="0" err="1">
              <a:solidFill>
                <a:srgbClr val="00B0F0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1995C5A-6D4C-4D3D-AAD9-DFA80BAD7D5B}"/>
              </a:ext>
            </a:extLst>
          </p:cNvPr>
          <p:cNvSpPr txBox="1"/>
          <p:nvPr/>
        </p:nvSpPr>
        <p:spPr>
          <a:xfrm>
            <a:off x="10594889" y="1882809"/>
            <a:ext cx="590226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PO </a:t>
            </a:r>
            <a:r>
              <a:rPr lang="da-DK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received</a:t>
            </a:r>
            <a:endParaRPr lang="en-US" sz="601" dirty="0" err="1">
              <a:solidFill>
                <a:srgbClr val="00B0F0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0D9ABF94-8F66-48BA-9CEB-D647B1F3D570}"/>
              </a:ext>
            </a:extLst>
          </p:cNvPr>
          <p:cNvSpPr/>
          <p:nvPr/>
        </p:nvSpPr>
        <p:spPr>
          <a:xfrm rot="5400000">
            <a:off x="3824268" y="-720000"/>
            <a:ext cx="180108" cy="4588643"/>
          </a:xfrm>
          <a:prstGeom prst="leftBrace">
            <a:avLst>
              <a:gd name="adj1" fmla="val 45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Left Brace 81">
            <a:extLst>
              <a:ext uri="{FF2B5EF4-FFF2-40B4-BE49-F238E27FC236}">
                <a16:creationId xmlns:a16="http://schemas.microsoft.com/office/drawing/2014/main" id="{E309073A-2FB9-49CA-AB34-9815B0DD5E38}"/>
              </a:ext>
            </a:extLst>
          </p:cNvPr>
          <p:cNvSpPr/>
          <p:nvPr/>
        </p:nvSpPr>
        <p:spPr>
          <a:xfrm rot="5400000">
            <a:off x="8459394" y="-766483"/>
            <a:ext cx="180108" cy="4681609"/>
          </a:xfrm>
          <a:prstGeom prst="leftBrace">
            <a:avLst>
              <a:gd name="adj1" fmla="val 45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5147B05-FF50-4AD3-A511-FE146703F918}"/>
              </a:ext>
            </a:extLst>
          </p:cNvPr>
          <p:cNvSpPr txBox="1"/>
          <p:nvPr/>
        </p:nvSpPr>
        <p:spPr>
          <a:xfrm>
            <a:off x="3614400" y="1304728"/>
            <a:ext cx="599843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Clarification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AEFFA6A-ED44-4DCC-8107-FFBE5F28B1BE}"/>
              </a:ext>
            </a:extLst>
          </p:cNvPr>
          <p:cNvSpPr txBox="1"/>
          <p:nvPr/>
        </p:nvSpPr>
        <p:spPr>
          <a:xfrm>
            <a:off x="8250329" y="1310594"/>
            <a:ext cx="598241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Commercial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D2D1626-BE46-4010-B4FA-01C8F223CCE7}"/>
              </a:ext>
            </a:extLst>
          </p:cNvPr>
          <p:cNvSpPr txBox="1"/>
          <p:nvPr/>
        </p:nvSpPr>
        <p:spPr>
          <a:xfrm>
            <a:off x="8410884" y="2250000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EEAF49B-8F26-4596-B524-E859636C6D68}"/>
              </a:ext>
            </a:extLst>
          </p:cNvPr>
          <p:cNvSpPr txBox="1"/>
          <p:nvPr/>
        </p:nvSpPr>
        <p:spPr>
          <a:xfrm>
            <a:off x="10751436" y="2250000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B9FC622-4AD2-4432-8BE1-C4D49C2D691B}"/>
              </a:ext>
            </a:extLst>
          </p:cNvPr>
          <p:cNvSpPr txBox="1"/>
          <p:nvPr/>
        </p:nvSpPr>
        <p:spPr>
          <a:xfrm>
            <a:off x="6067554" y="2249999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3602ED-173C-4701-A329-7A3CBACE6FFE}"/>
              </a:ext>
            </a:extLst>
          </p:cNvPr>
          <p:cNvGrpSpPr/>
          <p:nvPr/>
        </p:nvGrpSpPr>
        <p:grpSpPr>
          <a:xfrm>
            <a:off x="6480000" y="2880000"/>
            <a:ext cx="689844" cy="184794"/>
            <a:chOff x="6343226" y="2880000"/>
            <a:chExt cx="689844" cy="184794"/>
          </a:xfrm>
        </p:grpSpPr>
        <p:pic>
          <p:nvPicPr>
            <p:cNvPr id="132" name="Graphic 131" descr="Users">
              <a:extLst>
                <a:ext uri="{FF2B5EF4-FFF2-40B4-BE49-F238E27FC236}">
                  <a16:creationId xmlns:a16="http://schemas.microsoft.com/office/drawing/2014/main" id="{0A1AFDAC-8A46-4013-8195-966F2BFD4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6C2C79E-6489-4AD4-B3B1-3833B6D1C7DE}"/>
                </a:ext>
              </a:extLst>
            </p:cNvPr>
            <p:cNvSpPr txBox="1"/>
            <p:nvPr/>
          </p:nvSpPr>
          <p:spPr>
            <a:xfrm>
              <a:off x="6433226" y="2880000"/>
              <a:ext cx="599844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 err="1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Clarification</a:t>
              </a:r>
              <a:endParaRPr lang="en-US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5A74D4B-302A-404A-B101-C302EEF45468}"/>
              </a:ext>
            </a:extLst>
          </p:cNvPr>
          <p:cNvSpPr txBox="1"/>
          <p:nvPr/>
        </p:nvSpPr>
        <p:spPr>
          <a:xfrm>
            <a:off x="173504" y="2249999"/>
            <a:ext cx="120898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Estimated</a:t>
            </a:r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/ </a:t>
            </a:r>
            <a:r>
              <a:rPr lang="da-DK" sz="601" dirty="0" err="1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Confirmed</a:t>
            </a:r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dates :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5FCB6A-9A33-4D87-81E5-E1A4016EC87B}"/>
              </a:ext>
            </a:extLst>
          </p:cNvPr>
          <p:cNvGrpSpPr/>
          <p:nvPr/>
        </p:nvGrpSpPr>
        <p:grpSpPr>
          <a:xfrm>
            <a:off x="7140075" y="3960000"/>
            <a:ext cx="479850" cy="184794"/>
            <a:chOff x="7140075" y="3960000"/>
            <a:chExt cx="479850" cy="184794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EAC09F3-577B-43E9-9253-60D73F8C32B7}"/>
                </a:ext>
              </a:extLst>
            </p:cNvPr>
            <p:cNvSpPr txBox="1"/>
            <p:nvPr/>
          </p:nvSpPr>
          <p:spPr>
            <a:xfrm>
              <a:off x="7230075" y="3960000"/>
              <a:ext cx="389850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 err="1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Quote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6" name="Graphic 5" descr="Paper">
              <a:extLst>
                <a:ext uri="{FF2B5EF4-FFF2-40B4-BE49-F238E27FC236}">
                  <a16:creationId xmlns:a16="http://schemas.microsoft.com/office/drawing/2014/main" id="{AA6D4D6D-20E3-44F1-BD09-0C9BD9411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05C128-6F55-469C-B1E5-B049625B7117}"/>
              </a:ext>
            </a:extLst>
          </p:cNvPr>
          <p:cNvGrpSpPr/>
          <p:nvPr/>
        </p:nvGrpSpPr>
        <p:grpSpPr>
          <a:xfrm>
            <a:off x="7740000" y="2880000"/>
            <a:ext cx="672359" cy="184794"/>
            <a:chOff x="7740000" y="2880000"/>
            <a:chExt cx="672359" cy="184794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E8EFFCB-BDCD-4FF3-BE57-8D6509D7EBD4}"/>
                </a:ext>
              </a:extLst>
            </p:cNvPr>
            <p:cNvSpPr txBox="1"/>
            <p:nvPr/>
          </p:nvSpPr>
          <p:spPr>
            <a:xfrm>
              <a:off x="7828545" y="2880000"/>
              <a:ext cx="583814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 err="1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Negotiation</a:t>
              </a:r>
              <a:endParaRPr lang="en-US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134" name="Graphic 133" descr="Users">
              <a:extLst>
                <a:ext uri="{FF2B5EF4-FFF2-40B4-BE49-F238E27FC236}">
                  <a16:creationId xmlns:a16="http://schemas.microsoft.com/office/drawing/2014/main" id="{95DEF3B3-6580-4553-AE04-CC4B0667C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40000" y="288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EAEA85B-840D-4AB4-AE14-8B39751F20FB}"/>
              </a:ext>
            </a:extLst>
          </p:cNvPr>
          <p:cNvGrpSpPr/>
          <p:nvPr/>
        </p:nvGrpSpPr>
        <p:grpSpPr>
          <a:xfrm>
            <a:off x="7140075" y="4140000"/>
            <a:ext cx="1060137" cy="184794"/>
            <a:chOff x="7140075" y="3960000"/>
            <a:chExt cx="1060137" cy="18479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AB43B1-21D2-4A3B-86E5-AA84BC98BF4E}"/>
                </a:ext>
              </a:extLst>
            </p:cNvPr>
            <p:cNvSpPr txBox="1"/>
            <p:nvPr/>
          </p:nvSpPr>
          <p:spPr>
            <a:xfrm>
              <a:off x="7230075" y="3960000"/>
              <a:ext cx="970137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Risk management plan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38" name="Graphic 37" descr="Paper">
              <a:extLst>
                <a:ext uri="{FF2B5EF4-FFF2-40B4-BE49-F238E27FC236}">
                  <a16:creationId xmlns:a16="http://schemas.microsoft.com/office/drawing/2014/main" id="{D4EC6D5D-C8F8-4D6F-A42D-6A6C75422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826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EBAA4-5DB4-41E3-A69F-3CBD3E84CF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a-DK" dirty="0"/>
              <a:t>Single-</a:t>
            </a:r>
            <a:r>
              <a:rPr lang="da-DK" dirty="0" err="1"/>
              <a:t>contractor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C7BAB-856D-4338-BA88-BD0B4CB4D0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/>
              <a:t>GPower -&gt; end </a:t>
            </a:r>
            <a:r>
              <a:rPr lang="da-DK" dirty="0" err="1"/>
              <a:t>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15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22FE5-969E-46FC-9E18-5C3E19CE3C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err="1"/>
              <a:t>Execution</a:t>
            </a:r>
            <a:r>
              <a:rPr lang="da-DK" dirty="0"/>
              <a:t> @ GPower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678B84-8FCA-42CF-B82F-C97095FEA36A}"/>
              </a:ext>
            </a:extLst>
          </p:cNvPr>
          <p:cNvSpPr txBox="1"/>
          <p:nvPr/>
        </p:nvSpPr>
        <p:spPr>
          <a:xfrm>
            <a:off x="4110934" y="1975206"/>
            <a:ext cx="421910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Design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87A398-C454-40D9-A941-F8309D436064}"/>
              </a:ext>
            </a:extLst>
          </p:cNvPr>
          <p:cNvSpPr txBox="1"/>
          <p:nvPr/>
        </p:nvSpPr>
        <p:spPr>
          <a:xfrm>
            <a:off x="6144091" y="1975206"/>
            <a:ext cx="1755609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Manufacturing &amp; GPower integration </a:t>
            </a:r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testing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C285465-4EFB-41B1-8AB5-31DFB8BCD087}"/>
              </a:ext>
            </a:extLst>
          </p:cNvPr>
          <p:cNvCxnSpPr>
            <a:cxnSpLocks/>
          </p:cNvCxnSpPr>
          <p:nvPr/>
        </p:nvCxnSpPr>
        <p:spPr>
          <a:xfrm>
            <a:off x="5580000" y="2160000"/>
            <a:ext cx="2880000" cy="1562"/>
          </a:xfrm>
          <a:prstGeom prst="line">
            <a:avLst/>
          </a:prstGeom>
          <a:ln w="8890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433176AA-4269-4BD6-A9A8-645E7728E186}"/>
              </a:ext>
            </a:extLst>
          </p:cNvPr>
          <p:cNvSpPr/>
          <p:nvPr/>
        </p:nvSpPr>
        <p:spPr>
          <a:xfrm>
            <a:off x="8460000" y="2070000"/>
            <a:ext cx="180000" cy="180000"/>
          </a:xfrm>
          <a:prstGeom prst="flowChartDecision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ACFDC7F-6D83-4338-AAFC-3DDBEA4FE0CB}"/>
              </a:ext>
            </a:extLst>
          </p:cNvPr>
          <p:cNvCxnSpPr>
            <a:cxnSpLocks/>
          </p:cNvCxnSpPr>
          <p:nvPr/>
        </p:nvCxnSpPr>
        <p:spPr>
          <a:xfrm>
            <a:off x="1620000" y="2160000"/>
            <a:ext cx="1440000" cy="1562"/>
          </a:xfrm>
          <a:prstGeom prst="line">
            <a:avLst/>
          </a:prstGeom>
          <a:ln w="889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67AB45C-059F-450B-8566-82229826560A}"/>
              </a:ext>
            </a:extLst>
          </p:cNvPr>
          <p:cNvCxnSpPr>
            <a:cxnSpLocks/>
          </p:cNvCxnSpPr>
          <p:nvPr/>
        </p:nvCxnSpPr>
        <p:spPr>
          <a:xfrm>
            <a:off x="8640000" y="2160000"/>
            <a:ext cx="2160000" cy="1562"/>
          </a:xfrm>
          <a:prstGeom prst="line">
            <a:avLst/>
          </a:prstGeom>
          <a:ln w="889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44C1FAD-8FDB-42B2-8465-A89311202755}"/>
              </a:ext>
            </a:extLst>
          </p:cNvPr>
          <p:cNvSpPr txBox="1"/>
          <p:nvPr/>
        </p:nvSpPr>
        <p:spPr>
          <a:xfrm>
            <a:off x="9557936" y="1975206"/>
            <a:ext cx="324128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FAT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2" name="Flowchart: Decision 51">
            <a:extLst>
              <a:ext uri="{FF2B5EF4-FFF2-40B4-BE49-F238E27FC236}">
                <a16:creationId xmlns:a16="http://schemas.microsoft.com/office/drawing/2014/main" id="{ED5ABCCA-3A2D-4FBF-9BD6-89E432CE61D6}"/>
              </a:ext>
            </a:extLst>
          </p:cNvPr>
          <p:cNvSpPr/>
          <p:nvPr/>
        </p:nvSpPr>
        <p:spPr>
          <a:xfrm>
            <a:off x="10800000" y="2070000"/>
            <a:ext cx="180000" cy="180000"/>
          </a:xfrm>
          <a:prstGeom prst="flowChartDecision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2" name="Left Brace 81">
            <a:extLst>
              <a:ext uri="{FF2B5EF4-FFF2-40B4-BE49-F238E27FC236}">
                <a16:creationId xmlns:a16="http://schemas.microsoft.com/office/drawing/2014/main" id="{BABF6A38-60DF-4D73-BB4F-5E014CF0AA9D}"/>
              </a:ext>
            </a:extLst>
          </p:cNvPr>
          <p:cNvSpPr/>
          <p:nvPr/>
        </p:nvSpPr>
        <p:spPr>
          <a:xfrm rot="5400000">
            <a:off x="6926973" y="-2295315"/>
            <a:ext cx="180108" cy="7739273"/>
          </a:xfrm>
          <a:prstGeom prst="leftBrace">
            <a:avLst>
              <a:gd name="adj1" fmla="val 45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48C060-AC6A-49FC-8E92-81B540D64218}"/>
              </a:ext>
            </a:extLst>
          </p:cNvPr>
          <p:cNvSpPr txBox="1"/>
          <p:nvPr/>
        </p:nvSpPr>
        <p:spPr>
          <a:xfrm>
            <a:off x="2121534" y="1306800"/>
            <a:ext cx="428323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Kickoff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10366B6-57A3-4CDB-8CB4-7FCF646AAB0E}"/>
              </a:ext>
            </a:extLst>
          </p:cNvPr>
          <p:cNvSpPr txBox="1"/>
          <p:nvPr/>
        </p:nvSpPr>
        <p:spPr>
          <a:xfrm>
            <a:off x="8110619" y="1882809"/>
            <a:ext cx="878767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Manufacturing done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0B642BF-9C7D-4EFF-B0FA-FF2F376D6364}"/>
              </a:ext>
            </a:extLst>
          </p:cNvPr>
          <p:cNvSpPr txBox="1"/>
          <p:nvPr/>
        </p:nvSpPr>
        <p:spPr>
          <a:xfrm>
            <a:off x="8410884" y="2250000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DB37661-1264-4D66-9BA3-9E6935501173}"/>
              </a:ext>
            </a:extLst>
          </p:cNvPr>
          <p:cNvSpPr txBox="1"/>
          <p:nvPr/>
        </p:nvSpPr>
        <p:spPr>
          <a:xfrm>
            <a:off x="10751436" y="2250000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C1B0E314-F517-4E5B-9094-BF6C8B372B6C}"/>
              </a:ext>
            </a:extLst>
          </p:cNvPr>
          <p:cNvSpPr/>
          <p:nvPr/>
        </p:nvSpPr>
        <p:spPr>
          <a:xfrm>
            <a:off x="3059530" y="2070000"/>
            <a:ext cx="180000" cy="180000"/>
          </a:xfrm>
          <a:prstGeom prst="flowChartDecision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ADD0F4-9085-469C-B6A0-A259CBFA7767}"/>
              </a:ext>
            </a:extLst>
          </p:cNvPr>
          <p:cNvSpPr txBox="1"/>
          <p:nvPr/>
        </p:nvSpPr>
        <p:spPr>
          <a:xfrm>
            <a:off x="2799920" y="1882809"/>
            <a:ext cx="699230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Execution</a:t>
            </a:r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start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4BDF384-A8E7-4376-AE35-B2AC8B60F73D}"/>
              </a:ext>
            </a:extLst>
          </p:cNvPr>
          <p:cNvSpPr txBox="1"/>
          <p:nvPr/>
        </p:nvSpPr>
        <p:spPr>
          <a:xfrm>
            <a:off x="3010966" y="2249998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15E3A00-4B01-4300-9444-991018AC634A}"/>
              </a:ext>
            </a:extLst>
          </p:cNvPr>
          <p:cNvSpPr txBox="1"/>
          <p:nvPr/>
        </p:nvSpPr>
        <p:spPr>
          <a:xfrm>
            <a:off x="10557889" y="1882809"/>
            <a:ext cx="657552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FAT </a:t>
            </a:r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accepted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9" name="Flowchart: Decision 148">
            <a:extLst>
              <a:ext uri="{FF2B5EF4-FFF2-40B4-BE49-F238E27FC236}">
                <a16:creationId xmlns:a16="http://schemas.microsoft.com/office/drawing/2014/main" id="{FB2EB207-11F5-49BC-9939-3A693A013BBE}"/>
              </a:ext>
            </a:extLst>
          </p:cNvPr>
          <p:cNvSpPr/>
          <p:nvPr/>
        </p:nvSpPr>
        <p:spPr>
          <a:xfrm>
            <a:off x="1440000" y="2070000"/>
            <a:ext cx="180000" cy="180000"/>
          </a:xfrm>
          <a:prstGeom prst="flowChartDecision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9EF5539-3290-448B-8B15-D073578B5404}"/>
              </a:ext>
            </a:extLst>
          </p:cNvPr>
          <p:cNvSpPr txBox="1"/>
          <p:nvPr/>
        </p:nvSpPr>
        <p:spPr>
          <a:xfrm>
            <a:off x="1390884" y="2249998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6F5AACE-5F1C-4616-860F-927BCC5A9AD9}"/>
              </a:ext>
            </a:extLst>
          </p:cNvPr>
          <p:cNvSpPr txBox="1"/>
          <p:nvPr/>
        </p:nvSpPr>
        <p:spPr>
          <a:xfrm>
            <a:off x="1225139" y="1882809"/>
            <a:ext cx="603050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Project start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F9E52C3-94BA-47CB-8027-3EED8E61A417}"/>
              </a:ext>
            </a:extLst>
          </p:cNvPr>
          <p:cNvSpPr txBox="1"/>
          <p:nvPr/>
        </p:nvSpPr>
        <p:spPr>
          <a:xfrm>
            <a:off x="173504" y="2249999"/>
            <a:ext cx="120898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Estimated</a:t>
            </a:r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/ </a:t>
            </a:r>
            <a:r>
              <a:rPr lang="da-DK" sz="601" dirty="0" err="1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Confirmed</a:t>
            </a:r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dates :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841EC4B-3409-48D5-A543-9215A6F6494B}"/>
              </a:ext>
            </a:extLst>
          </p:cNvPr>
          <p:cNvCxnSpPr>
            <a:cxnSpLocks/>
          </p:cNvCxnSpPr>
          <p:nvPr/>
        </p:nvCxnSpPr>
        <p:spPr>
          <a:xfrm>
            <a:off x="3240000" y="2160000"/>
            <a:ext cx="2160000" cy="1562"/>
          </a:xfrm>
          <a:prstGeom prst="line">
            <a:avLst/>
          </a:prstGeom>
          <a:ln w="8890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Decision 76">
            <a:extLst>
              <a:ext uri="{FF2B5EF4-FFF2-40B4-BE49-F238E27FC236}">
                <a16:creationId xmlns:a16="http://schemas.microsoft.com/office/drawing/2014/main" id="{191FBED8-7223-4949-8736-29EB0DA6A440}"/>
              </a:ext>
            </a:extLst>
          </p:cNvPr>
          <p:cNvSpPr/>
          <p:nvPr/>
        </p:nvSpPr>
        <p:spPr>
          <a:xfrm>
            <a:off x="5400000" y="2070000"/>
            <a:ext cx="180000" cy="180000"/>
          </a:xfrm>
          <a:prstGeom prst="flowChartDecision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E8FF182-73AD-4BEB-A297-F927B02EF171}"/>
              </a:ext>
            </a:extLst>
          </p:cNvPr>
          <p:cNvSpPr txBox="1"/>
          <p:nvPr/>
        </p:nvSpPr>
        <p:spPr>
          <a:xfrm>
            <a:off x="5184467" y="1882809"/>
            <a:ext cx="611066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Design done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236D77-8292-427B-8B80-C80EB26C400B}"/>
              </a:ext>
            </a:extLst>
          </p:cNvPr>
          <p:cNvSpPr txBox="1"/>
          <p:nvPr/>
        </p:nvSpPr>
        <p:spPr>
          <a:xfrm>
            <a:off x="5351436" y="2249998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3E07235-F7F9-4E83-AD6A-8A0D42D066DF}"/>
              </a:ext>
            </a:extLst>
          </p:cNvPr>
          <p:cNvSpPr txBox="1"/>
          <p:nvPr/>
        </p:nvSpPr>
        <p:spPr>
          <a:xfrm>
            <a:off x="2168469" y="1975206"/>
            <a:ext cx="428323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Kickoff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EAACA83-26B0-4F1A-92C0-52532A52FA60}"/>
              </a:ext>
            </a:extLst>
          </p:cNvPr>
          <p:cNvSpPr txBox="1"/>
          <p:nvPr/>
        </p:nvSpPr>
        <p:spPr>
          <a:xfrm>
            <a:off x="6756378" y="1306800"/>
            <a:ext cx="521297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Execution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7" name="Left Brace 86">
            <a:extLst>
              <a:ext uri="{FF2B5EF4-FFF2-40B4-BE49-F238E27FC236}">
                <a16:creationId xmlns:a16="http://schemas.microsoft.com/office/drawing/2014/main" id="{119C394B-E3BE-4B4B-8921-93286C017BAF}"/>
              </a:ext>
            </a:extLst>
          </p:cNvPr>
          <p:cNvSpPr/>
          <p:nvPr/>
        </p:nvSpPr>
        <p:spPr>
          <a:xfrm rot="5400000">
            <a:off x="2245641" y="762627"/>
            <a:ext cx="180108" cy="1623390"/>
          </a:xfrm>
          <a:prstGeom prst="leftBrace">
            <a:avLst>
              <a:gd name="adj1" fmla="val 45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BF7E960-3926-40E0-B60A-F9162750865B}"/>
              </a:ext>
            </a:extLst>
          </p:cNvPr>
          <p:cNvGrpSpPr/>
          <p:nvPr/>
        </p:nvGrpSpPr>
        <p:grpSpPr>
          <a:xfrm>
            <a:off x="2340000" y="2880000"/>
            <a:ext cx="816481" cy="184794"/>
            <a:chOff x="6343226" y="2880000"/>
            <a:chExt cx="816481" cy="184794"/>
          </a:xfrm>
        </p:grpSpPr>
        <p:pic>
          <p:nvPicPr>
            <p:cNvPr id="147" name="Graphic 146" descr="Users">
              <a:extLst>
                <a:ext uri="{FF2B5EF4-FFF2-40B4-BE49-F238E27FC236}">
                  <a16:creationId xmlns:a16="http://schemas.microsoft.com/office/drawing/2014/main" id="{FB00179B-054B-4F87-B0F5-DF98A2C31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C8DC9C4-923F-4F88-8D54-8898A69F8395}"/>
                </a:ext>
              </a:extLst>
            </p:cNvPr>
            <p:cNvSpPr txBox="1"/>
            <p:nvPr/>
          </p:nvSpPr>
          <p:spPr>
            <a:xfrm>
              <a:off x="6433226" y="2880000"/>
              <a:ext cx="726481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Kickoff meeting</a:t>
              </a:r>
              <a:endParaRPr lang="en-US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35A799BC-5D9E-4AB5-8113-EEF51B1D8FED}"/>
              </a:ext>
            </a:extLst>
          </p:cNvPr>
          <p:cNvGrpSpPr/>
          <p:nvPr/>
        </p:nvGrpSpPr>
        <p:grpSpPr>
          <a:xfrm>
            <a:off x="2340000" y="3960000"/>
            <a:ext cx="779612" cy="184794"/>
            <a:chOff x="7140075" y="3960000"/>
            <a:chExt cx="779612" cy="18479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96D38DA-14EB-43D1-B9D6-39F76F27E759}"/>
                </a:ext>
              </a:extLst>
            </p:cNvPr>
            <p:cNvSpPr txBox="1"/>
            <p:nvPr/>
          </p:nvSpPr>
          <p:spPr>
            <a:xfrm>
              <a:off x="7230075" y="3960000"/>
              <a:ext cx="689612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Milestone plan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167" name="Graphic 166" descr="Paper">
              <a:extLst>
                <a:ext uri="{FF2B5EF4-FFF2-40B4-BE49-F238E27FC236}">
                  <a16:creationId xmlns:a16="http://schemas.microsoft.com/office/drawing/2014/main" id="{AE70165A-68AE-4305-972C-EEFBA6C15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377967CC-2867-4A64-AFD9-B22C3D2BEC88}"/>
              </a:ext>
            </a:extLst>
          </p:cNvPr>
          <p:cNvGrpSpPr/>
          <p:nvPr/>
        </p:nvGrpSpPr>
        <p:grpSpPr>
          <a:xfrm>
            <a:off x="10080000" y="3960000"/>
            <a:ext cx="636945" cy="184794"/>
            <a:chOff x="7140075" y="3960000"/>
            <a:chExt cx="636945" cy="184794"/>
          </a:xfrm>
        </p:grpSpPr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386B1841-58A6-46C2-AB58-4FC2F5FB34BD}"/>
                </a:ext>
              </a:extLst>
            </p:cNvPr>
            <p:cNvSpPr txBox="1"/>
            <p:nvPr/>
          </p:nvSpPr>
          <p:spPr>
            <a:xfrm>
              <a:off x="7230075" y="3960000"/>
              <a:ext cx="546945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FAT </a:t>
              </a:r>
              <a:r>
                <a:rPr lang="da-DK" sz="601" dirty="0" err="1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report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254" name="Graphic 253" descr="Paper">
              <a:extLst>
                <a:ext uri="{FF2B5EF4-FFF2-40B4-BE49-F238E27FC236}">
                  <a16:creationId xmlns:a16="http://schemas.microsoft.com/office/drawing/2014/main" id="{BD279D99-1C37-4099-B968-6E0E64FE0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842F4B9-812E-4A55-9D4E-6AB005FBB578}"/>
              </a:ext>
            </a:extLst>
          </p:cNvPr>
          <p:cNvGrpSpPr/>
          <p:nvPr/>
        </p:nvGrpSpPr>
        <p:grpSpPr>
          <a:xfrm>
            <a:off x="4680000" y="3960000"/>
            <a:ext cx="646563" cy="184794"/>
            <a:chOff x="7140075" y="3960000"/>
            <a:chExt cx="646563" cy="184794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BA5A681-EAB8-4069-B55E-AEB435A8C0D6}"/>
                </a:ext>
              </a:extLst>
            </p:cNvPr>
            <p:cNvSpPr txBox="1"/>
            <p:nvPr/>
          </p:nvSpPr>
          <p:spPr>
            <a:xfrm>
              <a:off x="7230075" y="3960000"/>
              <a:ext cx="556563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HW design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105" name="Graphic 104" descr="Paper">
              <a:extLst>
                <a:ext uri="{FF2B5EF4-FFF2-40B4-BE49-F238E27FC236}">
                  <a16:creationId xmlns:a16="http://schemas.microsoft.com/office/drawing/2014/main" id="{C0A502A4-C81F-432B-9903-26A0E9AAF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96C2FA9-3407-4343-8830-6F9883C29DC2}"/>
              </a:ext>
            </a:extLst>
          </p:cNvPr>
          <p:cNvGrpSpPr/>
          <p:nvPr/>
        </p:nvGrpSpPr>
        <p:grpSpPr>
          <a:xfrm>
            <a:off x="4680000" y="4140000"/>
            <a:ext cx="824496" cy="184794"/>
            <a:chOff x="7140075" y="3960000"/>
            <a:chExt cx="824496" cy="184794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EAC3777-66C2-4C80-8CA8-8F0234B771B3}"/>
                </a:ext>
              </a:extLst>
            </p:cNvPr>
            <p:cNvSpPr txBox="1"/>
            <p:nvPr/>
          </p:nvSpPr>
          <p:spPr>
            <a:xfrm>
              <a:off x="7230075" y="3960000"/>
              <a:ext cx="734496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Interface design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108" name="Graphic 107" descr="Paper">
              <a:extLst>
                <a:ext uri="{FF2B5EF4-FFF2-40B4-BE49-F238E27FC236}">
                  <a16:creationId xmlns:a16="http://schemas.microsoft.com/office/drawing/2014/main" id="{D404811F-C9E0-4F07-B749-04B080BFA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A4A8B42-540A-41BF-9A33-16ED54FC7403}"/>
              </a:ext>
            </a:extLst>
          </p:cNvPr>
          <p:cNvGrpSpPr/>
          <p:nvPr/>
        </p:nvGrpSpPr>
        <p:grpSpPr>
          <a:xfrm>
            <a:off x="4680000" y="4320000"/>
            <a:ext cx="638548" cy="184794"/>
            <a:chOff x="7140075" y="3960000"/>
            <a:chExt cx="638548" cy="184794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63A49E3-B782-43CF-A18F-9AB9D78E5DEB}"/>
                </a:ext>
              </a:extLst>
            </p:cNvPr>
            <p:cNvSpPr txBox="1"/>
            <p:nvPr/>
          </p:nvSpPr>
          <p:spPr>
            <a:xfrm>
              <a:off x="7230075" y="3960000"/>
              <a:ext cx="548548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SW design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112" name="Graphic 111" descr="Paper">
              <a:extLst>
                <a:ext uri="{FF2B5EF4-FFF2-40B4-BE49-F238E27FC236}">
                  <a16:creationId xmlns:a16="http://schemas.microsoft.com/office/drawing/2014/main" id="{03F21AC1-1A36-4447-9B4F-5F83FE09D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EFCE2D1B-8FD1-48DD-A100-DBB309908929}"/>
              </a:ext>
            </a:extLst>
          </p:cNvPr>
          <p:cNvGrpSpPr/>
          <p:nvPr/>
        </p:nvGrpSpPr>
        <p:grpSpPr>
          <a:xfrm>
            <a:off x="2340000" y="4212000"/>
            <a:ext cx="580840" cy="184794"/>
            <a:chOff x="7140075" y="3960000"/>
            <a:chExt cx="580840" cy="18479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E816E0A-5237-436C-8938-D332BFAA63E0}"/>
                </a:ext>
              </a:extLst>
            </p:cNvPr>
            <p:cNvSpPr txBox="1"/>
            <p:nvPr/>
          </p:nvSpPr>
          <p:spPr>
            <a:xfrm>
              <a:off x="7230075" y="3960000"/>
              <a:ext cx="490840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FAT plan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145" name="Graphic 144" descr="Paper">
              <a:extLst>
                <a:ext uri="{FF2B5EF4-FFF2-40B4-BE49-F238E27FC236}">
                  <a16:creationId xmlns:a16="http://schemas.microsoft.com/office/drawing/2014/main" id="{AA21BC4D-2429-4CE7-AF77-05269C028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D8A87B2-B04B-44B9-898E-90482A34DBD1}"/>
              </a:ext>
            </a:extLst>
          </p:cNvPr>
          <p:cNvGrpSpPr/>
          <p:nvPr/>
        </p:nvGrpSpPr>
        <p:grpSpPr>
          <a:xfrm>
            <a:off x="2340000" y="4392000"/>
            <a:ext cx="584046" cy="184794"/>
            <a:chOff x="7140075" y="3960000"/>
            <a:chExt cx="584046" cy="184794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D4A5ED5-E04A-4140-877B-AEDD26B26C91}"/>
                </a:ext>
              </a:extLst>
            </p:cNvPr>
            <p:cNvSpPr txBox="1"/>
            <p:nvPr/>
          </p:nvSpPr>
          <p:spPr>
            <a:xfrm>
              <a:off x="7230075" y="3960000"/>
              <a:ext cx="494046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SAT plan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154" name="Graphic 153" descr="Paper">
              <a:extLst>
                <a:ext uri="{FF2B5EF4-FFF2-40B4-BE49-F238E27FC236}">
                  <a16:creationId xmlns:a16="http://schemas.microsoft.com/office/drawing/2014/main" id="{F3CAC61F-6A74-4120-AB35-2145B64C9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6766E71-2296-4D45-A744-A948788FD0F5}"/>
              </a:ext>
            </a:extLst>
          </p:cNvPr>
          <p:cNvGrpSpPr/>
          <p:nvPr/>
        </p:nvGrpSpPr>
        <p:grpSpPr>
          <a:xfrm>
            <a:off x="4007138" y="2880000"/>
            <a:ext cx="625724" cy="184794"/>
            <a:chOff x="6343226" y="2880000"/>
            <a:chExt cx="625724" cy="184794"/>
          </a:xfrm>
        </p:grpSpPr>
        <p:pic>
          <p:nvPicPr>
            <p:cNvPr id="156" name="Graphic 155" descr="Users">
              <a:extLst>
                <a:ext uri="{FF2B5EF4-FFF2-40B4-BE49-F238E27FC236}">
                  <a16:creationId xmlns:a16="http://schemas.microsoft.com/office/drawing/2014/main" id="{FFF1F079-6DC5-4925-AF92-C6E753A30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3D60D420-77C7-40E7-A022-6192D93E77CB}"/>
                </a:ext>
              </a:extLst>
            </p:cNvPr>
            <p:cNvSpPr txBox="1"/>
            <p:nvPr/>
          </p:nvSpPr>
          <p:spPr>
            <a:xfrm>
              <a:off x="6433226" y="2880000"/>
              <a:ext cx="535724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Alignment</a:t>
              </a:r>
              <a:endParaRPr lang="en-US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612F313-4A00-413D-B9AD-AE105E203CBE}"/>
              </a:ext>
            </a:extLst>
          </p:cNvPr>
          <p:cNvGrpSpPr/>
          <p:nvPr/>
        </p:nvGrpSpPr>
        <p:grpSpPr>
          <a:xfrm>
            <a:off x="5400000" y="2880000"/>
            <a:ext cx="750758" cy="184794"/>
            <a:chOff x="6343226" y="2880000"/>
            <a:chExt cx="750758" cy="184794"/>
          </a:xfrm>
        </p:grpSpPr>
        <p:pic>
          <p:nvPicPr>
            <p:cNvPr id="159" name="Graphic 158" descr="Users">
              <a:extLst>
                <a:ext uri="{FF2B5EF4-FFF2-40B4-BE49-F238E27FC236}">
                  <a16:creationId xmlns:a16="http://schemas.microsoft.com/office/drawing/2014/main" id="{EC1A427F-52E9-49DD-9B14-CF788261B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371D073-2AE4-4440-BC2B-B35066873FED}"/>
                </a:ext>
              </a:extLst>
            </p:cNvPr>
            <p:cNvSpPr txBox="1"/>
            <p:nvPr/>
          </p:nvSpPr>
          <p:spPr>
            <a:xfrm>
              <a:off x="6433226" y="2880000"/>
              <a:ext cx="660758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Design </a:t>
              </a:r>
              <a:r>
                <a:rPr lang="da-DK" sz="601" dirty="0" err="1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review</a:t>
              </a:r>
              <a:endParaRPr lang="en-US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B1C0F1A-2246-4FF1-8CB7-4A96ADE91534}"/>
              </a:ext>
            </a:extLst>
          </p:cNvPr>
          <p:cNvGrpSpPr/>
          <p:nvPr/>
        </p:nvGrpSpPr>
        <p:grpSpPr>
          <a:xfrm>
            <a:off x="6699972" y="2880000"/>
            <a:ext cx="625724" cy="184794"/>
            <a:chOff x="6343226" y="2880000"/>
            <a:chExt cx="625724" cy="184794"/>
          </a:xfrm>
        </p:grpSpPr>
        <p:pic>
          <p:nvPicPr>
            <p:cNvPr id="162" name="Graphic 161" descr="Users">
              <a:extLst>
                <a:ext uri="{FF2B5EF4-FFF2-40B4-BE49-F238E27FC236}">
                  <a16:creationId xmlns:a16="http://schemas.microsoft.com/office/drawing/2014/main" id="{A077117C-6733-452E-9798-10C3A6011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457F7B3-D669-409F-9118-C3806850E72E}"/>
                </a:ext>
              </a:extLst>
            </p:cNvPr>
            <p:cNvSpPr txBox="1"/>
            <p:nvPr/>
          </p:nvSpPr>
          <p:spPr>
            <a:xfrm>
              <a:off x="6433226" y="2880000"/>
              <a:ext cx="535724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Alignment</a:t>
              </a:r>
              <a:endParaRPr lang="en-US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17CA4003-D69D-4338-A5F5-2AAFCDAC2917}"/>
              </a:ext>
            </a:extLst>
          </p:cNvPr>
          <p:cNvGrpSpPr/>
          <p:nvPr/>
        </p:nvGrpSpPr>
        <p:grpSpPr>
          <a:xfrm>
            <a:off x="9512659" y="2880000"/>
            <a:ext cx="414128" cy="184794"/>
            <a:chOff x="6343226" y="2880000"/>
            <a:chExt cx="414128" cy="184794"/>
          </a:xfrm>
        </p:grpSpPr>
        <p:pic>
          <p:nvPicPr>
            <p:cNvPr id="168" name="Graphic 167" descr="Users">
              <a:extLst>
                <a:ext uri="{FF2B5EF4-FFF2-40B4-BE49-F238E27FC236}">
                  <a16:creationId xmlns:a16="http://schemas.microsoft.com/office/drawing/2014/main" id="{C07633CD-80B6-4AD1-9E4F-A6ADC7DD7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C73CC9AC-7FF4-47ED-B1F6-B7C0EEA24F6F}"/>
                </a:ext>
              </a:extLst>
            </p:cNvPr>
            <p:cNvSpPr txBox="1"/>
            <p:nvPr/>
          </p:nvSpPr>
          <p:spPr>
            <a:xfrm>
              <a:off x="6433226" y="2880000"/>
              <a:ext cx="324128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FAT</a:t>
              </a:r>
              <a:endParaRPr lang="en-US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92E61F5-C393-404A-85DB-A596EA6E4ADC}"/>
              </a:ext>
            </a:extLst>
          </p:cNvPr>
          <p:cNvGrpSpPr/>
          <p:nvPr/>
        </p:nvGrpSpPr>
        <p:grpSpPr>
          <a:xfrm>
            <a:off x="10800000" y="2880000"/>
            <a:ext cx="652975" cy="184794"/>
            <a:chOff x="6343226" y="2880000"/>
            <a:chExt cx="652975" cy="184794"/>
          </a:xfrm>
        </p:grpSpPr>
        <p:pic>
          <p:nvPicPr>
            <p:cNvPr id="174" name="Graphic 173" descr="Users">
              <a:extLst>
                <a:ext uri="{FF2B5EF4-FFF2-40B4-BE49-F238E27FC236}">
                  <a16:creationId xmlns:a16="http://schemas.microsoft.com/office/drawing/2014/main" id="{AFB14599-E4D4-4F75-B992-9B34D7EDA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4E91FD7-9B0D-4C8A-ACD0-592AE949A41F}"/>
                </a:ext>
              </a:extLst>
            </p:cNvPr>
            <p:cNvSpPr txBox="1"/>
            <p:nvPr/>
          </p:nvSpPr>
          <p:spPr>
            <a:xfrm>
              <a:off x="6433226" y="2880000"/>
              <a:ext cx="562975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FAT </a:t>
              </a:r>
              <a:r>
                <a:rPr lang="da-DK" sz="601" dirty="0" err="1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review</a:t>
              </a:r>
              <a:endParaRPr lang="en-US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3271273-D8FF-4925-9406-0787287E49F7}"/>
              </a:ext>
            </a:extLst>
          </p:cNvPr>
          <p:cNvGrpSpPr/>
          <p:nvPr/>
        </p:nvGrpSpPr>
        <p:grpSpPr>
          <a:xfrm>
            <a:off x="7740000" y="4932000"/>
            <a:ext cx="638548" cy="184794"/>
            <a:chOff x="7140075" y="3960000"/>
            <a:chExt cx="638548" cy="184794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9A0C6D6-050C-4642-A5F8-37DBC1AA573A}"/>
                </a:ext>
              </a:extLst>
            </p:cNvPr>
            <p:cNvSpPr txBox="1"/>
            <p:nvPr/>
          </p:nvSpPr>
          <p:spPr>
            <a:xfrm>
              <a:off x="7230075" y="3960000"/>
              <a:ext cx="548548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User guide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93" name="Graphic 92" descr="Paper">
              <a:extLst>
                <a:ext uri="{FF2B5EF4-FFF2-40B4-BE49-F238E27FC236}">
                  <a16:creationId xmlns:a16="http://schemas.microsoft.com/office/drawing/2014/main" id="{B88B56B1-E7EA-4EEA-9D79-57B15BBC9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F7FA5D3-E767-488A-8CC6-20B4BA99491D}"/>
              </a:ext>
            </a:extLst>
          </p:cNvPr>
          <p:cNvGrpSpPr/>
          <p:nvPr/>
        </p:nvGrpSpPr>
        <p:grpSpPr>
          <a:xfrm>
            <a:off x="7740000" y="3960000"/>
            <a:ext cx="824496" cy="184794"/>
            <a:chOff x="7140075" y="3960000"/>
            <a:chExt cx="824496" cy="184794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F15CE2F-0FF1-4C13-A209-B749F2020AD9}"/>
                </a:ext>
              </a:extLst>
            </p:cNvPr>
            <p:cNvSpPr txBox="1"/>
            <p:nvPr/>
          </p:nvSpPr>
          <p:spPr>
            <a:xfrm>
              <a:off x="7230075" y="3960000"/>
              <a:ext cx="734496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Installation plan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96" name="Graphic 95" descr="Paper">
              <a:extLst>
                <a:ext uri="{FF2B5EF4-FFF2-40B4-BE49-F238E27FC236}">
                  <a16:creationId xmlns:a16="http://schemas.microsoft.com/office/drawing/2014/main" id="{1CA3E026-A226-4008-B942-B30028DE8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B5EAD60-E5D2-4AC9-BDDB-9C8AC2AF7D1A}"/>
              </a:ext>
            </a:extLst>
          </p:cNvPr>
          <p:cNvGrpSpPr/>
          <p:nvPr/>
        </p:nvGrpSpPr>
        <p:grpSpPr>
          <a:xfrm>
            <a:off x="7740000" y="4140000"/>
            <a:ext cx="887013" cy="184794"/>
            <a:chOff x="7140075" y="3960000"/>
            <a:chExt cx="887013" cy="184794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ABD836F-CAB4-49D6-B1DA-9AD09969593C}"/>
                </a:ext>
              </a:extLst>
            </p:cNvPr>
            <p:cNvSpPr txBox="1"/>
            <p:nvPr/>
          </p:nvSpPr>
          <p:spPr>
            <a:xfrm>
              <a:off x="7230075" y="3960000"/>
              <a:ext cx="797013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Maintenance plan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99" name="Graphic 98" descr="Paper">
              <a:extLst>
                <a:ext uri="{FF2B5EF4-FFF2-40B4-BE49-F238E27FC236}">
                  <a16:creationId xmlns:a16="http://schemas.microsoft.com/office/drawing/2014/main" id="{7B84DF4B-8B1B-450E-8FF5-C4F0B5E59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A89525D-5115-4789-8DAF-DD9BD962B722}"/>
              </a:ext>
            </a:extLst>
          </p:cNvPr>
          <p:cNvGrpSpPr/>
          <p:nvPr/>
        </p:nvGrpSpPr>
        <p:grpSpPr>
          <a:xfrm>
            <a:off x="7740000" y="4320000"/>
            <a:ext cx="723507" cy="184794"/>
            <a:chOff x="7140075" y="3960000"/>
            <a:chExt cx="723507" cy="18479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E36B82A-2841-406C-87F6-224482EDB114}"/>
                </a:ext>
              </a:extLst>
            </p:cNvPr>
            <p:cNvSpPr txBox="1"/>
            <p:nvPr/>
          </p:nvSpPr>
          <p:spPr>
            <a:xfrm>
              <a:off x="7230075" y="3960000"/>
              <a:ext cx="633507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Training plan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102" name="Graphic 101" descr="Paper">
              <a:extLst>
                <a:ext uri="{FF2B5EF4-FFF2-40B4-BE49-F238E27FC236}">
                  <a16:creationId xmlns:a16="http://schemas.microsoft.com/office/drawing/2014/main" id="{371F3745-AF63-49C1-9953-A971911DE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AE04284-0147-439E-A50B-1C0EE00DF3D9}"/>
              </a:ext>
            </a:extLst>
          </p:cNvPr>
          <p:cNvGrpSpPr/>
          <p:nvPr/>
        </p:nvGrpSpPr>
        <p:grpSpPr>
          <a:xfrm>
            <a:off x="7740000" y="4752000"/>
            <a:ext cx="968767" cy="184794"/>
            <a:chOff x="7140075" y="3960000"/>
            <a:chExt cx="968767" cy="184794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77BBCD4-4923-4523-9AF7-122BA238190A}"/>
                </a:ext>
              </a:extLst>
            </p:cNvPr>
            <p:cNvSpPr txBox="1"/>
            <p:nvPr/>
          </p:nvSpPr>
          <p:spPr>
            <a:xfrm>
              <a:off x="7230075" y="3960000"/>
              <a:ext cx="878767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Legal </a:t>
              </a:r>
              <a:r>
                <a:rPr lang="da-DK" sz="601" dirty="0" err="1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use</a:t>
              </a:r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 </a:t>
              </a:r>
              <a:r>
                <a:rPr lang="da-DK" sz="601" dirty="0" err="1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document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120" name="Graphic 119" descr="Paper">
              <a:extLst>
                <a:ext uri="{FF2B5EF4-FFF2-40B4-BE49-F238E27FC236}">
                  <a16:creationId xmlns:a16="http://schemas.microsoft.com/office/drawing/2014/main" id="{B01948F0-8573-4EBC-93B3-92A29C3D9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4508375-55D6-4528-A16A-F141648DC602}"/>
              </a:ext>
            </a:extLst>
          </p:cNvPr>
          <p:cNvGrpSpPr/>
          <p:nvPr/>
        </p:nvGrpSpPr>
        <p:grpSpPr>
          <a:xfrm>
            <a:off x="7740000" y="4572000"/>
            <a:ext cx="906249" cy="184794"/>
            <a:chOff x="7140075" y="3960000"/>
            <a:chExt cx="906249" cy="184794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A02BAD2-F61E-4DC6-B168-EA278F8FCC36}"/>
                </a:ext>
              </a:extLst>
            </p:cNvPr>
            <p:cNvSpPr txBox="1"/>
            <p:nvPr/>
          </p:nvSpPr>
          <p:spPr>
            <a:xfrm>
              <a:off x="7230075" y="3960000"/>
              <a:ext cx="816249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CE </a:t>
              </a:r>
              <a:r>
                <a:rPr lang="da-DK" sz="601" dirty="0" err="1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documentation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127" name="Graphic 126" descr="Paper">
              <a:extLst>
                <a:ext uri="{FF2B5EF4-FFF2-40B4-BE49-F238E27FC236}">
                  <a16:creationId xmlns:a16="http://schemas.microsoft.com/office/drawing/2014/main" id="{B3D683F4-4EA3-48B6-B98F-09A5B102D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7092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22FE5-969E-46FC-9E18-5C3E19CE3C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err="1"/>
              <a:t>Commisioning</a:t>
            </a:r>
            <a:r>
              <a:rPr lang="da-DK" dirty="0"/>
              <a:t> @ </a:t>
            </a:r>
            <a:r>
              <a:rPr lang="da-DK" dirty="0" err="1"/>
              <a:t>customer</a:t>
            </a:r>
            <a:endParaRPr lang="en-US" dirty="0"/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C1B0E314-F517-4E5B-9094-BF6C8B372B6C}"/>
              </a:ext>
            </a:extLst>
          </p:cNvPr>
          <p:cNvSpPr/>
          <p:nvPr/>
        </p:nvSpPr>
        <p:spPr>
          <a:xfrm>
            <a:off x="3420000" y="2070000"/>
            <a:ext cx="180000" cy="180000"/>
          </a:xfrm>
          <a:prstGeom prst="flowChartDecisi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C285465-4EFB-41B1-8AB5-31DFB8BCD087}"/>
              </a:ext>
            </a:extLst>
          </p:cNvPr>
          <p:cNvCxnSpPr>
            <a:cxnSpLocks/>
          </p:cNvCxnSpPr>
          <p:nvPr/>
        </p:nvCxnSpPr>
        <p:spPr>
          <a:xfrm>
            <a:off x="3600000" y="2160000"/>
            <a:ext cx="1260000" cy="1562"/>
          </a:xfrm>
          <a:prstGeom prst="line">
            <a:avLst/>
          </a:prstGeom>
          <a:ln w="88900" cap="flat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433176AA-4269-4BD6-A9A8-645E7728E186}"/>
              </a:ext>
            </a:extLst>
          </p:cNvPr>
          <p:cNvSpPr/>
          <p:nvPr/>
        </p:nvSpPr>
        <p:spPr>
          <a:xfrm>
            <a:off x="6840000" y="2070000"/>
            <a:ext cx="180000" cy="180000"/>
          </a:xfrm>
          <a:prstGeom prst="flowChartDecisi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ACFDC7F-6D83-4338-AAFC-3DDBEA4FE0CB}"/>
              </a:ext>
            </a:extLst>
          </p:cNvPr>
          <p:cNvCxnSpPr>
            <a:cxnSpLocks/>
          </p:cNvCxnSpPr>
          <p:nvPr/>
        </p:nvCxnSpPr>
        <p:spPr>
          <a:xfrm>
            <a:off x="1620000" y="2160000"/>
            <a:ext cx="1800000" cy="1562"/>
          </a:xfrm>
          <a:prstGeom prst="line">
            <a:avLst/>
          </a:prstGeom>
          <a:ln w="889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67AB45C-059F-450B-8566-82229826560A}"/>
              </a:ext>
            </a:extLst>
          </p:cNvPr>
          <p:cNvCxnSpPr>
            <a:cxnSpLocks/>
          </p:cNvCxnSpPr>
          <p:nvPr/>
        </p:nvCxnSpPr>
        <p:spPr>
          <a:xfrm>
            <a:off x="7020000" y="2160000"/>
            <a:ext cx="1800000" cy="1562"/>
          </a:xfrm>
          <a:prstGeom prst="line">
            <a:avLst/>
          </a:prstGeom>
          <a:ln w="889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>
            <a:extLst>
              <a:ext uri="{FF2B5EF4-FFF2-40B4-BE49-F238E27FC236}">
                <a16:creationId xmlns:a16="http://schemas.microsoft.com/office/drawing/2014/main" id="{67EA2408-98E6-4CD7-A33B-DD1AD549B156}"/>
              </a:ext>
            </a:extLst>
          </p:cNvPr>
          <p:cNvSpPr/>
          <p:nvPr/>
        </p:nvSpPr>
        <p:spPr>
          <a:xfrm>
            <a:off x="8820000" y="2070000"/>
            <a:ext cx="180000" cy="180000"/>
          </a:xfrm>
          <a:prstGeom prst="flowChartDecisi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0BBDF44-A4C9-4E0A-9A7A-20EE634F1260}"/>
              </a:ext>
            </a:extLst>
          </p:cNvPr>
          <p:cNvCxnSpPr>
            <a:cxnSpLocks/>
          </p:cNvCxnSpPr>
          <p:nvPr/>
        </p:nvCxnSpPr>
        <p:spPr>
          <a:xfrm>
            <a:off x="9000000" y="2160000"/>
            <a:ext cx="1800000" cy="1562"/>
          </a:xfrm>
          <a:prstGeom prst="line">
            <a:avLst/>
          </a:prstGeom>
          <a:ln w="889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20EC56F-FEE5-41A4-8273-B63F710BF71B}"/>
              </a:ext>
            </a:extLst>
          </p:cNvPr>
          <p:cNvSpPr txBox="1"/>
          <p:nvPr/>
        </p:nvSpPr>
        <p:spPr>
          <a:xfrm>
            <a:off x="1776851" y="1975206"/>
            <a:ext cx="1486304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Packing</a:t>
            </a:r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&amp; </a:t>
            </a:r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Transportation</a:t>
            </a:r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to </a:t>
            </a:r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customer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2" name="Flowchart: Decision 51">
            <a:extLst>
              <a:ext uri="{FF2B5EF4-FFF2-40B4-BE49-F238E27FC236}">
                <a16:creationId xmlns:a16="http://schemas.microsoft.com/office/drawing/2014/main" id="{ED5ABCCA-3A2D-4FBF-9BD6-89E432CE61D6}"/>
              </a:ext>
            </a:extLst>
          </p:cNvPr>
          <p:cNvSpPr/>
          <p:nvPr/>
        </p:nvSpPr>
        <p:spPr>
          <a:xfrm>
            <a:off x="10800000" y="2070000"/>
            <a:ext cx="180000" cy="180000"/>
          </a:xfrm>
          <a:prstGeom prst="flowChartDecisi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B3516018-4AA4-4C33-8B71-11EB837E6506}"/>
              </a:ext>
            </a:extLst>
          </p:cNvPr>
          <p:cNvSpPr/>
          <p:nvPr/>
        </p:nvSpPr>
        <p:spPr>
          <a:xfrm>
            <a:off x="4860222" y="2070000"/>
            <a:ext cx="180000" cy="180000"/>
          </a:xfrm>
          <a:prstGeom prst="flowChartDecision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D85681-3942-4807-83AA-9A4B7FE85382}"/>
              </a:ext>
            </a:extLst>
          </p:cNvPr>
          <p:cNvCxnSpPr>
            <a:cxnSpLocks/>
          </p:cNvCxnSpPr>
          <p:nvPr/>
        </p:nvCxnSpPr>
        <p:spPr>
          <a:xfrm>
            <a:off x="5040000" y="2160000"/>
            <a:ext cx="1800000" cy="1562"/>
          </a:xfrm>
          <a:prstGeom prst="line">
            <a:avLst/>
          </a:prstGeom>
          <a:ln w="889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455D14E-94A6-46FC-8417-B5AE99FCC427}"/>
              </a:ext>
            </a:extLst>
          </p:cNvPr>
          <p:cNvSpPr txBox="1"/>
          <p:nvPr/>
        </p:nvSpPr>
        <p:spPr>
          <a:xfrm>
            <a:off x="3877179" y="1975206"/>
            <a:ext cx="705642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On-site </a:t>
            </a:r>
            <a:r>
              <a:rPr lang="da-DK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storage</a:t>
            </a:r>
            <a:endParaRPr lang="en-US" sz="601" dirty="0" err="1">
              <a:solidFill>
                <a:srgbClr val="00B0F0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9376EA-0201-463D-926B-53EBBE8B8B5B}"/>
              </a:ext>
            </a:extLst>
          </p:cNvPr>
          <p:cNvSpPr txBox="1"/>
          <p:nvPr/>
        </p:nvSpPr>
        <p:spPr>
          <a:xfrm>
            <a:off x="7718663" y="1975206"/>
            <a:ext cx="402674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Run-in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06DA4F-8840-4909-AA63-4588C5DB8706}"/>
              </a:ext>
            </a:extLst>
          </p:cNvPr>
          <p:cNvSpPr txBox="1"/>
          <p:nvPr/>
        </p:nvSpPr>
        <p:spPr>
          <a:xfrm>
            <a:off x="9666604" y="1975206"/>
            <a:ext cx="466794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Training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555406-2FB5-4B39-B1F9-4634FFF2BB65}"/>
              </a:ext>
            </a:extLst>
          </p:cNvPr>
          <p:cNvSpPr txBox="1"/>
          <p:nvPr/>
        </p:nvSpPr>
        <p:spPr>
          <a:xfrm>
            <a:off x="5656108" y="1975206"/>
            <a:ext cx="567784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Installation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8DEE1D-9A03-4489-B213-6831535B2B08}"/>
              </a:ext>
            </a:extLst>
          </p:cNvPr>
          <p:cNvSpPr txBox="1"/>
          <p:nvPr/>
        </p:nvSpPr>
        <p:spPr>
          <a:xfrm>
            <a:off x="3297443" y="1882809"/>
            <a:ext cx="425116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Arrived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36DA6D-0697-4F33-B8E6-5F2EBA27E276}"/>
              </a:ext>
            </a:extLst>
          </p:cNvPr>
          <p:cNvSpPr txBox="1"/>
          <p:nvPr/>
        </p:nvSpPr>
        <p:spPr>
          <a:xfrm>
            <a:off x="3371436" y="2249998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B7EC0B-17B1-4456-8B6F-C48B25206C89}"/>
              </a:ext>
            </a:extLst>
          </p:cNvPr>
          <p:cNvSpPr txBox="1"/>
          <p:nvPr/>
        </p:nvSpPr>
        <p:spPr>
          <a:xfrm>
            <a:off x="4490482" y="1882809"/>
            <a:ext cx="910827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Ready</a:t>
            </a:r>
            <a:r>
              <a:rPr lang="da-DK" sz="60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for installation</a:t>
            </a:r>
            <a:endParaRPr lang="en-US" sz="601" dirty="0" err="1">
              <a:solidFill>
                <a:srgbClr val="00B0F0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F66A1B-0318-44BC-8E5F-E07F6A077979}"/>
              </a:ext>
            </a:extLst>
          </p:cNvPr>
          <p:cNvSpPr txBox="1"/>
          <p:nvPr/>
        </p:nvSpPr>
        <p:spPr>
          <a:xfrm>
            <a:off x="4807327" y="2249998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435992-A6AE-46F5-B614-F95890141164}"/>
              </a:ext>
            </a:extLst>
          </p:cNvPr>
          <p:cNvSpPr txBox="1"/>
          <p:nvPr/>
        </p:nvSpPr>
        <p:spPr>
          <a:xfrm>
            <a:off x="6690994" y="1882809"/>
            <a:ext cx="478016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Installed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6CC5E6-3526-499F-8B7E-16EAE88EF20F}"/>
              </a:ext>
            </a:extLst>
          </p:cNvPr>
          <p:cNvSpPr txBox="1"/>
          <p:nvPr/>
        </p:nvSpPr>
        <p:spPr>
          <a:xfrm>
            <a:off x="6791436" y="2249998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5661EB-7D0C-4A74-80A4-6A609F54AC37}"/>
              </a:ext>
            </a:extLst>
          </p:cNvPr>
          <p:cNvSpPr txBox="1"/>
          <p:nvPr/>
        </p:nvSpPr>
        <p:spPr>
          <a:xfrm>
            <a:off x="8514702" y="1882809"/>
            <a:ext cx="790602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Ready</a:t>
            </a:r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for </a:t>
            </a:r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training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FB948D-180B-4CEA-B47D-5E5693036FE3}"/>
              </a:ext>
            </a:extLst>
          </p:cNvPr>
          <p:cNvSpPr txBox="1"/>
          <p:nvPr/>
        </p:nvSpPr>
        <p:spPr>
          <a:xfrm>
            <a:off x="8771436" y="2249998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1D217C-CB81-441D-AE1C-E0029C990D7E}"/>
              </a:ext>
            </a:extLst>
          </p:cNvPr>
          <p:cNvSpPr txBox="1"/>
          <p:nvPr/>
        </p:nvSpPr>
        <p:spPr>
          <a:xfrm>
            <a:off x="10487491" y="1882809"/>
            <a:ext cx="805029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Training </a:t>
            </a:r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complete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71D5C8-9896-467C-BE13-070E1354696E}"/>
              </a:ext>
            </a:extLst>
          </p:cNvPr>
          <p:cNvSpPr txBox="1"/>
          <p:nvPr/>
        </p:nvSpPr>
        <p:spPr>
          <a:xfrm>
            <a:off x="10751436" y="2249998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3" name="Left Brace 92">
            <a:extLst>
              <a:ext uri="{FF2B5EF4-FFF2-40B4-BE49-F238E27FC236}">
                <a16:creationId xmlns:a16="http://schemas.microsoft.com/office/drawing/2014/main" id="{AD10BA69-2DBA-45D1-BF51-513D435E1CD3}"/>
              </a:ext>
            </a:extLst>
          </p:cNvPr>
          <p:cNvSpPr/>
          <p:nvPr/>
        </p:nvSpPr>
        <p:spPr>
          <a:xfrm rot="5400000">
            <a:off x="3194790" y="-90521"/>
            <a:ext cx="180108" cy="3329686"/>
          </a:xfrm>
          <a:prstGeom prst="leftBrace">
            <a:avLst>
              <a:gd name="adj1" fmla="val 45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Left Brace 93">
            <a:extLst>
              <a:ext uri="{FF2B5EF4-FFF2-40B4-BE49-F238E27FC236}">
                <a16:creationId xmlns:a16="http://schemas.microsoft.com/office/drawing/2014/main" id="{5482830F-3814-4E4F-AAF8-E33ADB69CCA4}"/>
              </a:ext>
            </a:extLst>
          </p:cNvPr>
          <p:cNvSpPr/>
          <p:nvPr/>
        </p:nvSpPr>
        <p:spPr>
          <a:xfrm rot="5400000">
            <a:off x="6837520" y="-403565"/>
            <a:ext cx="180108" cy="3955774"/>
          </a:xfrm>
          <a:prstGeom prst="leftBrace">
            <a:avLst>
              <a:gd name="adj1" fmla="val 45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A77907-6F6C-4D51-87C1-DD2ED5C8DA6A}"/>
              </a:ext>
            </a:extLst>
          </p:cNvPr>
          <p:cNvSpPr txBox="1"/>
          <p:nvPr/>
        </p:nvSpPr>
        <p:spPr>
          <a:xfrm>
            <a:off x="3054575" y="1305489"/>
            <a:ext cx="453970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Delivery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86B3E1-63BB-40C6-9694-DFDE3790FEEE}"/>
              </a:ext>
            </a:extLst>
          </p:cNvPr>
          <p:cNvSpPr txBox="1"/>
          <p:nvPr/>
        </p:nvSpPr>
        <p:spPr>
          <a:xfrm>
            <a:off x="6643682" y="1306250"/>
            <a:ext cx="567784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Installation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7" name="Left Brace 96">
            <a:extLst>
              <a:ext uri="{FF2B5EF4-FFF2-40B4-BE49-F238E27FC236}">
                <a16:creationId xmlns:a16="http://schemas.microsoft.com/office/drawing/2014/main" id="{EE30DAD8-E8D1-4AAE-A425-65AF5B0CC812}"/>
              </a:ext>
            </a:extLst>
          </p:cNvPr>
          <p:cNvSpPr/>
          <p:nvPr/>
        </p:nvSpPr>
        <p:spPr>
          <a:xfrm rot="5400000">
            <a:off x="9806949" y="582780"/>
            <a:ext cx="180108" cy="1983084"/>
          </a:xfrm>
          <a:prstGeom prst="leftBrace">
            <a:avLst>
              <a:gd name="adj1" fmla="val 45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4153455-5C11-4D47-BF0A-279C5FD8CD3A}"/>
              </a:ext>
            </a:extLst>
          </p:cNvPr>
          <p:cNvSpPr txBox="1"/>
          <p:nvPr/>
        </p:nvSpPr>
        <p:spPr>
          <a:xfrm>
            <a:off x="9663607" y="1299474"/>
            <a:ext cx="466794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Training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C068F9-5A27-405D-9BB1-9F66C8D3B7A2}"/>
              </a:ext>
            </a:extLst>
          </p:cNvPr>
          <p:cNvSpPr txBox="1"/>
          <p:nvPr/>
        </p:nvSpPr>
        <p:spPr>
          <a:xfrm>
            <a:off x="173504" y="2249999"/>
            <a:ext cx="120898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Estimated</a:t>
            </a:r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/ </a:t>
            </a:r>
            <a:r>
              <a:rPr lang="da-DK" sz="601" dirty="0" err="1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Confirmed</a:t>
            </a:r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dates :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CDF234E-3E86-4A4F-B281-FB18635B22C5}"/>
              </a:ext>
            </a:extLst>
          </p:cNvPr>
          <p:cNvGrpSpPr/>
          <p:nvPr/>
        </p:nvGrpSpPr>
        <p:grpSpPr>
          <a:xfrm>
            <a:off x="3420000" y="2880000"/>
            <a:ext cx="1008841" cy="184794"/>
            <a:chOff x="6343226" y="2880000"/>
            <a:chExt cx="1008841" cy="184794"/>
          </a:xfrm>
        </p:grpSpPr>
        <p:pic>
          <p:nvPicPr>
            <p:cNvPr id="58" name="Graphic 57" descr="Users">
              <a:extLst>
                <a:ext uri="{FF2B5EF4-FFF2-40B4-BE49-F238E27FC236}">
                  <a16:creationId xmlns:a16="http://schemas.microsoft.com/office/drawing/2014/main" id="{60DF4BA8-21D8-4AD9-9372-04EC27C0C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02BB0A7-F7A2-4291-9E70-44B85717FBC8}"/>
                </a:ext>
              </a:extLst>
            </p:cNvPr>
            <p:cNvSpPr txBox="1"/>
            <p:nvPr/>
          </p:nvSpPr>
          <p:spPr>
            <a:xfrm>
              <a:off x="6433226" y="2880000"/>
              <a:ext cx="918841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Send </a:t>
              </a:r>
              <a:r>
                <a:rPr lang="da-DK" sz="601" dirty="0" err="1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received</a:t>
              </a:r>
              <a:r>
                <a:rPr lang="da-DK" sz="60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 </a:t>
              </a:r>
              <a:r>
                <a:rPr lang="da-DK" sz="601" dirty="0" err="1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notice</a:t>
              </a:r>
              <a:endParaRPr lang="en-US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3831F93-0BF4-4B77-9C27-8727132882A9}"/>
              </a:ext>
            </a:extLst>
          </p:cNvPr>
          <p:cNvGrpSpPr/>
          <p:nvPr/>
        </p:nvGrpSpPr>
        <p:grpSpPr>
          <a:xfrm>
            <a:off x="5627138" y="2880000"/>
            <a:ext cx="625724" cy="184794"/>
            <a:chOff x="6343226" y="2880000"/>
            <a:chExt cx="625724" cy="184794"/>
          </a:xfrm>
        </p:grpSpPr>
        <p:pic>
          <p:nvPicPr>
            <p:cNvPr id="61" name="Graphic 60" descr="Users">
              <a:extLst>
                <a:ext uri="{FF2B5EF4-FFF2-40B4-BE49-F238E27FC236}">
                  <a16:creationId xmlns:a16="http://schemas.microsoft.com/office/drawing/2014/main" id="{CF30EBFA-5C1F-4B0E-AE78-C8CD351BF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AEEB2C-A9FF-4CCC-9EC3-6004C08291AC}"/>
                </a:ext>
              </a:extLst>
            </p:cNvPr>
            <p:cNvSpPr txBox="1"/>
            <p:nvPr/>
          </p:nvSpPr>
          <p:spPr>
            <a:xfrm>
              <a:off x="6433226" y="2880000"/>
              <a:ext cx="535724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Alignment</a:t>
              </a:r>
              <a:endParaRPr lang="en-US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FADA91C-C178-4D5B-9A21-8299848EF3A0}"/>
              </a:ext>
            </a:extLst>
          </p:cNvPr>
          <p:cNvGrpSpPr/>
          <p:nvPr/>
        </p:nvGrpSpPr>
        <p:grpSpPr>
          <a:xfrm>
            <a:off x="7607138" y="2880000"/>
            <a:ext cx="625724" cy="184794"/>
            <a:chOff x="6343226" y="2880000"/>
            <a:chExt cx="625724" cy="184794"/>
          </a:xfrm>
        </p:grpSpPr>
        <p:pic>
          <p:nvPicPr>
            <p:cNvPr id="67" name="Graphic 66" descr="Users">
              <a:extLst>
                <a:ext uri="{FF2B5EF4-FFF2-40B4-BE49-F238E27FC236}">
                  <a16:creationId xmlns:a16="http://schemas.microsoft.com/office/drawing/2014/main" id="{8DB66A4C-2A11-499F-AC67-D965C4EC1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96A6CEA-04A3-445F-AB01-6BC3633B2D1A}"/>
                </a:ext>
              </a:extLst>
            </p:cNvPr>
            <p:cNvSpPr txBox="1"/>
            <p:nvPr/>
          </p:nvSpPr>
          <p:spPr>
            <a:xfrm>
              <a:off x="6433226" y="2880000"/>
              <a:ext cx="535724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Alignment</a:t>
              </a:r>
              <a:endParaRPr lang="en-US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615DBBE-76B6-494F-8627-1F534100A24A}"/>
              </a:ext>
            </a:extLst>
          </p:cNvPr>
          <p:cNvGrpSpPr/>
          <p:nvPr/>
        </p:nvGrpSpPr>
        <p:grpSpPr>
          <a:xfrm>
            <a:off x="9618606" y="2880000"/>
            <a:ext cx="556794" cy="184794"/>
            <a:chOff x="6343226" y="2880000"/>
            <a:chExt cx="556794" cy="184794"/>
          </a:xfrm>
        </p:grpSpPr>
        <p:pic>
          <p:nvPicPr>
            <p:cNvPr id="71" name="Graphic 70" descr="Users">
              <a:extLst>
                <a:ext uri="{FF2B5EF4-FFF2-40B4-BE49-F238E27FC236}">
                  <a16:creationId xmlns:a16="http://schemas.microsoft.com/office/drawing/2014/main" id="{329D26E2-1A1A-4CC3-B550-75F259E31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63942E4-3CC5-4801-9B37-96A7B005E7A3}"/>
                </a:ext>
              </a:extLst>
            </p:cNvPr>
            <p:cNvSpPr txBox="1"/>
            <p:nvPr/>
          </p:nvSpPr>
          <p:spPr>
            <a:xfrm>
              <a:off x="6433226" y="2880000"/>
              <a:ext cx="466794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Training</a:t>
              </a:r>
              <a:endParaRPr lang="en-US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097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22FE5-969E-46FC-9E18-5C3E19CE3C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Handover @ </a:t>
            </a:r>
            <a:r>
              <a:rPr lang="da-DK" dirty="0" err="1"/>
              <a:t>customer</a:t>
            </a:r>
            <a:endParaRPr lang="en-US" dirty="0"/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C1B0E314-F517-4E5B-9094-BF6C8B372B6C}"/>
              </a:ext>
            </a:extLst>
          </p:cNvPr>
          <p:cNvSpPr/>
          <p:nvPr/>
        </p:nvSpPr>
        <p:spPr>
          <a:xfrm>
            <a:off x="3780000" y="2070000"/>
            <a:ext cx="180000" cy="180000"/>
          </a:xfrm>
          <a:prstGeom prst="flowChartDecisi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ACFDC7F-6D83-4338-AAFC-3DDBEA4FE0CB}"/>
              </a:ext>
            </a:extLst>
          </p:cNvPr>
          <p:cNvCxnSpPr>
            <a:cxnSpLocks/>
          </p:cNvCxnSpPr>
          <p:nvPr/>
        </p:nvCxnSpPr>
        <p:spPr>
          <a:xfrm>
            <a:off x="1620000" y="2160000"/>
            <a:ext cx="2160000" cy="1562"/>
          </a:xfrm>
          <a:prstGeom prst="line">
            <a:avLst/>
          </a:prstGeom>
          <a:ln w="889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67AB45C-059F-450B-8566-82229826560A}"/>
              </a:ext>
            </a:extLst>
          </p:cNvPr>
          <p:cNvCxnSpPr>
            <a:cxnSpLocks/>
          </p:cNvCxnSpPr>
          <p:nvPr/>
        </p:nvCxnSpPr>
        <p:spPr>
          <a:xfrm>
            <a:off x="3960000" y="2160000"/>
            <a:ext cx="2880000" cy="1562"/>
          </a:xfrm>
          <a:prstGeom prst="line">
            <a:avLst/>
          </a:prstGeom>
          <a:ln w="889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>
            <a:extLst>
              <a:ext uri="{FF2B5EF4-FFF2-40B4-BE49-F238E27FC236}">
                <a16:creationId xmlns:a16="http://schemas.microsoft.com/office/drawing/2014/main" id="{67EA2408-98E6-4CD7-A33B-DD1AD549B156}"/>
              </a:ext>
            </a:extLst>
          </p:cNvPr>
          <p:cNvSpPr/>
          <p:nvPr/>
        </p:nvSpPr>
        <p:spPr>
          <a:xfrm>
            <a:off x="6840000" y="2070000"/>
            <a:ext cx="180000" cy="180000"/>
          </a:xfrm>
          <a:prstGeom prst="flowChartDecisi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 err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0BBDF44-A4C9-4E0A-9A7A-20EE634F1260}"/>
              </a:ext>
            </a:extLst>
          </p:cNvPr>
          <p:cNvCxnSpPr>
            <a:cxnSpLocks/>
          </p:cNvCxnSpPr>
          <p:nvPr/>
        </p:nvCxnSpPr>
        <p:spPr>
          <a:xfrm>
            <a:off x="7020000" y="2160000"/>
            <a:ext cx="3780000" cy="1562"/>
          </a:xfrm>
          <a:prstGeom prst="line">
            <a:avLst/>
          </a:prstGeom>
          <a:ln w="88900" cap="flat">
            <a:solidFill>
              <a:srgbClr val="00B0F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20EC56F-FEE5-41A4-8273-B63F710BF71B}"/>
              </a:ext>
            </a:extLst>
          </p:cNvPr>
          <p:cNvSpPr txBox="1"/>
          <p:nvPr/>
        </p:nvSpPr>
        <p:spPr>
          <a:xfrm>
            <a:off x="2536240" y="1975206"/>
            <a:ext cx="327334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SAT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9376EA-0201-463D-926B-53EBBE8B8B5B}"/>
              </a:ext>
            </a:extLst>
          </p:cNvPr>
          <p:cNvSpPr txBox="1"/>
          <p:nvPr/>
        </p:nvSpPr>
        <p:spPr>
          <a:xfrm>
            <a:off x="4999891" y="1975206"/>
            <a:ext cx="800219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In </a:t>
            </a:r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warranty</a:t>
            </a:r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</a:t>
            </a:r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period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06DA4F-8840-4909-AA63-4588C5DB8706}"/>
              </a:ext>
            </a:extLst>
          </p:cNvPr>
          <p:cNvSpPr txBox="1"/>
          <p:nvPr/>
        </p:nvSpPr>
        <p:spPr>
          <a:xfrm>
            <a:off x="8431613" y="1975206"/>
            <a:ext cx="947696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Out of </a:t>
            </a:r>
            <a:r>
              <a:rPr lang="da-DK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warranty</a:t>
            </a:r>
            <a:r>
              <a:rPr lang="da-DK" sz="60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</a:t>
            </a:r>
            <a:r>
              <a:rPr lang="da-DK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period</a:t>
            </a:r>
            <a:endParaRPr lang="en-US" sz="601" dirty="0" err="1">
              <a:solidFill>
                <a:srgbClr val="00B0F0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8DEE1D-9A03-4489-B213-6831535B2B08}"/>
              </a:ext>
            </a:extLst>
          </p:cNvPr>
          <p:cNvSpPr txBox="1"/>
          <p:nvPr/>
        </p:nvSpPr>
        <p:spPr>
          <a:xfrm>
            <a:off x="3446657" y="1882809"/>
            <a:ext cx="85151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Handover </a:t>
            </a:r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complete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36DA6D-0697-4F33-B8E6-5F2EBA27E276}"/>
              </a:ext>
            </a:extLst>
          </p:cNvPr>
          <p:cNvSpPr txBox="1"/>
          <p:nvPr/>
        </p:nvSpPr>
        <p:spPr>
          <a:xfrm>
            <a:off x="3731436" y="2249998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5661EB-7D0C-4A74-80A4-6A609F54AC37}"/>
              </a:ext>
            </a:extLst>
          </p:cNvPr>
          <p:cNvSpPr txBox="1"/>
          <p:nvPr/>
        </p:nvSpPr>
        <p:spPr>
          <a:xfrm>
            <a:off x="6570745" y="1882809"/>
            <a:ext cx="713658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Out of </a:t>
            </a:r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warranty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FB948D-180B-4CEA-B47D-5E5693036FE3}"/>
              </a:ext>
            </a:extLst>
          </p:cNvPr>
          <p:cNvSpPr txBox="1"/>
          <p:nvPr/>
        </p:nvSpPr>
        <p:spPr>
          <a:xfrm>
            <a:off x="6789010" y="2249998"/>
            <a:ext cx="277127" cy="30232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{Date}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3" name="Left Brace 92">
            <a:extLst>
              <a:ext uri="{FF2B5EF4-FFF2-40B4-BE49-F238E27FC236}">
                <a16:creationId xmlns:a16="http://schemas.microsoft.com/office/drawing/2014/main" id="{AD10BA69-2DBA-45D1-BF51-513D435E1CD3}"/>
              </a:ext>
            </a:extLst>
          </p:cNvPr>
          <p:cNvSpPr/>
          <p:nvPr/>
        </p:nvSpPr>
        <p:spPr>
          <a:xfrm rot="5400000">
            <a:off x="2654764" y="449505"/>
            <a:ext cx="180108" cy="2249634"/>
          </a:xfrm>
          <a:prstGeom prst="leftBrace">
            <a:avLst>
              <a:gd name="adj1" fmla="val 45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Left Brace 93">
            <a:extLst>
              <a:ext uri="{FF2B5EF4-FFF2-40B4-BE49-F238E27FC236}">
                <a16:creationId xmlns:a16="http://schemas.microsoft.com/office/drawing/2014/main" id="{5482830F-3814-4E4F-AAF8-E33ADB69CCA4}"/>
              </a:ext>
            </a:extLst>
          </p:cNvPr>
          <p:cNvSpPr/>
          <p:nvPr/>
        </p:nvSpPr>
        <p:spPr>
          <a:xfrm rot="5400000">
            <a:off x="5306894" y="47009"/>
            <a:ext cx="180108" cy="3054626"/>
          </a:xfrm>
          <a:prstGeom prst="leftBrace">
            <a:avLst>
              <a:gd name="adj1" fmla="val 45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A77907-6F6C-4D51-87C1-DD2ED5C8DA6A}"/>
              </a:ext>
            </a:extLst>
          </p:cNvPr>
          <p:cNvSpPr txBox="1"/>
          <p:nvPr/>
        </p:nvSpPr>
        <p:spPr>
          <a:xfrm>
            <a:off x="2488178" y="1306250"/>
            <a:ext cx="513282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Handover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86B3E1-63BB-40C6-9694-DFDE3790FEEE}"/>
              </a:ext>
            </a:extLst>
          </p:cNvPr>
          <p:cNvSpPr txBox="1"/>
          <p:nvPr/>
        </p:nvSpPr>
        <p:spPr>
          <a:xfrm>
            <a:off x="5113858" y="1306250"/>
            <a:ext cx="566181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In </a:t>
            </a:r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warranty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7" name="Left Brace 96">
            <a:extLst>
              <a:ext uri="{FF2B5EF4-FFF2-40B4-BE49-F238E27FC236}">
                <a16:creationId xmlns:a16="http://schemas.microsoft.com/office/drawing/2014/main" id="{EE30DAD8-E8D1-4AAE-A425-65AF5B0CC812}"/>
              </a:ext>
            </a:extLst>
          </p:cNvPr>
          <p:cNvSpPr/>
          <p:nvPr/>
        </p:nvSpPr>
        <p:spPr>
          <a:xfrm rot="5400000">
            <a:off x="8772077" y="-363548"/>
            <a:ext cx="180108" cy="3875739"/>
          </a:xfrm>
          <a:prstGeom prst="leftBrace">
            <a:avLst>
              <a:gd name="adj1" fmla="val 45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4153455-5C11-4D47-BF0A-279C5FD8CD3A}"/>
              </a:ext>
            </a:extLst>
          </p:cNvPr>
          <p:cNvSpPr txBox="1"/>
          <p:nvPr/>
        </p:nvSpPr>
        <p:spPr>
          <a:xfrm>
            <a:off x="8505302" y="1306250"/>
            <a:ext cx="713658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Out of </a:t>
            </a:r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warranty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D436511-28D5-49DE-B12C-3FE3220D9624}"/>
              </a:ext>
            </a:extLst>
          </p:cNvPr>
          <p:cNvSpPr txBox="1"/>
          <p:nvPr/>
        </p:nvSpPr>
        <p:spPr>
          <a:xfrm>
            <a:off x="173504" y="2249999"/>
            <a:ext cx="120898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Estimated</a:t>
            </a:r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/ </a:t>
            </a:r>
            <a:r>
              <a:rPr lang="da-DK" sz="601" dirty="0" err="1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Confirmed</a:t>
            </a:r>
            <a:r>
              <a:rPr lang="da-DK" sz="601" dirty="0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dates :</a:t>
            </a:r>
            <a:endParaRPr lang="en-US" sz="601" dirty="0" err="1"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4562726-9279-4DCF-A3C3-B8715E34ED5F}"/>
              </a:ext>
            </a:extLst>
          </p:cNvPr>
          <p:cNvGrpSpPr/>
          <p:nvPr/>
        </p:nvGrpSpPr>
        <p:grpSpPr>
          <a:xfrm>
            <a:off x="3060000" y="3960000"/>
            <a:ext cx="1074565" cy="184794"/>
            <a:chOff x="7140075" y="3960000"/>
            <a:chExt cx="1074565" cy="184794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C4F3C71-5DEC-4EB7-8964-0F2A5384B950}"/>
                </a:ext>
              </a:extLst>
            </p:cNvPr>
            <p:cNvSpPr txBox="1"/>
            <p:nvPr/>
          </p:nvSpPr>
          <p:spPr>
            <a:xfrm>
              <a:off x="7230075" y="3960000"/>
              <a:ext cx="984565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As-</a:t>
              </a:r>
              <a:r>
                <a:rPr lang="da-DK" sz="601" dirty="0" err="1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built</a:t>
              </a:r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 </a:t>
              </a:r>
              <a:r>
                <a:rPr lang="da-DK" sz="601" dirty="0" err="1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documentation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57" name="Graphic 56" descr="Paper">
              <a:extLst>
                <a:ext uri="{FF2B5EF4-FFF2-40B4-BE49-F238E27FC236}">
                  <a16:creationId xmlns:a16="http://schemas.microsoft.com/office/drawing/2014/main" id="{F8F8B09B-3836-4D35-9126-53F17841E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0DA61AA-C222-448B-833F-FC00F1FA5F5A}"/>
              </a:ext>
            </a:extLst>
          </p:cNvPr>
          <p:cNvGrpSpPr/>
          <p:nvPr/>
        </p:nvGrpSpPr>
        <p:grpSpPr>
          <a:xfrm>
            <a:off x="3060000" y="4140000"/>
            <a:ext cx="640151" cy="184794"/>
            <a:chOff x="7140075" y="3960000"/>
            <a:chExt cx="640151" cy="184794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A7570C9-92C5-4BB3-8506-77D8D92935B1}"/>
                </a:ext>
              </a:extLst>
            </p:cNvPr>
            <p:cNvSpPr txBox="1"/>
            <p:nvPr/>
          </p:nvSpPr>
          <p:spPr>
            <a:xfrm>
              <a:off x="7230075" y="3960000"/>
              <a:ext cx="550151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SAT </a:t>
              </a:r>
              <a:r>
                <a:rPr lang="da-DK" sz="601" dirty="0" err="1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report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60" name="Graphic 59" descr="Paper">
              <a:extLst>
                <a:ext uri="{FF2B5EF4-FFF2-40B4-BE49-F238E27FC236}">
                  <a16:creationId xmlns:a16="http://schemas.microsoft.com/office/drawing/2014/main" id="{276A6775-BF4F-40EF-93D0-8C10C9EF0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45A16D9-9D9B-4F71-B672-0F212E21ADBB}"/>
              </a:ext>
            </a:extLst>
          </p:cNvPr>
          <p:cNvGrpSpPr/>
          <p:nvPr/>
        </p:nvGrpSpPr>
        <p:grpSpPr>
          <a:xfrm>
            <a:off x="3060000" y="4320000"/>
            <a:ext cx="947927" cy="184794"/>
            <a:chOff x="7140075" y="3960000"/>
            <a:chExt cx="947927" cy="18479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4CFB50F-ADCA-425B-BC34-1232A1D27071}"/>
                </a:ext>
              </a:extLst>
            </p:cNvPr>
            <p:cNvSpPr txBox="1"/>
            <p:nvPr/>
          </p:nvSpPr>
          <p:spPr>
            <a:xfrm>
              <a:off x="7230075" y="3960000"/>
              <a:ext cx="857927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 err="1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Warranty</a:t>
              </a:r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 </a:t>
              </a:r>
              <a:r>
                <a:rPr lang="da-DK" sz="601" dirty="0" err="1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certificate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63" name="Graphic 62" descr="Paper">
              <a:extLst>
                <a:ext uri="{FF2B5EF4-FFF2-40B4-BE49-F238E27FC236}">
                  <a16:creationId xmlns:a16="http://schemas.microsoft.com/office/drawing/2014/main" id="{F0D4A848-FF9F-4BC3-A1FE-53BF751C0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40075" y="3960000"/>
              <a:ext cx="180000" cy="180000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C5C0868-F93C-4757-A738-74DCDDEC7960}"/>
              </a:ext>
            </a:extLst>
          </p:cNvPr>
          <p:cNvGrpSpPr/>
          <p:nvPr/>
        </p:nvGrpSpPr>
        <p:grpSpPr>
          <a:xfrm>
            <a:off x="3780000" y="2880000"/>
            <a:ext cx="656181" cy="184794"/>
            <a:chOff x="6343226" y="2880000"/>
            <a:chExt cx="656181" cy="184794"/>
          </a:xfrm>
        </p:grpSpPr>
        <p:pic>
          <p:nvPicPr>
            <p:cNvPr id="65" name="Graphic 64" descr="Users">
              <a:extLst>
                <a:ext uri="{FF2B5EF4-FFF2-40B4-BE49-F238E27FC236}">
                  <a16:creationId xmlns:a16="http://schemas.microsoft.com/office/drawing/2014/main" id="{10500659-8D8A-41C1-915D-DEABE7756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091CA13-BAED-435C-BE32-2A18E6DD769F}"/>
                </a:ext>
              </a:extLst>
            </p:cNvPr>
            <p:cNvSpPr txBox="1"/>
            <p:nvPr/>
          </p:nvSpPr>
          <p:spPr>
            <a:xfrm>
              <a:off x="6433226" y="2880000"/>
              <a:ext cx="566181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SAT </a:t>
              </a:r>
              <a:r>
                <a:rPr lang="da-DK" sz="601" dirty="0" err="1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review</a:t>
              </a:r>
              <a:endParaRPr lang="en-US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67630C8-52EF-4BD5-A73F-45B41FE836E3}"/>
              </a:ext>
            </a:extLst>
          </p:cNvPr>
          <p:cNvGrpSpPr/>
          <p:nvPr/>
        </p:nvGrpSpPr>
        <p:grpSpPr>
          <a:xfrm>
            <a:off x="5103322" y="2880000"/>
            <a:ext cx="587252" cy="184794"/>
            <a:chOff x="6343226" y="2880000"/>
            <a:chExt cx="587252" cy="184794"/>
          </a:xfrm>
        </p:grpSpPr>
        <p:pic>
          <p:nvPicPr>
            <p:cNvPr id="69" name="Graphic 68" descr="Users">
              <a:extLst>
                <a:ext uri="{FF2B5EF4-FFF2-40B4-BE49-F238E27FC236}">
                  <a16:creationId xmlns:a16="http://schemas.microsoft.com/office/drawing/2014/main" id="{76C34FCF-47CF-4933-9128-4CBD740D2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6EF8C37-8B7E-479E-85A6-A4BC76662D4C}"/>
                </a:ext>
              </a:extLst>
            </p:cNvPr>
            <p:cNvSpPr txBox="1"/>
            <p:nvPr/>
          </p:nvSpPr>
          <p:spPr>
            <a:xfrm>
              <a:off x="6433226" y="2880000"/>
              <a:ext cx="497252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Followup</a:t>
              </a:r>
              <a:endParaRPr lang="en-US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AB0CCFB-6A4F-4980-97ED-C22197E38E3A}"/>
              </a:ext>
            </a:extLst>
          </p:cNvPr>
          <p:cNvGrpSpPr/>
          <p:nvPr/>
        </p:nvGrpSpPr>
        <p:grpSpPr>
          <a:xfrm>
            <a:off x="6840000" y="3960000"/>
            <a:ext cx="1217232" cy="184794"/>
            <a:chOff x="6343226" y="2880000"/>
            <a:chExt cx="1217232" cy="184794"/>
          </a:xfrm>
        </p:grpSpPr>
        <p:pic>
          <p:nvPicPr>
            <p:cNvPr id="72" name="Graphic 71" descr="Users">
              <a:extLst>
                <a:ext uri="{FF2B5EF4-FFF2-40B4-BE49-F238E27FC236}">
                  <a16:creationId xmlns:a16="http://schemas.microsoft.com/office/drawing/2014/main" id="{033E196F-28ED-4A2E-B489-F4AE2CB24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883C924-D049-4F17-AB92-BAA77DD337BF}"/>
                </a:ext>
              </a:extLst>
            </p:cNvPr>
            <p:cNvSpPr txBox="1"/>
            <p:nvPr/>
          </p:nvSpPr>
          <p:spPr>
            <a:xfrm>
              <a:off x="6433226" y="2880000"/>
              <a:ext cx="1127232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Send out of </a:t>
              </a:r>
              <a:r>
                <a:rPr lang="da-DK" sz="601" dirty="0" err="1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warranty</a:t>
              </a:r>
              <a:r>
                <a:rPr lang="da-DK" sz="601" dirty="0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 </a:t>
              </a:r>
              <a:r>
                <a:rPr lang="da-DK" sz="601" dirty="0" err="1"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notice</a:t>
              </a:r>
              <a:endParaRPr lang="en-US" sz="601" dirty="0" err="1"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0A98F42-BC3F-44E8-A2CA-D74BA1B5530F}"/>
              </a:ext>
            </a:extLst>
          </p:cNvPr>
          <p:cNvGrpSpPr/>
          <p:nvPr/>
        </p:nvGrpSpPr>
        <p:grpSpPr>
          <a:xfrm>
            <a:off x="8611835" y="2880000"/>
            <a:ext cx="587252" cy="184794"/>
            <a:chOff x="6343226" y="2880000"/>
            <a:chExt cx="587252" cy="184794"/>
          </a:xfrm>
        </p:grpSpPr>
        <p:pic>
          <p:nvPicPr>
            <p:cNvPr id="75" name="Graphic 74" descr="Users">
              <a:extLst>
                <a:ext uri="{FF2B5EF4-FFF2-40B4-BE49-F238E27FC236}">
                  <a16:creationId xmlns:a16="http://schemas.microsoft.com/office/drawing/2014/main" id="{B48EAD34-E4D6-4545-9111-63C5A1587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51ED51D-F948-442E-A7EB-2AA873366D03}"/>
                </a:ext>
              </a:extLst>
            </p:cNvPr>
            <p:cNvSpPr txBox="1"/>
            <p:nvPr/>
          </p:nvSpPr>
          <p:spPr>
            <a:xfrm>
              <a:off x="6433226" y="2880000"/>
              <a:ext cx="497252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Followup</a:t>
              </a:r>
              <a:endParaRPr lang="en-US" sz="60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EEAA7B8-F846-47D0-BBDD-37B381E4A101}"/>
              </a:ext>
            </a:extLst>
          </p:cNvPr>
          <p:cNvGrpSpPr/>
          <p:nvPr/>
        </p:nvGrpSpPr>
        <p:grpSpPr>
          <a:xfrm>
            <a:off x="2492402" y="2880000"/>
            <a:ext cx="417334" cy="184794"/>
            <a:chOff x="6343226" y="2880000"/>
            <a:chExt cx="417334" cy="184794"/>
          </a:xfrm>
        </p:grpSpPr>
        <p:pic>
          <p:nvPicPr>
            <p:cNvPr id="78" name="Graphic 77" descr="Users">
              <a:extLst>
                <a:ext uri="{FF2B5EF4-FFF2-40B4-BE49-F238E27FC236}">
                  <a16:creationId xmlns:a16="http://schemas.microsoft.com/office/drawing/2014/main" id="{596503A0-DA5B-40EB-A3F7-96EB214A3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3226" y="2880000"/>
              <a:ext cx="180000" cy="180000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2595B1-5F40-4987-B47A-000444DB8772}"/>
                </a:ext>
              </a:extLst>
            </p:cNvPr>
            <p:cNvSpPr txBox="1"/>
            <p:nvPr/>
          </p:nvSpPr>
          <p:spPr>
            <a:xfrm>
              <a:off x="6433226" y="2880000"/>
              <a:ext cx="327334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SAT</a:t>
              </a:r>
              <a:endParaRPr lang="en-US" sz="601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6529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EBAA4-5DB4-41E3-A69F-3CBD3E84CF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a-DK" dirty="0" err="1"/>
              <a:t>Multi-contractor</a:t>
            </a:r>
            <a:r>
              <a:rPr lang="da-DK" dirty="0"/>
              <a:t>: GPower is </a:t>
            </a:r>
            <a:r>
              <a:rPr lang="da-DK" dirty="0" err="1"/>
              <a:t>main</a:t>
            </a:r>
            <a:r>
              <a:rPr lang="da-DK" dirty="0"/>
              <a:t> </a:t>
            </a:r>
            <a:r>
              <a:rPr lang="da-DK" dirty="0" err="1"/>
              <a:t>contractor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C7BAB-856D-4338-BA88-BD0B4CB4D0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/>
              <a:t>Sub-</a:t>
            </a:r>
            <a:r>
              <a:rPr lang="da-DK" dirty="0" err="1"/>
              <a:t>contractor</a:t>
            </a:r>
            <a:r>
              <a:rPr lang="da-DK" dirty="0"/>
              <a:t> -&gt; GPower -&gt; end </a:t>
            </a:r>
            <a:r>
              <a:rPr lang="da-DK" dirty="0" err="1"/>
              <a:t>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4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4">
      <a:dk1>
        <a:sysClr val="windowText" lastClr="000000"/>
      </a:dk1>
      <a:lt1>
        <a:srgbClr val="FFFFFF"/>
      </a:lt1>
      <a:dk2>
        <a:srgbClr val="767AA0"/>
      </a:dk2>
      <a:lt2>
        <a:srgbClr val="B2B2B2"/>
      </a:lt2>
      <a:accent1>
        <a:srgbClr val="DD1F26"/>
      </a:accent1>
      <a:accent2>
        <a:srgbClr val="00B22F"/>
      </a:accent2>
      <a:accent3>
        <a:srgbClr val="7ACED6"/>
      </a:accent3>
      <a:accent4>
        <a:srgbClr val="FBB03B"/>
      </a:accent4>
      <a:accent5>
        <a:srgbClr val="205867"/>
      </a:accent5>
      <a:accent6>
        <a:srgbClr val="C05046"/>
      </a:accent6>
      <a:hlink>
        <a:srgbClr val="0070C0"/>
      </a:hlink>
      <a:folHlink>
        <a:srgbClr val="0070C0"/>
      </a:folHlink>
    </a:clrScheme>
    <a:fontScheme name="GPower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sz="1800" dirty="0" err="1" smtClean="0">
            <a:solidFill>
              <a:schemeClr val="tx1"/>
            </a:solidFill>
            <a:latin typeface="Roboto" panose="02000000000000000000" pitchFamily="2" charset="0"/>
            <a:ea typeface="Roboto" panose="02000000000000000000" pitchFamily="2" charset="0"/>
            <a:cs typeface="Poppins" panose="000005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err="1" smtClean="0">
            <a:latin typeface="Roboto" panose="02000000000000000000" pitchFamily="2" charset="0"/>
            <a:ea typeface="Roboto" panose="02000000000000000000" pitchFamily="2" charset="0"/>
            <a:cs typeface="Poppins" panose="000005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lestone Plan.potx" id="{AF2641FB-0413-4314-9331-052D5F35EC7B}" vid="{6D5FE69D-4936-4660-9EFF-24BA8A7F66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Milestone Plan</Template>
  <TotalTime>0</TotalTime>
  <Words>784</Words>
  <Application>Microsoft Office PowerPoint</Application>
  <PresentationFormat>Widescreen</PresentationFormat>
  <Paragraphs>354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Candara</vt:lpstr>
      <vt:lpstr>Roboto Thin</vt:lpstr>
      <vt:lpstr>Wingdings 3</vt:lpstr>
      <vt:lpstr>Roboto Condensed</vt:lpstr>
      <vt:lpstr>Calibri</vt:lpstr>
      <vt:lpstr>Segoe UI</vt:lpstr>
      <vt:lpstr>Roboto</vt:lpstr>
      <vt:lpstr>Arial</vt:lpstr>
      <vt:lpstr>Poppins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2014-09-30T10:56:24Z</cp:lastPrinted>
  <dcterms:created xsi:type="dcterms:W3CDTF">2019-07-30T11:18:55Z</dcterms:created>
  <dcterms:modified xsi:type="dcterms:W3CDTF">2019-07-30T11:20:26Z</dcterms:modified>
</cp:coreProperties>
</file>