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48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6336" y="638132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2020-11-28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67" y="1124744"/>
            <a:ext cx="3744416" cy="211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449" y="44624"/>
            <a:ext cx="64267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https://www.youtube.com/watch?v=KkQC3q3mTgo&amp;list=PLRx0vPvlEmdBx9X5xSgcEk4CEbzEiws8C&amp;index=8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3356992"/>
            <a:ext cx="6292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ROI(Region of Interesting) : </a:t>
            </a:r>
            <a:r>
              <a:rPr lang="ko-KR" altLang="en-US" dirty="0" err="1" smtClean="0"/>
              <a:t>관심있는</a:t>
            </a:r>
            <a:r>
              <a:rPr lang="ko-KR" altLang="en-US" dirty="0" smtClean="0"/>
              <a:t> 부분을 추출하는 것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err="1" smtClean="0"/>
              <a:t>컴비전의</a:t>
            </a:r>
            <a:r>
              <a:rPr lang="ko-KR" altLang="en-US" dirty="0" smtClean="0"/>
              <a:t> 경우 특정 </a:t>
            </a:r>
            <a:r>
              <a:rPr lang="ko-KR" altLang="en-US" dirty="0" err="1" smtClean="0"/>
              <a:t>픽처</a:t>
            </a:r>
            <a:r>
              <a:rPr lang="en-US" altLang="ko-KR" dirty="0" smtClean="0"/>
              <a:t>(</a:t>
            </a:r>
            <a:r>
              <a:rPr lang="ko-KR" altLang="en-US" dirty="0" smtClean="0"/>
              <a:t>물체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따오는 것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흥미있는것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3499" y="395372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데이터분석과 이미지 분석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80144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45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45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453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453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45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46" y="940250"/>
            <a:ext cx="437511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449" y="44624"/>
            <a:ext cx="64267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https://www.youtube.com/watch?v=Dov-49fwaG4&amp;list=PLRx0vPvlEmdBx9X5xSgcEk4CEbzEiws8C&amp;index=9</a:t>
            </a:r>
            <a:endParaRPr lang="ko-KR" altLang="en-US" sz="1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940250"/>
            <a:ext cx="3698800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2746" y="4149525"/>
            <a:ext cx="8390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이미지가 커지거나 작아졌을 때 </a:t>
            </a:r>
            <a:r>
              <a:rPr lang="ko-KR" altLang="en-US" dirty="0" err="1" smtClean="0"/>
              <a:t>보간법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두 픽셀의 </a:t>
            </a:r>
            <a:r>
              <a:rPr lang="ko-KR" altLang="en-US" dirty="0" err="1" smtClean="0"/>
              <a:t>중간값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</a:t>
            </a:r>
            <a:r>
              <a:rPr lang="ko-KR" altLang="en-US" dirty="0" err="1" smtClean="0"/>
              <a:t>큰값</a:t>
            </a:r>
            <a:r>
              <a:rPr lang="ko-KR" altLang="en-US" dirty="0" smtClean="0"/>
              <a:t> 등등</a:t>
            </a:r>
            <a:r>
              <a:rPr lang="en-US" altLang="ko-KR" dirty="0" smtClean="0"/>
              <a:t>..</a:t>
            </a:r>
            <a:r>
              <a:rPr lang="ko-KR" altLang="en-US" dirty="0" smtClean="0"/>
              <a:t>의 방안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CUBIC</a:t>
            </a:r>
            <a:r>
              <a:rPr lang="ko-KR" altLang="en-US" dirty="0"/>
              <a:t>은 </a:t>
            </a:r>
            <a:r>
              <a:rPr lang="ko-KR" altLang="en-US" dirty="0" err="1"/>
              <a:t>크게할때</a:t>
            </a:r>
            <a:endParaRPr lang="en-US" altLang="ko-KR" dirty="0"/>
          </a:p>
          <a:p>
            <a:r>
              <a:rPr lang="en-US" altLang="ko-KR" dirty="0"/>
              <a:t>AREA</a:t>
            </a:r>
            <a:r>
              <a:rPr lang="ko-KR" altLang="en-US" dirty="0"/>
              <a:t>는 </a:t>
            </a:r>
            <a:r>
              <a:rPr lang="ko-KR" altLang="en-US" dirty="0" err="1" smtClean="0"/>
              <a:t>작게할때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96336" y="638132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2020-11-28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40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19" y="908720"/>
            <a:ext cx="4464496" cy="290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4149525"/>
            <a:ext cx="4025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위치를 </a:t>
            </a:r>
            <a:r>
              <a:rPr lang="ko-KR" altLang="en-US" dirty="0" err="1" smtClean="0"/>
              <a:t>바꿀때</a:t>
            </a:r>
            <a:r>
              <a:rPr lang="ko-KR" altLang="en-US" dirty="0" smtClean="0"/>
              <a:t> 변환 행렬을 이용한다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Warpafine</a:t>
            </a:r>
            <a:r>
              <a:rPr lang="ko-KR" altLang="en-US" dirty="0" smtClean="0"/>
              <a:t>함수를 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87668"/>
            <a:ext cx="3953048" cy="212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96336" y="638132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2020-11-28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40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7431087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96336" y="638132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2020-11-28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40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49" y="44624"/>
            <a:ext cx="64267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https://www.youtube.com/watch?v=WWLsrX42lbU&amp;list=PLRx0vPvlEmdBx9X5xSgcEk4CEbzEiws8C&amp;index=10</a:t>
            </a:r>
            <a:endParaRPr lang="ko-KR" altLang="en-US"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7335837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40" y="4268125"/>
            <a:ext cx="34956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77384"/>
            <a:ext cx="33337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47664" y="6706525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Cv</a:t>
            </a:r>
            <a:r>
              <a:rPr lang="en-US" altLang="ko-KR" dirty="0" smtClean="0"/>
              <a:t> add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75264" y="6673334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add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6555" y="7389440"/>
            <a:ext cx="4807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임계치</a:t>
            </a:r>
            <a:r>
              <a:rPr lang="en-US" altLang="ko-KR" dirty="0" smtClean="0"/>
              <a:t>(255)</a:t>
            </a:r>
            <a:r>
              <a:rPr lang="ko-KR" altLang="en-US" dirty="0" smtClean="0"/>
              <a:t>초과서 처리 되는 방식이 다를 뿐</a:t>
            </a:r>
            <a:endParaRPr lang="en-US" altLang="ko-KR" dirty="0" smtClean="0"/>
          </a:p>
          <a:p>
            <a:r>
              <a:rPr lang="en-US" altLang="ko-KR" dirty="0" err="1" smtClean="0"/>
              <a:t>Cv</a:t>
            </a:r>
            <a:r>
              <a:rPr lang="en-US" altLang="ko-KR" dirty="0" smtClean="0"/>
              <a:t> add</a:t>
            </a:r>
            <a:r>
              <a:rPr lang="ko-KR" altLang="en-US" dirty="0" smtClean="0"/>
              <a:t>를 더 </a:t>
            </a:r>
            <a:r>
              <a:rPr lang="ko-KR" altLang="en-US" dirty="0" err="1" smtClean="0"/>
              <a:t>보는게</a:t>
            </a:r>
            <a:r>
              <a:rPr lang="ko-KR" altLang="en-US" dirty="0" smtClean="0"/>
              <a:t> 낫다</a:t>
            </a:r>
            <a:endParaRPr lang="ko-KR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25144" y="4832656"/>
            <a:ext cx="5993409" cy="3114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40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7783513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33056"/>
            <a:ext cx="6011863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92280" y="5013176"/>
            <a:ext cx="4667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Thread Binary</a:t>
            </a:r>
            <a:r>
              <a:rPr lang="ko-KR" altLang="en-US" sz="2400" dirty="0" smtClean="0"/>
              <a:t>를 가장 많이 쓴다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449" y="44624"/>
            <a:ext cx="64267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https://www.youtube.com/watch?v=Xqm4R1cKbFI&amp;list=PLRx0vPvlEmdBx9X5xSgcEk4CEbzEiws8C&amp;index=11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3940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6696099" cy="3019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972616" y="3861048"/>
            <a:ext cx="11184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적응임계적으로 필터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가우시안</a:t>
            </a:r>
            <a:r>
              <a:rPr lang="ko-KR" altLang="en-US" sz="2400" dirty="0" smtClean="0"/>
              <a:t> 등등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이용해서 영역별로 </a:t>
            </a:r>
            <a:r>
              <a:rPr lang="ko-KR" altLang="en-US" sz="2400" dirty="0" err="1" smtClean="0"/>
              <a:t>임계치가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처리되는것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-890947" y="5085184"/>
            <a:ext cx="9363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ADAPTIVE_THREASH_MEAS_C : </a:t>
            </a:r>
            <a:r>
              <a:rPr lang="ko-KR" altLang="en-US" sz="2400" dirty="0" smtClean="0"/>
              <a:t>모든 픽셀의 평균을 </a:t>
            </a:r>
            <a:r>
              <a:rPr lang="ko-KR" altLang="en-US" sz="2400" dirty="0" err="1" smtClean="0"/>
              <a:t>임계치로</a:t>
            </a:r>
            <a:endParaRPr lang="en-US" altLang="ko-KR" sz="2400" dirty="0" smtClean="0"/>
          </a:p>
          <a:p>
            <a:r>
              <a:rPr lang="en-US" altLang="ko-KR" sz="2400" dirty="0" smtClean="0"/>
              <a:t>ADAPTIVE_THREASH_GAUSSIAN </a:t>
            </a:r>
            <a:r>
              <a:rPr lang="en-US" altLang="ko-KR" sz="2400" dirty="0"/>
              <a:t>: </a:t>
            </a:r>
            <a:r>
              <a:rPr lang="ko-KR" altLang="en-US" sz="2400" dirty="0" smtClean="0"/>
              <a:t>중심이 높은 </a:t>
            </a:r>
            <a:r>
              <a:rPr lang="ko-KR" altLang="en-US" sz="2400" dirty="0" err="1" smtClean="0"/>
              <a:t>임계치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정규 분포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7449" y="44624"/>
            <a:ext cx="64267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https://www.youtube.com/watch?v=Xqm4R1cKbFI&amp;list=PLRx0vPvlEmdBx9X5xSgcEk4CEbzEiws8C&amp;index=11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7525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7859713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449" y="44624"/>
            <a:ext cx="64267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https://www.youtube.com/watch?v=61dNYY1_IIE&amp;list=PLRx0vPvlEmdBx9X5xSgcEk4CEbzEiws8C&amp;index=12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9445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45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133</Words>
  <Application>Microsoft Office PowerPoint</Application>
  <PresentationFormat>화면 슬라이드 쇼(4:3)</PresentationFormat>
  <Paragraphs>26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jaekyung koo</cp:lastModifiedBy>
  <cp:revision>13</cp:revision>
  <dcterms:created xsi:type="dcterms:W3CDTF">2006-10-05T04:04:58Z</dcterms:created>
  <dcterms:modified xsi:type="dcterms:W3CDTF">2020-11-28T02:43:54Z</dcterms:modified>
</cp:coreProperties>
</file>