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72" r:id="rId6"/>
    <p:sldId id="267" r:id="rId7"/>
    <p:sldId id="271" r:id="rId8"/>
    <p:sldId id="260" r:id="rId9"/>
    <p:sldId id="261" r:id="rId10"/>
    <p:sldId id="262" r:id="rId11"/>
    <p:sldId id="263" r:id="rId12"/>
    <p:sldId id="276" r:id="rId13"/>
    <p:sldId id="273" r:id="rId14"/>
    <p:sldId id="275" r:id="rId15"/>
    <p:sldId id="264" r:id="rId16"/>
    <p:sldId id="265" r:id="rId17"/>
    <p:sldId id="266" r:id="rId18"/>
    <p:sldId id="268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6CD4-00D0-42BA-BCF7-560FB6DD8C57}" v="1372" dt="2024-02-15T19:09:13.078"/>
    <p1510:client id="{9AD8E8EC-E885-432A-94CB-92052610D8E0}" v="186" dt="2024-02-15T16:14:06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28DC332-0A44-450B-9CBA-B276D5394299}"/>
    <pc:docChg chg="modSld">
      <pc:chgData name="Guest User" userId="" providerId="Windows Live" clId="Web-{628DC332-0A44-450B-9CBA-B276D5394299}" dt="2024-02-13T18:01:34.488" v="42" actId="20577"/>
      <pc:docMkLst>
        <pc:docMk/>
      </pc:docMkLst>
      <pc:sldChg chg="modSp">
        <pc:chgData name="Guest User" userId="" providerId="Windows Live" clId="Web-{628DC332-0A44-450B-9CBA-B276D5394299}" dt="2024-02-13T18:01:34.488" v="42" actId="20577"/>
        <pc:sldMkLst>
          <pc:docMk/>
          <pc:sldMk cId="651084213" sldId="275"/>
        </pc:sldMkLst>
        <pc:spChg chg="mod">
          <ac:chgData name="Guest User" userId="" providerId="Windows Live" clId="Web-{628DC332-0A44-450B-9CBA-B276D5394299}" dt="2024-02-13T18:01:34.488" v="42" actId="20577"/>
          <ac:spMkLst>
            <pc:docMk/>
            <pc:sldMk cId="651084213" sldId="275"/>
            <ac:spMk id="3" creationId="{E9C060C4-E9F2-DF56-D8E4-3216D91C293E}"/>
          </ac:spMkLst>
        </pc:spChg>
      </pc:sldChg>
    </pc:docChg>
  </pc:docChgLst>
  <pc:docChgLst>
    <pc:chgData name="Guest User" providerId="Windows Live" clId="Web-{51FA519D-3401-4739-B811-780578B9F4A9}"/>
    <pc:docChg chg="modSld">
      <pc:chgData name="Guest User" userId="" providerId="Windows Live" clId="Web-{51FA519D-3401-4739-B811-780578B9F4A9}" dt="2024-02-14T14:54:19.595" v="65" actId="20577"/>
      <pc:docMkLst>
        <pc:docMk/>
      </pc:docMkLst>
      <pc:sldChg chg="modSp">
        <pc:chgData name="Guest User" userId="" providerId="Windows Live" clId="Web-{51FA519D-3401-4739-B811-780578B9F4A9}" dt="2024-02-14T14:54:19.595" v="65" actId="20577"/>
        <pc:sldMkLst>
          <pc:docMk/>
          <pc:sldMk cId="903057346" sldId="257"/>
        </pc:sldMkLst>
        <pc:spChg chg="mod">
          <ac:chgData name="Guest User" userId="" providerId="Windows Live" clId="Web-{51FA519D-3401-4739-B811-780578B9F4A9}" dt="2024-02-14T14:54:19.595" v="65" actId="20577"/>
          <ac:spMkLst>
            <pc:docMk/>
            <pc:sldMk cId="903057346" sldId="257"/>
            <ac:spMk id="3" creationId="{97A0152F-679D-B1B2-9514-6EA8760060B5}"/>
          </ac:spMkLst>
        </pc:spChg>
      </pc:sldChg>
    </pc:docChg>
  </pc:docChgLst>
  <pc:docChgLst>
    <pc:chgData name="sierra frey" userId="48a9087dc777b5e0" providerId="Windows Live" clId="Web-{D7B06A5C-7E6C-49C1-817D-E91CBD5C8BD9}"/>
    <pc:docChg chg="modSld sldOrd">
      <pc:chgData name="sierra frey" userId="48a9087dc777b5e0" providerId="Windows Live" clId="Web-{D7B06A5C-7E6C-49C1-817D-E91CBD5C8BD9}" dt="2024-02-14T18:39:14.066" v="2"/>
      <pc:docMkLst>
        <pc:docMk/>
      </pc:docMkLst>
      <pc:sldChg chg="ord">
        <pc:chgData name="sierra frey" userId="48a9087dc777b5e0" providerId="Windows Live" clId="Web-{D7B06A5C-7E6C-49C1-817D-E91CBD5C8BD9}" dt="2024-02-14T17:54:46.651" v="0"/>
        <pc:sldMkLst>
          <pc:docMk/>
          <pc:sldMk cId="3326045498" sldId="267"/>
        </pc:sldMkLst>
      </pc:sldChg>
      <pc:sldChg chg="delSp modSp">
        <pc:chgData name="sierra frey" userId="48a9087dc777b5e0" providerId="Windows Live" clId="Web-{D7B06A5C-7E6C-49C1-817D-E91CBD5C8BD9}" dt="2024-02-14T18:39:14.066" v="2"/>
        <pc:sldMkLst>
          <pc:docMk/>
          <pc:sldMk cId="594425645" sldId="270"/>
        </pc:sldMkLst>
        <pc:spChg chg="del">
          <ac:chgData name="sierra frey" userId="48a9087dc777b5e0" providerId="Windows Live" clId="Web-{D7B06A5C-7E6C-49C1-817D-E91CBD5C8BD9}" dt="2024-02-14T18:39:02.816" v="1"/>
          <ac:spMkLst>
            <pc:docMk/>
            <pc:sldMk cId="594425645" sldId="270"/>
            <ac:spMk id="3" creationId="{2DF16549-B55D-A326-0B0B-15E19A66EB07}"/>
          </ac:spMkLst>
        </pc:spChg>
        <pc:cxnChg chg="mod">
          <ac:chgData name="sierra frey" userId="48a9087dc777b5e0" providerId="Windows Live" clId="Web-{D7B06A5C-7E6C-49C1-817D-E91CBD5C8BD9}" dt="2024-02-14T18:39:14.066" v="2"/>
          <ac:cxnSpMkLst>
            <pc:docMk/>
            <pc:sldMk cId="594425645" sldId="270"/>
            <ac:cxnSpMk id="7" creationId="{7BDFC436-87D8-50EE-D101-38B7BFF591D0}"/>
          </ac:cxnSpMkLst>
        </pc:cxnChg>
      </pc:sldChg>
    </pc:docChg>
  </pc:docChgLst>
  <pc:docChgLst>
    <pc:chgData name="Guest User" providerId="Windows Live" clId="Web-{6002EBB4-C18F-4010-8856-FD0BDBF8E1AB}"/>
    <pc:docChg chg="modSld">
      <pc:chgData name="Guest User" userId="" providerId="Windows Live" clId="Web-{6002EBB4-C18F-4010-8856-FD0BDBF8E1AB}" dt="2024-02-13T13:23:13.659" v="24"/>
      <pc:docMkLst>
        <pc:docMk/>
      </pc:docMkLst>
      <pc:sldChg chg="modSp">
        <pc:chgData name="Guest User" userId="" providerId="Windows Live" clId="Web-{6002EBB4-C18F-4010-8856-FD0BDBF8E1AB}" dt="2024-02-13T13:17:55.758" v="21" actId="20577"/>
        <pc:sldMkLst>
          <pc:docMk/>
          <pc:sldMk cId="478535931" sldId="256"/>
        </pc:sldMkLst>
        <pc:spChg chg="mod">
          <ac:chgData name="Guest User" userId="" providerId="Windows Live" clId="Web-{6002EBB4-C18F-4010-8856-FD0BDBF8E1AB}" dt="2024-02-13T13:17:55.758" v="21" actId="20577"/>
          <ac:spMkLst>
            <pc:docMk/>
            <pc:sldMk cId="478535931" sldId="256"/>
            <ac:spMk id="3" creationId="{58B4DC78-152C-2627-4993-556EFAE981E3}"/>
          </ac:spMkLst>
        </pc:spChg>
      </pc:sldChg>
      <pc:sldChg chg="addSp delSp modSp mod setBg">
        <pc:chgData name="Guest User" userId="" providerId="Windows Live" clId="Web-{6002EBB4-C18F-4010-8856-FD0BDBF8E1AB}" dt="2024-02-13T13:23:13.659" v="24"/>
        <pc:sldMkLst>
          <pc:docMk/>
          <pc:sldMk cId="1259538161" sldId="272"/>
        </pc:sldMkLst>
        <pc:spChg chg="mod">
          <ac:chgData name="Guest User" userId="" providerId="Windows Live" clId="Web-{6002EBB4-C18F-4010-8856-FD0BDBF8E1AB}" dt="2024-02-13T13:23:13.659" v="24"/>
          <ac:spMkLst>
            <pc:docMk/>
            <pc:sldMk cId="1259538161" sldId="272"/>
            <ac:spMk id="2" creationId="{F32EE7DB-44B3-D07B-7CDE-1234A586374F}"/>
          </ac:spMkLst>
        </pc:spChg>
        <pc:spChg chg="del">
          <ac:chgData name="Guest User" userId="" providerId="Windows Live" clId="Web-{6002EBB4-C18F-4010-8856-FD0BDBF8E1AB}" dt="2024-02-13T03:15:41.623" v="0"/>
          <ac:spMkLst>
            <pc:docMk/>
            <pc:sldMk cId="1259538161" sldId="272"/>
            <ac:spMk id="3" creationId="{F737120A-3216-49E8-E78B-B6827D31B3D7}"/>
          </ac:spMkLst>
        </pc:spChg>
        <pc:spChg chg="add del">
          <ac:chgData name="Guest User" userId="" providerId="Windows Live" clId="Web-{6002EBB4-C18F-4010-8856-FD0BDBF8E1AB}" dt="2024-02-13T13:23:13.659" v="24"/>
          <ac:spMkLst>
            <pc:docMk/>
            <pc:sldMk cId="1259538161" sldId="272"/>
            <ac:spMk id="9" creationId="{665DBBEF-238B-476B-96AB-8AAC3224ECEA}"/>
          </ac:spMkLst>
        </pc:spChg>
        <pc:spChg chg="add del">
          <ac:chgData name="Guest User" userId="" providerId="Windows Live" clId="Web-{6002EBB4-C18F-4010-8856-FD0BDBF8E1AB}" dt="2024-02-13T13:23:13.659" v="24"/>
          <ac:spMkLst>
            <pc:docMk/>
            <pc:sldMk cId="1259538161" sldId="272"/>
            <ac:spMk id="11" creationId="{3FCFB1DE-0B7E-48CC-BA90-B2AB0889F9D6}"/>
          </ac:spMkLst>
        </pc:spChg>
        <pc:spChg chg="add del">
          <ac:chgData name="Guest User" userId="" providerId="Windows Live" clId="Web-{6002EBB4-C18F-4010-8856-FD0BDBF8E1AB}" dt="2024-02-13T13:23:13.659" v="23"/>
          <ac:spMkLst>
            <pc:docMk/>
            <pc:sldMk cId="1259538161" sldId="272"/>
            <ac:spMk id="15" creationId="{801F6B3D-B183-1A01-3613-39E504117080}"/>
          </ac:spMkLst>
        </pc:spChg>
        <pc:spChg chg="add">
          <ac:chgData name="Guest User" userId="" providerId="Windows Live" clId="Web-{6002EBB4-C18F-4010-8856-FD0BDBF8E1AB}" dt="2024-02-13T13:23:13.659" v="24"/>
          <ac:spMkLst>
            <pc:docMk/>
            <pc:sldMk cId="1259538161" sldId="272"/>
            <ac:spMk id="22" creationId="{D7DA0029-EB05-396D-4F2F-4422DE7EBEA4}"/>
          </ac:spMkLst>
        </pc:spChg>
        <pc:spChg chg="add">
          <ac:chgData name="Guest User" userId="" providerId="Windows Live" clId="Web-{6002EBB4-C18F-4010-8856-FD0BDBF8E1AB}" dt="2024-02-13T13:23:13.659" v="24"/>
          <ac:spMkLst>
            <pc:docMk/>
            <pc:sldMk cId="1259538161" sldId="272"/>
            <ac:spMk id="23" creationId="{0D05C9B4-B5C9-2D4D-23C9-CEE72646F923}"/>
          </ac:spMkLst>
        </pc:spChg>
        <pc:grpChg chg="add del">
          <ac:chgData name="Guest User" userId="" providerId="Windows Live" clId="Web-{6002EBB4-C18F-4010-8856-FD0BDBF8E1AB}" dt="2024-02-13T13:23:13.659" v="23"/>
          <ac:grpSpMkLst>
            <pc:docMk/>
            <pc:sldMk cId="1259538161" sldId="272"/>
            <ac:grpSpMk id="18" creationId="{6258F736-B256-8039-9DC6-F4E49A5C5AD5}"/>
          </ac:grpSpMkLst>
        </pc:grpChg>
        <pc:picChg chg="add mod ord">
          <ac:chgData name="Guest User" userId="" providerId="Windows Live" clId="Web-{6002EBB4-C18F-4010-8856-FD0BDBF8E1AB}" dt="2024-02-13T13:23:13.659" v="24"/>
          <ac:picMkLst>
            <pc:docMk/>
            <pc:sldMk cId="1259538161" sldId="272"/>
            <ac:picMk id="4" creationId="{9DA3C5C7-05ED-7B11-2F31-EF0D3C12DB55}"/>
          </ac:picMkLst>
        </pc:picChg>
      </pc:sldChg>
    </pc:docChg>
  </pc:docChgLst>
  <pc:docChgLst>
    <pc:chgData name="Kieran Lynch" userId="97c55482bc1fdad3" providerId="LiveId" clId="{66EA6CD4-00D0-42BA-BCF7-560FB6DD8C57}"/>
    <pc:docChg chg="undo custSel addSld delSld modSld sldOrd">
      <pc:chgData name="Kieran Lynch" userId="97c55482bc1fdad3" providerId="LiveId" clId="{66EA6CD4-00D0-42BA-BCF7-560FB6DD8C57}" dt="2024-02-15T19:09:13.078" v="7557" actId="20577"/>
      <pc:docMkLst>
        <pc:docMk/>
      </pc:docMkLst>
      <pc:sldChg chg="addSp modSp">
        <pc:chgData name="Kieran Lynch" userId="97c55482bc1fdad3" providerId="LiveId" clId="{66EA6CD4-00D0-42BA-BCF7-560FB6DD8C57}" dt="2024-02-11T15:46:57.906" v="3744" actId="1076"/>
        <pc:sldMkLst>
          <pc:docMk/>
          <pc:sldMk cId="478535931" sldId="256"/>
        </pc:sldMkLst>
        <pc:picChg chg="add mod">
          <ac:chgData name="Kieran Lynch" userId="97c55482bc1fdad3" providerId="LiveId" clId="{66EA6CD4-00D0-42BA-BCF7-560FB6DD8C57}" dt="2024-02-11T15:46:57.906" v="3744" actId="1076"/>
          <ac:picMkLst>
            <pc:docMk/>
            <pc:sldMk cId="478535931" sldId="256"/>
            <ac:picMk id="1026" creationId="{2C16F9F7-5D0E-7FD2-615F-4185D01224E3}"/>
          </ac:picMkLst>
        </pc:picChg>
      </pc:sldChg>
      <pc:sldChg chg="addSp delSp modSp del mod">
        <pc:chgData name="Kieran Lynch" userId="97c55482bc1fdad3" providerId="LiveId" clId="{66EA6CD4-00D0-42BA-BCF7-560FB6DD8C57}" dt="2024-02-14T16:14:25.900" v="5776" actId="2696"/>
        <pc:sldMkLst>
          <pc:docMk/>
          <pc:sldMk cId="597036531" sldId="258"/>
        </pc:sldMkLst>
        <pc:spChg chg="mod">
          <ac:chgData name="Kieran Lynch" userId="97c55482bc1fdad3" providerId="LiveId" clId="{66EA6CD4-00D0-42BA-BCF7-560FB6DD8C57}" dt="2024-02-11T00:33:03.571" v="26" actId="20577"/>
          <ac:spMkLst>
            <pc:docMk/>
            <pc:sldMk cId="597036531" sldId="258"/>
            <ac:spMk id="2" creationId="{5FF2DEF8-0105-0890-3CBF-4567ABE9FF94}"/>
          </ac:spMkLst>
        </pc:spChg>
        <pc:spChg chg="add mod">
          <ac:chgData name="Kieran Lynch" userId="97c55482bc1fdad3" providerId="LiveId" clId="{66EA6CD4-00D0-42BA-BCF7-560FB6DD8C57}" dt="2024-02-12T01:17:09.462" v="4922" actId="20577"/>
          <ac:spMkLst>
            <pc:docMk/>
            <pc:sldMk cId="597036531" sldId="258"/>
            <ac:spMk id="9" creationId="{6D277B07-C77E-D563-A6E9-C287B814CC52}"/>
          </ac:spMkLst>
        </pc:spChg>
        <pc:picChg chg="del">
          <ac:chgData name="Kieran Lynch" userId="97c55482bc1fdad3" providerId="LiveId" clId="{66EA6CD4-00D0-42BA-BCF7-560FB6DD8C57}" dt="2024-02-11T00:32:57.148" v="6" actId="478"/>
          <ac:picMkLst>
            <pc:docMk/>
            <pc:sldMk cId="597036531" sldId="258"/>
            <ac:picMk id="5" creationId="{BE2811F2-6C25-2049-F201-5F1E834840FE}"/>
          </ac:picMkLst>
        </pc:picChg>
        <pc:picChg chg="add del mod">
          <ac:chgData name="Kieran Lynch" userId="97c55482bc1fdad3" providerId="LiveId" clId="{66EA6CD4-00D0-42BA-BCF7-560FB6DD8C57}" dt="2024-02-11T00:33:32.912" v="94" actId="478"/>
          <ac:picMkLst>
            <pc:docMk/>
            <pc:sldMk cId="597036531" sldId="258"/>
            <ac:picMk id="7" creationId="{9D68CBD3-13C7-DC6B-D67F-A14335146300}"/>
          </ac:picMkLst>
        </pc:picChg>
        <pc:picChg chg="add mod modCrop">
          <ac:chgData name="Kieran Lynch" userId="97c55482bc1fdad3" providerId="LiveId" clId="{66EA6CD4-00D0-42BA-BCF7-560FB6DD8C57}" dt="2024-02-11T00:34:37.380" v="115" actId="14100"/>
          <ac:picMkLst>
            <pc:docMk/>
            <pc:sldMk cId="597036531" sldId="258"/>
            <ac:picMk id="11" creationId="{27D5142B-DC67-378B-6D59-D475D39200CB}"/>
          </ac:picMkLst>
        </pc:picChg>
      </pc:sldChg>
      <pc:sldChg chg="modSp new mod">
        <pc:chgData name="Kieran Lynch" userId="97c55482bc1fdad3" providerId="LiveId" clId="{66EA6CD4-00D0-42BA-BCF7-560FB6DD8C57}" dt="2024-02-11T15:45:51.640" v="3740" actId="20577"/>
        <pc:sldMkLst>
          <pc:docMk/>
          <pc:sldMk cId="3265973077" sldId="259"/>
        </pc:sldMkLst>
        <pc:spChg chg="mod">
          <ac:chgData name="Kieran Lynch" userId="97c55482bc1fdad3" providerId="LiveId" clId="{66EA6CD4-00D0-42BA-BCF7-560FB6DD8C57}" dt="2024-02-11T00:36:40.384" v="232" actId="20577"/>
          <ac:spMkLst>
            <pc:docMk/>
            <pc:sldMk cId="3265973077" sldId="259"/>
            <ac:spMk id="2" creationId="{E6369500-64B8-6D5B-525E-9D309F589F0B}"/>
          </ac:spMkLst>
        </pc:spChg>
        <pc:spChg chg="mod">
          <ac:chgData name="Kieran Lynch" userId="97c55482bc1fdad3" providerId="LiveId" clId="{66EA6CD4-00D0-42BA-BCF7-560FB6DD8C57}" dt="2024-02-11T15:45:51.640" v="3740" actId="20577"/>
          <ac:spMkLst>
            <pc:docMk/>
            <pc:sldMk cId="3265973077" sldId="259"/>
            <ac:spMk id="3" creationId="{95C9C1A5-DF6D-2621-E499-970337BF9C76}"/>
          </ac:spMkLst>
        </pc:spChg>
      </pc:sldChg>
      <pc:sldChg chg="addSp delSp modSp new mod">
        <pc:chgData name="Kieran Lynch" userId="97c55482bc1fdad3" providerId="LiveId" clId="{66EA6CD4-00D0-42BA-BCF7-560FB6DD8C57}" dt="2024-02-11T01:01:20.374" v="600" actId="1076"/>
        <pc:sldMkLst>
          <pc:docMk/>
          <pc:sldMk cId="277757584" sldId="260"/>
        </pc:sldMkLst>
        <pc:spChg chg="mod">
          <ac:chgData name="Kieran Lynch" userId="97c55482bc1fdad3" providerId="LiveId" clId="{66EA6CD4-00D0-42BA-BCF7-560FB6DD8C57}" dt="2024-02-11T01:01:20.374" v="600" actId="1076"/>
          <ac:spMkLst>
            <pc:docMk/>
            <pc:sldMk cId="277757584" sldId="260"/>
            <ac:spMk id="2" creationId="{4F18D2F6-6256-7EBB-7EB2-5F0942F8C055}"/>
          </ac:spMkLst>
        </pc:spChg>
        <pc:spChg chg="del">
          <ac:chgData name="Kieran Lynch" userId="97c55482bc1fdad3" providerId="LiveId" clId="{66EA6CD4-00D0-42BA-BCF7-560FB6DD8C57}" dt="2024-02-11T00:43:17.006" v="301" actId="22"/>
          <ac:spMkLst>
            <pc:docMk/>
            <pc:sldMk cId="277757584" sldId="260"/>
            <ac:spMk id="3" creationId="{035083F4-901C-7522-6AB4-9E1A67BA3917}"/>
          </ac:spMkLst>
        </pc:spChg>
        <pc:spChg chg="add del mod">
          <ac:chgData name="Kieran Lynch" userId="97c55482bc1fdad3" providerId="LiveId" clId="{66EA6CD4-00D0-42BA-BCF7-560FB6DD8C57}" dt="2024-02-11T00:44:27.469" v="319"/>
          <ac:spMkLst>
            <pc:docMk/>
            <pc:sldMk cId="277757584" sldId="260"/>
            <ac:spMk id="6" creationId="{EB9B5626-24C2-CEEE-428D-7081A10CB070}"/>
          </ac:spMkLst>
        </pc:spChg>
        <pc:spChg chg="add del mod">
          <ac:chgData name="Kieran Lynch" userId="97c55482bc1fdad3" providerId="LiveId" clId="{66EA6CD4-00D0-42BA-BCF7-560FB6DD8C57}" dt="2024-02-11T01:01:05.442" v="598" actId="1076"/>
          <ac:spMkLst>
            <pc:docMk/>
            <pc:sldMk cId="277757584" sldId="260"/>
            <ac:spMk id="8" creationId="{27C30596-A4F9-FC5E-185F-4603D6386DD0}"/>
          </ac:spMkLst>
        </pc:spChg>
        <pc:spChg chg="add mod">
          <ac:chgData name="Kieran Lynch" userId="97c55482bc1fdad3" providerId="LiveId" clId="{66EA6CD4-00D0-42BA-BCF7-560FB6DD8C57}" dt="2024-02-11T00:44:42.610" v="321"/>
          <ac:spMkLst>
            <pc:docMk/>
            <pc:sldMk cId="277757584" sldId="260"/>
            <ac:spMk id="9" creationId="{F0D65D1B-A47E-C707-9E83-8A99D7338C1F}"/>
          </ac:spMkLst>
        </pc:spChg>
        <pc:spChg chg="add del mod">
          <ac:chgData name="Kieran Lynch" userId="97c55482bc1fdad3" providerId="LiveId" clId="{66EA6CD4-00D0-42BA-BCF7-560FB6DD8C57}" dt="2024-02-11T00:52:19.257" v="597"/>
          <ac:spMkLst>
            <pc:docMk/>
            <pc:sldMk cId="277757584" sldId="260"/>
            <ac:spMk id="10" creationId="{B8AC229B-CA0B-8406-EBC5-094B1E5F5343}"/>
          </ac:spMkLst>
        </pc:spChg>
        <pc:spChg chg="add mod">
          <ac:chgData name="Kieran Lynch" userId="97c55482bc1fdad3" providerId="LiveId" clId="{66EA6CD4-00D0-42BA-BCF7-560FB6DD8C57}" dt="2024-02-11T00:45:58.417" v="398"/>
          <ac:spMkLst>
            <pc:docMk/>
            <pc:sldMk cId="277757584" sldId="260"/>
            <ac:spMk id="11" creationId="{6F7C9A0D-8916-3A0F-5B0B-04D4AC262120}"/>
          </ac:spMkLst>
        </pc:spChg>
        <pc:picChg chg="add del mod ord modCrop">
          <ac:chgData name="Kieran Lynch" userId="97c55482bc1fdad3" providerId="LiveId" clId="{66EA6CD4-00D0-42BA-BCF7-560FB6DD8C57}" dt="2024-02-11T00:44:27.462" v="317" actId="478"/>
          <ac:picMkLst>
            <pc:docMk/>
            <pc:sldMk cId="277757584" sldId="260"/>
            <ac:picMk id="5" creationId="{AD92A298-26E9-B4E3-3DF5-50FB41087316}"/>
          </ac:picMkLst>
        </pc:picChg>
      </pc:sldChg>
      <pc:sldChg chg="addSp delSp modSp new mod">
        <pc:chgData name="Kieran Lynch" userId="97c55482bc1fdad3" providerId="LiveId" clId="{66EA6CD4-00D0-42BA-BCF7-560FB6DD8C57}" dt="2024-02-11T01:07:09.405" v="836" actId="14100"/>
        <pc:sldMkLst>
          <pc:docMk/>
          <pc:sldMk cId="217936238" sldId="261"/>
        </pc:sldMkLst>
        <pc:spChg chg="mod">
          <ac:chgData name="Kieran Lynch" userId="97c55482bc1fdad3" providerId="LiveId" clId="{66EA6CD4-00D0-42BA-BCF7-560FB6DD8C57}" dt="2024-02-11T01:01:35.022" v="616" actId="20577"/>
          <ac:spMkLst>
            <pc:docMk/>
            <pc:sldMk cId="217936238" sldId="261"/>
            <ac:spMk id="2" creationId="{EBE7F149-E043-4E3F-66F8-06C4F15578C8}"/>
          </ac:spMkLst>
        </pc:spChg>
        <pc:spChg chg="mod">
          <ac:chgData name="Kieran Lynch" userId="97c55482bc1fdad3" providerId="LiveId" clId="{66EA6CD4-00D0-42BA-BCF7-560FB6DD8C57}" dt="2024-02-11T01:04:43.960" v="782" actId="20577"/>
          <ac:spMkLst>
            <pc:docMk/>
            <pc:sldMk cId="217936238" sldId="261"/>
            <ac:spMk id="3" creationId="{BE4576D2-BA87-2288-A9B5-00F0AE7DA5E1}"/>
          </ac:spMkLst>
        </pc:spChg>
        <pc:spChg chg="add mod">
          <ac:chgData name="Kieran Lynch" userId="97c55482bc1fdad3" providerId="LiveId" clId="{66EA6CD4-00D0-42BA-BCF7-560FB6DD8C57}" dt="2024-02-11T01:07:09.405" v="836" actId="14100"/>
          <ac:spMkLst>
            <pc:docMk/>
            <pc:sldMk cId="217936238" sldId="261"/>
            <ac:spMk id="12" creationId="{BC8AF6DD-C527-6737-4784-EFCEB2265F1D}"/>
          </ac:spMkLst>
        </pc:spChg>
        <pc:picChg chg="add mod">
          <ac:chgData name="Kieran Lynch" userId="97c55482bc1fdad3" providerId="LiveId" clId="{66EA6CD4-00D0-42BA-BCF7-560FB6DD8C57}" dt="2024-02-11T01:05:47.187" v="784" actId="1076"/>
          <ac:picMkLst>
            <pc:docMk/>
            <pc:sldMk cId="217936238" sldId="261"/>
            <ac:picMk id="5" creationId="{E3BEB992-F9AB-BEA7-1EB3-20FDB3920B71}"/>
          </ac:picMkLst>
        </pc:picChg>
        <pc:cxnChg chg="add del mod">
          <ac:chgData name="Kieran Lynch" userId="97c55482bc1fdad3" providerId="LiveId" clId="{66EA6CD4-00D0-42BA-BCF7-560FB6DD8C57}" dt="2024-02-11T01:06:36.303" v="788" actId="21"/>
          <ac:cxnSpMkLst>
            <pc:docMk/>
            <pc:sldMk cId="217936238" sldId="261"/>
            <ac:cxnSpMk id="7" creationId="{E981B938-5524-7AE1-B0CC-21E7FEE6CBA8}"/>
          </ac:cxnSpMkLst>
        </pc:cxnChg>
        <pc:cxnChg chg="add mod">
          <ac:chgData name="Kieran Lynch" userId="97c55482bc1fdad3" providerId="LiveId" clId="{66EA6CD4-00D0-42BA-BCF7-560FB6DD8C57}" dt="2024-02-11T01:06:44.758" v="792" actId="14100"/>
          <ac:cxnSpMkLst>
            <pc:docMk/>
            <pc:sldMk cId="217936238" sldId="261"/>
            <ac:cxnSpMk id="9" creationId="{E981B938-5524-7AE1-B0CC-21E7FEE6CBA8}"/>
          </ac:cxnSpMkLst>
        </pc:cxnChg>
      </pc:sldChg>
      <pc:sldChg chg="addSp delSp modSp new mod">
        <pc:chgData name="Kieran Lynch" userId="97c55482bc1fdad3" providerId="LiveId" clId="{66EA6CD4-00D0-42BA-BCF7-560FB6DD8C57}" dt="2024-02-11T02:16:26.825" v="1789" actId="20577"/>
        <pc:sldMkLst>
          <pc:docMk/>
          <pc:sldMk cId="2391957652" sldId="262"/>
        </pc:sldMkLst>
        <pc:spChg chg="mod">
          <ac:chgData name="Kieran Lynch" userId="97c55482bc1fdad3" providerId="LiveId" clId="{66EA6CD4-00D0-42BA-BCF7-560FB6DD8C57}" dt="2024-02-11T01:30:22.918" v="1362" actId="113"/>
          <ac:spMkLst>
            <pc:docMk/>
            <pc:sldMk cId="2391957652" sldId="262"/>
            <ac:spMk id="2" creationId="{4B0B2D89-F99D-BB87-8697-48C398AA81E4}"/>
          </ac:spMkLst>
        </pc:spChg>
        <pc:spChg chg="mod">
          <ac:chgData name="Kieran Lynch" userId="97c55482bc1fdad3" providerId="LiveId" clId="{66EA6CD4-00D0-42BA-BCF7-560FB6DD8C57}" dt="2024-02-11T01:23:34.759" v="1031" actId="1076"/>
          <ac:spMkLst>
            <pc:docMk/>
            <pc:sldMk cId="2391957652" sldId="262"/>
            <ac:spMk id="3" creationId="{8CEF50CC-CF65-A9B8-100E-B1B5A67D1940}"/>
          </ac:spMkLst>
        </pc:spChg>
        <pc:spChg chg="add del mod">
          <ac:chgData name="Kieran Lynch" userId="97c55482bc1fdad3" providerId="LiveId" clId="{66EA6CD4-00D0-42BA-BCF7-560FB6DD8C57}" dt="2024-02-11T01:24:42.298" v="1154"/>
          <ac:spMkLst>
            <pc:docMk/>
            <pc:sldMk cId="2391957652" sldId="262"/>
            <ac:spMk id="20" creationId="{67589E30-BD2A-D728-F569-BA3B1EEA955A}"/>
          </ac:spMkLst>
        </pc:spChg>
        <pc:spChg chg="add mod">
          <ac:chgData name="Kieran Lynch" userId="97c55482bc1fdad3" providerId="LiveId" clId="{66EA6CD4-00D0-42BA-BCF7-560FB6DD8C57}" dt="2024-02-11T01:30:29.902" v="1364" actId="114"/>
          <ac:spMkLst>
            <pc:docMk/>
            <pc:sldMk cId="2391957652" sldId="262"/>
            <ac:spMk id="23" creationId="{3503A99A-95A1-AB6F-3101-5F7B536264A2}"/>
          </ac:spMkLst>
        </pc:spChg>
        <pc:spChg chg="add mod">
          <ac:chgData name="Kieran Lynch" userId="97c55482bc1fdad3" providerId="LiveId" clId="{66EA6CD4-00D0-42BA-BCF7-560FB6DD8C57}" dt="2024-02-11T01:30:33.470" v="1366" actId="114"/>
          <ac:spMkLst>
            <pc:docMk/>
            <pc:sldMk cId="2391957652" sldId="262"/>
            <ac:spMk id="24" creationId="{EEB99B26-466F-27B5-EAE1-E0D0521C05FA}"/>
          </ac:spMkLst>
        </pc:spChg>
        <pc:spChg chg="add mod">
          <ac:chgData name="Kieran Lynch" userId="97c55482bc1fdad3" providerId="LiveId" clId="{66EA6CD4-00D0-42BA-BCF7-560FB6DD8C57}" dt="2024-02-11T01:30:31.692" v="1365" actId="114"/>
          <ac:spMkLst>
            <pc:docMk/>
            <pc:sldMk cId="2391957652" sldId="262"/>
            <ac:spMk id="25" creationId="{A06E0EBB-9B91-32B9-EF2B-32D4172D2D04}"/>
          </ac:spMkLst>
        </pc:spChg>
        <pc:spChg chg="add mod">
          <ac:chgData name="Kieran Lynch" userId="97c55482bc1fdad3" providerId="LiveId" clId="{66EA6CD4-00D0-42BA-BCF7-560FB6DD8C57}" dt="2024-02-11T01:30:35.121" v="1367" actId="114"/>
          <ac:spMkLst>
            <pc:docMk/>
            <pc:sldMk cId="2391957652" sldId="262"/>
            <ac:spMk id="26" creationId="{C0CCF037-9336-45D5-5594-20ECF2608B8C}"/>
          </ac:spMkLst>
        </pc:spChg>
        <pc:spChg chg="add mod">
          <ac:chgData name="Kieran Lynch" userId="97c55482bc1fdad3" providerId="LiveId" clId="{66EA6CD4-00D0-42BA-BCF7-560FB6DD8C57}" dt="2024-02-11T02:16:26.825" v="1789" actId="20577"/>
          <ac:spMkLst>
            <pc:docMk/>
            <pc:sldMk cId="2391957652" sldId="262"/>
            <ac:spMk id="28" creationId="{5307D405-377B-DDE2-96B0-9C417CCC03AF}"/>
          </ac:spMkLst>
        </pc:spChg>
        <pc:cxnChg chg="add del">
          <ac:chgData name="Kieran Lynch" userId="97c55482bc1fdad3" providerId="LiveId" clId="{66EA6CD4-00D0-42BA-BCF7-560FB6DD8C57}" dt="2024-02-11T01:22:30.969" v="1013" actId="11529"/>
          <ac:cxnSpMkLst>
            <pc:docMk/>
            <pc:sldMk cId="2391957652" sldId="262"/>
            <ac:cxnSpMk id="5" creationId="{7268984C-CD73-C779-6AF8-48B421F843ED}"/>
          </ac:cxnSpMkLst>
        </pc:cxnChg>
        <pc:cxnChg chg="add mod">
          <ac:chgData name="Kieran Lynch" userId="97c55482bc1fdad3" providerId="LiveId" clId="{66EA6CD4-00D0-42BA-BCF7-560FB6DD8C57}" dt="2024-02-11T01:23:39.259" v="1032" actId="14100"/>
          <ac:cxnSpMkLst>
            <pc:docMk/>
            <pc:sldMk cId="2391957652" sldId="262"/>
            <ac:cxnSpMk id="7" creationId="{BDE593D3-FE9A-AF04-0FB6-497E0033D3D8}"/>
          </ac:cxnSpMkLst>
        </pc:cxnChg>
        <pc:cxnChg chg="add mod">
          <ac:chgData name="Kieran Lynch" userId="97c55482bc1fdad3" providerId="LiveId" clId="{66EA6CD4-00D0-42BA-BCF7-560FB6DD8C57}" dt="2024-02-11T01:25:04.976" v="1170" actId="14100"/>
          <ac:cxnSpMkLst>
            <pc:docMk/>
            <pc:sldMk cId="2391957652" sldId="262"/>
            <ac:cxnSpMk id="8" creationId="{63FFFAA5-B07F-5E3A-C1CC-BAD0672C337D}"/>
          </ac:cxnSpMkLst>
        </pc:cxnChg>
        <pc:cxnChg chg="add mod">
          <ac:chgData name="Kieran Lynch" userId="97c55482bc1fdad3" providerId="LiveId" clId="{66EA6CD4-00D0-42BA-BCF7-560FB6DD8C57}" dt="2024-02-11T01:25:07.689" v="1171" actId="14100"/>
          <ac:cxnSpMkLst>
            <pc:docMk/>
            <pc:sldMk cId="2391957652" sldId="262"/>
            <ac:cxnSpMk id="10" creationId="{9D2095AE-0AA8-4BEC-B869-07C0B0B97639}"/>
          </ac:cxnSpMkLst>
        </pc:cxnChg>
        <pc:cxnChg chg="add mod">
          <ac:chgData name="Kieran Lynch" userId="97c55482bc1fdad3" providerId="LiveId" clId="{66EA6CD4-00D0-42BA-BCF7-560FB6DD8C57}" dt="2024-02-11T01:29:29.940" v="1312" actId="14100"/>
          <ac:cxnSpMkLst>
            <pc:docMk/>
            <pc:sldMk cId="2391957652" sldId="262"/>
            <ac:cxnSpMk id="12" creationId="{BB92ABA7-F09D-A80C-141E-878CF192C91A}"/>
          </ac:cxnSpMkLst>
        </pc:cxnChg>
      </pc:sldChg>
      <pc:sldChg chg="modSp new del mod">
        <pc:chgData name="Kieran Lynch" userId="97c55482bc1fdad3" providerId="LiveId" clId="{66EA6CD4-00D0-42BA-BCF7-560FB6DD8C57}" dt="2024-02-11T01:32:25.391" v="1368" actId="2696"/>
        <pc:sldMkLst>
          <pc:docMk/>
          <pc:sldMk cId="1058998200" sldId="263"/>
        </pc:sldMkLst>
        <pc:spChg chg="mod">
          <ac:chgData name="Kieran Lynch" userId="97c55482bc1fdad3" providerId="LiveId" clId="{66EA6CD4-00D0-42BA-BCF7-560FB6DD8C57}" dt="2024-02-11T01:24:54.249" v="1169" actId="20577"/>
          <ac:spMkLst>
            <pc:docMk/>
            <pc:sldMk cId="1058998200" sldId="263"/>
            <ac:spMk id="2" creationId="{2D0E7B03-B0D1-2841-7E5A-F681A2F72574}"/>
          </ac:spMkLst>
        </pc:spChg>
      </pc:sldChg>
      <pc:sldChg chg="addSp delSp modSp new mod">
        <pc:chgData name="Kieran Lynch" userId="97c55482bc1fdad3" providerId="LiveId" clId="{66EA6CD4-00D0-42BA-BCF7-560FB6DD8C57}" dt="2024-02-14T16:13:48.835" v="5775"/>
        <pc:sldMkLst>
          <pc:docMk/>
          <pc:sldMk cId="3627385333" sldId="263"/>
        </pc:sldMkLst>
        <pc:spChg chg="mod">
          <ac:chgData name="Kieran Lynch" userId="97c55482bc1fdad3" providerId="LiveId" clId="{66EA6CD4-00D0-42BA-BCF7-560FB6DD8C57}" dt="2024-02-11T02:21:55.895" v="1812" actId="20577"/>
          <ac:spMkLst>
            <pc:docMk/>
            <pc:sldMk cId="3627385333" sldId="263"/>
            <ac:spMk id="2" creationId="{0E2F8C61-277F-BA6A-B095-852C5FE4096D}"/>
          </ac:spMkLst>
        </pc:spChg>
        <pc:spChg chg="mod">
          <ac:chgData name="Kieran Lynch" userId="97c55482bc1fdad3" providerId="LiveId" clId="{66EA6CD4-00D0-42BA-BCF7-560FB6DD8C57}" dt="2024-02-14T16:13:48.835" v="5775"/>
          <ac:spMkLst>
            <pc:docMk/>
            <pc:sldMk cId="3627385333" sldId="263"/>
            <ac:spMk id="3" creationId="{F9C736DC-6E71-C174-10B7-B35FC50EE82E}"/>
          </ac:spMkLst>
        </pc:spChg>
        <pc:spChg chg="add del">
          <ac:chgData name="Kieran Lynch" userId="97c55482bc1fdad3" providerId="LiveId" clId="{66EA6CD4-00D0-42BA-BCF7-560FB6DD8C57}" dt="2024-02-14T16:13:42.665" v="5772" actId="22"/>
          <ac:spMkLst>
            <pc:docMk/>
            <pc:sldMk cId="3627385333" sldId="263"/>
            <ac:spMk id="9" creationId="{DD52C70B-7A3A-C43F-F339-E30FB563C0E4}"/>
          </ac:spMkLst>
        </pc:spChg>
        <pc:spChg chg="add del mod">
          <ac:chgData name="Kieran Lynch" userId="97c55482bc1fdad3" providerId="LiveId" clId="{66EA6CD4-00D0-42BA-BCF7-560FB6DD8C57}" dt="2024-02-11T04:37:29.255" v="1834"/>
          <ac:spMkLst>
            <pc:docMk/>
            <pc:sldMk cId="3627385333" sldId="263"/>
            <ac:spMk id="11" creationId="{72EE43A9-8301-2DCD-F691-D85F2B843214}"/>
          </ac:spMkLst>
        </pc:spChg>
        <pc:spChg chg="add mod">
          <ac:chgData name="Kieran Lynch" userId="97c55482bc1fdad3" providerId="LiveId" clId="{66EA6CD4-00D0-42BA-BCF7-560FB6DD8C57}" dt="2024-02-11T05:11:00.874" v="2890" actId="1076"/>
          <ac:spMkLst>
            <pc:docMk/>
            <pc:sldMk cId="3627385333" sldId="263"/>
            <ac:spMk id="12" creationId="{A7C3E87C-3C39-4D83-1F0D-5DB543B9E868}"/>
          </ac:spMkLst>
        </pc:spChg>
        <pc:spChg chg="add del mod">
          <ac:chgData name="Kieran Lynch" userId="97c55482bc1fdad3" providerId="LiveId" clId="{66EA6CD4-00D0-42BA-BCF7-560FB6DD8C57}" dt="2024-02-11T04:38:55.756" v="1946"/>
          <ac:spMkLst>
            <pc:docMk/>
            <pc:sldMk cId="3627385333" sldId="263"/>
            <ac:spMk id="13" creationId="{0ECC1672-9428-DC75-4B25-5D2925D7FB4B}"/>
          </ac:spMkLst>
        </pc:spChg>
        <pc:spChg chg="add del">
          <ac:chgData name="Kieran Lynch" userId="97c55482bc1fdad3" providerId="LiveId" clId="{66EA6CD4-00D0-42BA-BCF7-560FB6DD8C57}" dt="2024-02-11T04:37:52.564" v="1852" actId="22"/>
          <ac:spMkLst>
            <pc:docMk/>
            <pc:sldMk cId="3627385333" sldId="263"/>
            <ac:spMk id="15" creationId="{13F64275-00F3-9486-F4A9-0ECFB413238C}"/>
          </ac:spMkLst>
        </pc:spChg>
        <pc:spChg chg="add mod">
          <ac:chgData name="Kieran Lynch" userId="97c55482bc1fdad3" providerId="LiveId" clId="{66EA6CD4-00D0-42BA-BCF7-560FB6DD8C57}" dt="2024-02-11T05:11:10.770" v="2894" actId="1076"/>
          <ac:spMkLst>
            <pc:docMk/>
            <pc:sldMk cId="3627385333" sldId="263"/>
            <ac:spMk id="17" creationId="{D8CB26B8-9441-D8DD-2BA1-5A06B4C70034}"/>
          </ac:spMkLst>
        </pc:spChg>
        <pc:spChg chg="add del mod">
          <ac:chgData name="Kieran Lynch" userId="97c55482bc1fdad3" providerId="LiveId" clId="{66EA6CD4-00D0-42BA-BCF7-560FB6DD8C57}" dt="2024-02-11T05:11:20.564" v="2897" actId="1076"/>
          <ac:spMkLst>
            <pc:docMk/>
            <pc:sldMk cId="3627385333" sldId="263"/>
            <ac:spMk id="19" creationId="{DB47C2D7-3480-3BC0-042F-E39B9B61AD9B}"/>
          </ac:spMkLst>
        </pc:spChg>
        <pc:spChg chg="add mod">
          <ac:chgData name="Kieran Lynch" userId="97c55482bc1fdad3" providerId="LiveId" clId="{66EA6CD4-00D0-42BA-BCF7-560FB6DD8C57}" dt="2024-02-11T05:11:25.695" v="2899" actId="1076"/>
          <ac:spMkLst>
            <pc:docMk/>
            <pc:sldMk cId="3627385333" sldId="263"/>
            <ac:spMk id="21" creationId="{27159365-3317-6A65-30A8-12CAB4349DEE}"/>
          </ac:spMkLst>
        </pc:spChg>
        <pc:spChg chg="add mod">
          <ac:chgData name="Kieran Lynch" userId="97c55482bc1fdad3" providerId="LiveId" clId="{66EA6CD4-00D0-42BA-BCF7-560FB6DD8C57}" dt="2024-02-11T05:11:02.844" v="2891" actId="1076"/>
          <ac:spMkLst>
            <pc:docMk/>
            <pc:sldMk cId="3627385333" sldId="263"/>
            <ac:spMk id="23" creationId="{D971AEDC-47E3-CD82-DDED-C757C2511FCD}"/>
          </ac:spMkLst>
        </pc:spChg>
        <pc:spChg chg="add mod">
          <ac:chgData name="Kieran Lynch" userId="97c55482bc1fdad3" providerId="LiveId" clId="{66EA6CD4-00D0-42BA-BCF7-560FB6DD8C57}" dt="2024-02-11T04:43:04.749" v="2156" actId="20577"/>
          <ac:spMkLst>
            <pc:docMk/>
            <pc:sldMk cId="3627385333" sldId="263"/>
            <ac:spMk id="24" creationId="{8C51EE7A-A995-4248-5165-2B08C1E25A06}"/>
          </ac:spMkLst>
        </pc:spChg>
        <pc:spChg chg="add mod">
          <ac:chgData name="Kieran Lynch" userId="97c55482bc1fdad3" providerId="LiveId" clId="{66EA6CD4-00D0-42BA-BCF7-560FB6DD8C57}" dt="2024-02-11T05:12:13.648" v="2950" actId="1076"/>
          <ac:spMkLst>
            <pc:docMk/>
            <pc:sldMk cId="3627385333" sldId="263"/>
            <ac:spMk id="27" creationId="{0DCC8805-404C-0829-8BD6-4A104E21CA3B}"/>
          </ac:spMkLst>
        </pc:spChg>
        <pc:cxnChg chg="add mod">
          <ac:chgData name="Kieran Lynch" userId="97c55482bc1fdad3" providerId="LiveId" clId="{66EA6CD4-00D0-42BA-BCF7-560FB6DD8C57}" dt="2024-02-11T05:10:56.338" v="2888" actId="14100"/>
          <ac:cxnSpMkLst>
            <pc:docMk/>
            <pc:sldMk cId="3627385333" sldId="263"/>
            <ac:cxnSpMk id="4" creationId="{4692DCD1-9004-358B-CA02-CF69ECE90D27}"/>
          </ac:cxnSpMkLst>
        </pc:cxnChg>
        <pc:cxnChg chg="add mod">
          <ac:chgData name="Kieran Lynch" userId="97c55482bc1fdad3" providerId="LiveId" clId="{66EA6CD4-00D0-42BA-BCF7-560FB6DD8C57}" dt="2024-02-11T05:11:08.543" v="2893" actId="14100"/>
          <ac:cxnSpMkLst>
            <pc:docMk/>
            <pc:sldMk cId="3627385333" sldId="263"/>
            <ac:cxnSpMk id="5" creationId="{93FF2E55-2CDF-0F6D-03F8-2D0E737B2E74}"/>
          </ac:cxnSpMkLst>
        </pc:cxnChg>
        <pc:cxnChg chg="add del">
          <ac:chgData name="Kieran Lynch" userId="97c55482bc1fdad3" providerId="LiveId" clId="{66EA6CD4-00D0-42BA-BCF7-560FB6DD8C57}" dt="2024-02-11T02:43:17.866" v="1819" actId="11529"/>
          <ac:cxnSpMkLst>
            <pc:docMk/>
            <pc:sldMk cId="3627385333" sldId="263"/>
            <ac:cxnSpMk id="5" creationId="{CBE38B6F-1C24-BFC0-DB4A-492B4F43B932}"/>
          </ac:cxnSpMkLst>
        </pc:cxnChg>
        <pc:cxnChg chg="add mod">
          <ac:chgData name="Kieran Lynch" userId="97c55482bc1fdad3" providerId="LiveId" clId="{66EA6CD4-00D0-42BA-BCF7-560FB6DD8C57}" dt="2024-02-11T05:00:20.613" v="2690"/>
          <ac:cxnSpMkLst>
            <pc:docMk/>
            <pc:sldMk cId="3627385333" sldId="263"/>
            <ac:cxnSpMk id="6" creationId="{34FD3BC5-CD2A-C9B8-49F0-9B9D9F046CF9}"/>
          </ac:cxnSpMkLst>
        </pc:cxnChg>
        <pc:cxnChg chg="add mod">
          <ac:chgData name="Kieran Lynch" userId="97c55482bc1fdad3" providerId="LiveId" clId="{66EA6CD4-00D0-42BA-BCF7-560FB6DD8C57}" dt="2024-02-11T05:10:58.400" v="2889" actId="14100"/>
          <ac:cxnSpMkLst>
            <pc:docMk/>
            <pc:sldMk cId="3627385333" sldId="263"/>
            <ac:cxnSpMk id="7" creationId="{B74257DE-2F1B-9A37-65E7-0C6154B9D3FD}"/>
          </ac:cxnSpMkLst>
        </pc:cxnChg>
        <pc:cxnChg chg="add mod">
          <ac:chgData name="Kieran Lynch" userId="97c55482bc1fdad3" providerId="LiveId" clId="{66EA6CD4-00D0-42BA-BCF7-560FB6DD8C57}" dt="2024-02-11T05:11:18.753" v="2896" actId="14100"/>
          <ac:cxnSpMkLst>
            <pc:docMk/>
            <pc:sldMk cId="3627385333" sldId="263"/>
            <ac:cxnSpMk id="8" creationId="{0C1BCDEE-AAF0-1C26-A9B9-E4E539F4BAAC}"/>
          </ac:cxnSpMkLst>
        </pc:cxnChg>
        <pc:cxnChg chg="add mod">
          <ac:chgData name="Kieran Lynch" userId="97c55482bc1fdad3" providerId="LiveId" clId="{66EA6CD4-00D0-42BA-BCF7-560FB6DD8C57}" dt="2024-02-11T05:11:23.725" v="2898" actId="1076"/>
          <ac:cxnSpMkLst>
            <pc:docMk/>
            <pc:sldMk cId="3627385333" sldId="263"/>
            <ac:cxnSpMk id="10" creationId="{9A89BBB2-EED9-D5F7-2905-5CB25A4E7D08}"/>
          </ac:cxnSpMkLst>
        </pc:cxnChg>
        <pc:cxnChg chg="add mod">
          <ac:chgData name="Kieran Lynch" userId="97c55482bc1fdad3" providerId="LiveId" clId="{66EA6CD4-00D0-42BA-BCF7-560FB6DD8C57}" dt="2024-02-11T05:11:41.500" v="2904" actId="1076"/>
          <ac:cxnSpMkLst>
            <pc:docMk/>
            <pc:sldMk cId="3627385333" sldId="263"/>
            <ac:cxnSpMk id="25" creationId="{A901EC71-7A9A-D870-6B20-2ED507485B57}"/>
          </ac:cxnSpMkLst>
        </pc:cxnChg>
      </pc:sldChg>
      <pc:sldChg chg="addSp modSp new mod">
        <pc:chgData name="Kieran Lynch" userId="97c55482bc1fdad3" providerId="LiveId" clId="{66EA6CD4-00D0-42BA-BCF7-560FB6DD8C57}" dt="2024-02-11T05:02:44.508" v="2806" actId="20577"/>
        <pc:sldMkLst>
          <pc:docMk/>
          <pc:sldMk cId="926365694" sldId="264"/>
        </pc:sldMkLst>
        <pc:spChg chg="mod">
          <ac:chgData name="Kieran Lynch" userId="97c55482bc1fdad3" providerId="LiveId" clId="{66EA6CD4-00D0-42BA-BCF7-560FB6DD8C57}" dt="2024-02-11T04:43:14.526" v="2178" actId="20577"/>
          <ac:spMkLst>
            <pc:docMk/>
            <pc:sldMk cId="926365694" sldId="264"/>
            <ac:spMk id="2" creationId="{4C6C529D-36A9-E157-BE5F-702CB36B52A0}"/>
          </ac:spMkLst>
        </pc:spChg>
        <pc:spChg chg="mod">
          <ac:chgData name="Kieran Lynch" userId="97c55482bc1fdad3" providerId="LiveId" clId="{66EA6CD4-00D0-42BA-BCF7-560FB6DD8C57}" dt="2024-02-11T05:01:14.408" v="2740" actId="113"/>
          <ac:spMkLst>
            <pc:docMk/>
            <pc:sldMk cId="926365694" sldId="264"/>
            <ac:spMk id="3" creationId="{3860491B-11AD-4E50-D2F5-5CA9C7B0BA8B}"/>
          </ac:spMkLst>
        </pc:spChg>
        <pc:spChg chg="add mod">
          <ac:chgData name="Kieran Lynch" userId="97c55482bc1fdad3" providerId="LiveId" clId="{66EA6CD4-00D0-42BA-BCF7-560FB6DD8C57}" dt="2024-02-11T04:45:51.693" v="2199" actId="1076"/>
          <ac:spMkLst>
            <pc:docMk/>
            <pc:sldMk cId="926365694" sldId="264"/>
            <ac:spMk id="5" creationId="{07914407-DEFD-AEAC-F05C-981307BBD466}"/>
          </ac:spMkLst>
        </pc:spChg>
        <pc:spChg chg="add mod">
          <ac:chgData name="Kieran Lynch" userId="97c55482bc1fdad3" providerId="LiveId" clId="{66EA6CD4-00D0-42BA-BCF7-560FB6DD8C57}" dt="2024-02-11T05:00:25.267" v="2692" actId="1076"/>
          <ac:spMkLst>
            <pc:docMk/>
            <pc:sldMk cId="926365694" sldId="264"/>
            <ac:spMk id="14" creationId="{FFCEDBCA-F523-D2E8-FC2C-048EB7005728}"/>
          </ac:spMkLst>
        </pc:spChg>
        <pc:spChg chg="add mod">
          <ac:chgData name="Kieran Lynch" userId="97c55482bc1fdad3" providerId="LiveId" clId="{66EA6CD4-00D0-42BA-BCF7-560FB6DD8C57}" dt="2024-02-11T05:00:34.619" v="2708" actId="20577"/>
          <ac:spMkLst>
            <pc:docMk/>
            <pc:sldMk cId="926365694" sldId="264"/>
            <ac:spMk id="15" creationId="{B0050E14-5802-3BF2-C2F2-3444823AC1B8}"/>
          </ac:spMkLst>
        </pc:spChg>
        <pc:spChg chg="add mod">
          <ac:chgData name="Kieran Lynch" userId="97c55482bc1fdad3" providerId="LiveId" clId="{66EA6CD4-00D0-42BA-BCF7-560FB6DD8C57}" dt="2024-02-11T05:02:31.417" v="2794" actId="1076"/>
          <ac:spMkLst>
            <pc:docMk/>
            <pc:sldMk cId="926365694" sldId="264"/>
            <ac:spMk id="17" creationId="{714A21AA-F4B0-E0ED-7AA6-2AA5B407BB48}"/>
          </ac:spMkLst>
        </pc:spChg>
        <pc:spChg chg="add mod">
          <ac:chgData name="Kieran Lynch" userId="97c55482bc1fdad3" providerId="LiveId" clId="{66EA6CD4-00D0-42BA-BCF7-560FB6DD8C57}" dt="2024-02-11T05:01:05.155" v="2737" actId="20577"/>
          <ac:spMkLst>
            <pc:docMk/>
            <pc:sldMk cId="926365694" sldId="264"/>
            <ac:spMk id="19" creationId="{ADF07055-EE7A-2261-D1A6-FDAB2112D349}"/>
          </ac:spMkLst>
        </pc:spChg>
        <pc:spChg chg="add mod">
          <ac:chgData name="Kieran Lynch" userId="97c55482bc1fdad3" providerId="LiveId" clId="{66EA6CD4-00D0-42BA-BCF7-560FB6DD8C57}" dt="2024-02-11T05:01:16.086" v="2741"/>
          <ac:spMkLst>
            <pc:docMk/>
            <pc:sldMk cId="926365694" sldId="264"/>
            <ac:spMk id="23" creationId="{7607E137-D381-5356-F1C4-92071C6B67C1}"/>
          </ac:spMkLst>
        </pc:spChg>
        <pc:spChg chg="add mod">
          <ac:chgData name="Kieran Lynch" userId="97c55482bc1fdad3" providerId="LiveId" clId="{66EA6CD4-00D0-42BA-BCF7-560FB6DD8C57}" dt="2024-02-11T05:01:30.771" v="2761" actId="20577"/>
          <ac:spMkLst>
            <pc:docMk/>
            <pc:sldMk cId="926365694" sldId="264"/>
            <ac:spMk id="24" creationId="{79D2CE4F-0F72-3525-7619-F3325BE86736}"/>
          </ac:spMkLst>
        </pc:spChg>
        <pc:spChg chg="add mod">
          <ac:chgData name="Kieran Lynch" userId="97c55482bc1fdad3" providerId="LiveId" clId="{66EA6CD4-00D0-42BA-BCF7-560FB6DD8C57}" dt="2024-02-11T05:02:44.508" v="2806" actId="20577"/>
          <ac:spMkLst>
            <pc:docMk/>
            <pc:sldMk cId="926365694" sldId="264"/>
            <ac:spMk id="25" creationId="{2945D6F4-E47B-8946-F87F-1527704DE4EF}"/>
          </ac:spMkLst>
        </pc:spChg>
        <pc:cxnChg chg="add mod">
          <ac:chgData name="Kieran Lynch" userId="97c55482bc1fdad3" providerId="LiveId" clId="{66EA6CD4-00D0-42BA-BCF7-560FB6DD8C57}" dt="2024-02-11T04:59:50.812" v="2676" actId="14100"/>
          <ac:cxnSpMkLst>
            <pc:docMk/>
            <pc:sldMk cId="926365694" sldId="264"/>
            <ac:cxnSpMk id="4" creationId="{28F653CF-30AE-E27A-A45B-97F70E59C2D3}"/>
          </ac:cxnSpMkLst>
        </pc:cxnChg>
        <pc:cxnChg chg="add mod">
          <ac:chgData name="Kieran Lynch" userId="97c55482bc1fdad3" providerId="LiveId" clId="{66EA6CD4-00D0-42BA-BCF7-560FB6DD8C57}" dt="2024-02-11T05:00:31.547" v="2695" actId="14100"/>
          <ac:cxnSpMkLst>
            <pc:docMk/>
            <pc:sldMk cId="926365694" sldId="264"/>
            <ac:cxnSpMk id="8" creationId="{CC10E996-BCD9-2A61-34D7-D5052E3D5EF1}"/>
          </ac:cxnSpMkLst>
        </pc:cxnChg>
        <pc:cxnChg chg="add mod">
          <ac:chgData name="Kieran Lynch" userId="97c55482bc1fdad3" providerId="LiveId" clId="{66EA6CD4-00D0-42BA-BCF7-560FB6DD8C57}" dt="2024-02-11T05:00:42.805" v="2711" actId="14100"/>
          <ac:cxnSpMkLst>
            <pc:docMk/>
            <pc:sldMk cId="926365694" sldId="264"/>
            <ac:cxnSpMk id="9" creationId="{6D6526CC-3F83-CEF5-BD8B-274584F5A59A}"/>
          </ac:cxnSpMkLst>
        </pc:cxnChg>
        <pc:cxnChg chg="add mod">
          <ac:chgData name="Kieran Lynch" userId="97c55482bc1fdad3" providerId="LiveId" clId="{66EA6CD4-00D0-42BA-BCF7-560FB6DD8C57}" dt="2024-02-11T05:01:00.787" v="2729" actId="14100"/>
          <ac:cxnSpMkLst>
            <pc:docMk/>
            <pc:sldMk cId="926365694" sldId="264"/>
            <ac:cxnSpMk id="10" creationId="{2BE5533E-4A12-BA43-B15A-0EDD475A4787}"/>
          </ac:cxnSpMkLst>
        </pc:cxnChg>
        <pc:cxnChg chg="add mod">
          <ac:chgData name="Kieran Lynch" userId="97c55482bc1fdad3" providerId="LiveId" clId="{66EA6CD4-00D0-42BA-BCF7-560FB6DD8C57}" dt="2024-02-11T05:01:08.380" v="2738" actId="14100"/>
          <ac:cxnSpMkLst>
            <pc:docMk/>
            <pc:sldMk cId="926365694" sldId="264"/>
            <ac:cxnSpMk id="11" creationId="{26B34CEE-038E-E606-ABB2-F7169BD33095}"/>
          </ac:cxnSpMkLst>
        </pc:cxnChg>
        <pc:cxnChg chg="add mod">
          <ac:chgData name="Kieran Lynch" userId="97c55482bc1fdad3" providerId="LiveId" clId="{66EA6CD4-00D0-42BA-BCF7-560FB6DD8C57}" dt="2024-02-11T05:00:12.528" v="2688" actId="1076"/>
          <ac:cxnSpMkLst>
            <pc:docMk/>
            <pc:sldMk cId="926365694" sldId="264"/>
            <ac:cxnSpMk id="12" creationId="{0A45A686-AE47-28E8-2A04-43FBD8462D47}"/>
          </ac:cxnSpMkLst>
        </pc:cxnChg>
        <pc:cxnChg chg="add mod">
          <ac:chgData name="Kieran Lynch" userId="97c55482bc1fdad3" providerId="LiveId" clId="{66EA6CD4-00D0-42BA-BCF7-560FB6DD8C57}" dt="2024-02-11T05:00:17.910" v="2689"/>
          <ac:cxnSpMkLst>
            <pc:docMk/>
            <pc:sldMk cId="926365694" sldId="264"/>
            <ac:cxnSpMk id="13" creationId="{B6651F5D-BEB1-E6EC-158E-9DDA3AD7424D}"/>
          </ac:cxnSpMkLst>
        </pc:cxnChg>
      </pc:sldChg>
      <pc:sldChg chg="addSp delSp modSp new mod">
        <pc:chgData name="Kieran Lynch" userId="97c55482bc1fdad3" providerId="LiveId" clId="{66EA6CD4-00D0-42BA-BCF7-560FB6DD8C57}" dt="2024-02-15T18:06:52.491" v="7500" actId="1076"/>
        <pc:sldMkLst>
          <pc:docMk/>
          <pc:sldMk cId="2946300487" sldId="265"/>
        </pc:sldMkLst>
        <pc:spChg chg="mod">
          <ac:chgData name="Kieran Lynch" userId="97c55482bc1fdad3" providerId="LiveId" clId="{66EA6CD4-00D0-42BA-BCF7-560FB6DD8C57}" dt="2024-02-15T12:57:13.877" v="7400" actId="1076"/>
          <ac:spMkLst>
            <pc:docMk/>
            <pc:sldMk cId="2946300487" sldId="265"/>
            <ac:spMk id="2" creationId="{3F690128-88E2-3805-7DB2-8537198017D0}"/>
          </ac:spMkLst>
        </pc:spChg>
        <pc:spChg chg="mod">
          <ac:chgData name="Kieran Lynch" userId="97c55482bc1fdad3" providerId="LiveId" clId="{66EA6CD4-00D0-42BA-BCF7-560FB6DD8C57}" dt="2024-02-15T12:57:16.386" v="7401" actId="1076"/>
          <ac:spMkLst>
            <pc:docMk/>
            <pc:sldMk cId="2946300487" sldId="265"/>
            <ac:spMk id="3" creationId="{4F64CAC9-32BF-287A-3D3B-62055AABEB2D}"/>
          </ac:spMkLst>
        </pc:spChg>
        <pc:spChg chg="add del mod">
          <ac:chgData name="Kieran Lynch" userId="97c55482bc1fdad3" providerId="LiveId" clId="{66EA6CD4-00D0-42BA-BCF7-560FB6DD8C57}" dt="2024-02-15T02:09:48.048" v="6887" actId="478"/>
          <ac:spMkLst>
            <pc:docMk/>
            <pc:sldMk cId="2946300487" sldId="265"/>
            <ac:spMk id="15" creationId="{8753DE92-5DDA-AC36-3C84-0FA40819667B}"/>
          </ac:spMkLst>
        </pc:spChg>
        <pc:spChg chg="add mod">
          <ac:chgData name="Kieran Lynch" userId="97c55482bc1fdad3" providerId="LiveId" clId="{66EA6CD4-00D0-42BA-BCF7-560FB6DD8C57}" dt="2024-02-15T12:57:49.442" v="7418" actId="20577"/>
          <ac:spMkLst>
            <pc:docMk/>
            <pc:sldMk cId="2946300487" sldId="265"/>
            <ac:spMk id="15" creationId="{DFDABCC3-ACA5-122A-C22F-FE341E0E0D9F}"/>
          </ac:spMkLst>
        </pc:spChg>
        <pc:spChg chg="add mod">
          <ac:chgData name="Kieran Lynch" userId="97c55482bc1fdad3" providerId="LiveId" clId="{66EA6CD4-00D0-42BA-BCF7-560FB6DD8C57}" dt="2024-02-15T12:58:39.689" v="7496" actId="20577"/>
          <ac:spMkLst>
            <pc:docMk/>
            <pc:sldMk cId="2946300487" sldId="265"/>
            <ac:spMk id="17" creationId="{50889980-124E-040B-EAF1-0642CC248E73}"/>
          </ac:spMkLst>
        </pc:spChg>
        <pc:spChg chg="add mod">
          <ac:chgData name="Kieran Lynch" userId="97c55482bc1fdad3" providerId="LiveId" clId="{66EA6CD4-00D0-42BA-BCF7-560FB6DD8C57}" dt="2024-02-15T12:58:34.596" v="7488" actId="20577"/>
          <ac:spMkLst>
            <pc:docMk/>
            <pc:sldMk cId="2946300487" sldId="265"/>
            <ac:spMk id="18" creationId="{DF16DD47-26F3-F272-B1D5-887C0D80B5A8}"/>
          </ac:spMkLst>
        </pc:spChg>
        <pc:spChg chg="add del mod">
          <ac:chgData name="Kieran Lynch" userId="97c55482bc1fdad3" providerId="LiveId" clId="{66EA6CD4-00D0-42BA-BCF7-560FB6DD8C57}" dt="2024-02-11T14:44:05.139" v="3191"/>
          <ac:spMkLst>
            <pc:docMk/>
            <pc:sldMk cId="2946300487" sldId="265"/>
            <ac:spMk id="20" creationId="{1EB23214-089C-AB34-E756-41895096A14F}"/>
          </ac:spMkLst>
        </pc:spChg>
        <pc:spChg chg="add del mod">
          <ac:chgData name="Kieran Lynch" userId="97c55482bc1fdad3" providerId="LiveId" clId="{66EA6CD4-00D0-42BA-BCF7-560FB6DD8C57}" dt="2024-02-11T14:44:43.876" v="3201"/>
          <ac:spMkLst>
            <pc:docMk/>
            <pc:sldMk cId="2946300487" sldId="265"/>
            <ac:spMk id="21" creationId="{122E01F1-2999-FA62-2F60-54B6152E62B2}"/>
          </ac:spMkLst>
        </pc:spChg>
        <pc:spChg chg="add del mod">
          <ac:chgData name="Kieran Lynch" userId="97c55482bc1fdad3" providerId="LiveId" clId="{66EA6CD4-00D0-42BA-BCF7-560FB6DD8C57}" dt="2024-02-15T02:09:52.487" v="6890" actId="478"/>
          <ac:spMkLst>
            <pc:docMk/>
            <pc:sldMk cId="2946300487" sldId="265"/>
            <ac:spMk id="22" creationId="{94CEB2F9-3F91-3482-9C6F-2A754B0EBC08}"/>
          </ac:spMkLst>
        </pc:spChg>
        <pc:spChg chg="add del mod">
          <ac:chgData name="Kieran Lynch" userId="97c55482bc1fdad3" providerId="LiveId" clId="{66EA6CD4-00D0-42BA-BCF7-560FB6DD8C57}" dt="2024-02-15T02:10:14.361" v="6898"/>
          <ac:spMkLst>
            <pc:docMk/>
            <pc:sldMk cId="2946300487" sldId="265"/>
            <ac:spMk id="23" creationId="{9A5E5AC0-BCC0-64DE-B1E1-A700C569C890}"/>
          </ac:spMkLst>
        </pc:spChg>
        <pc:graphicFrameChg chg="add del modGraphic">
          <ac:chgData name="Kieran Lynch" userId="97c55482bc1fdad3" providerId="LiveId" clId="{66EA6CD4-00D0-42BA-BCF7-560FB6DD8C57}" dt="2024-02-12T00:42:22.556" v="4392" actId="27309"/>
          <ac:graphicFrameMkLst>
            <pc:docMk/>
            <pc:sldMk cId="2946300487" sldId="265"/>
            <ac:graphicFrameMk id="25" creationId="{D2B13F78-9698-2309-57D5-9BFF875B001B}"/>
          </ac:graphicFrameMkLst>
        </pc:graphicFrameChg>
        <pc:picChg chg="add del mod">
          <ac:chgData name="Kieran Lynch" userId="97c55482bc1fdad3" providerId="LiveId" clId="{66EA6CD4-00D0-42BA-BCF7-560FB6DD8C57}" dt="2024-02-15T12:56:51.781" v="7398" actId="14100"/>
          <ac:picMkLst>
            <pc:docMk/>
            <pc:sldMk cId="2946300487" sldId="265"/>
            <ac:picMk id="4" creationId="{2493B300-C3FC-559B-BBEB-6B6EA384A299}"/>
          </ac:picMkLst>
        </pc:picChg>
        <pc:picChg chg="add del mod modCrop">
          <ac:chgData name="Kieran Lynch" userId="97c55482bc1fdad3" providerId="LiveId" clId="{66EA6CD4-00D0-42BA-BCF7-560FB6DD8C57}" dt="2024-02-15T12:56:24.667" v="7387" actId="478"/>
          <ac:picMkLst>
            <pc:docMk/>
            <pc:sldMk cId="2946300487" sldId="265"/>
            <ac:picMk id="5" creationId="{28D15F29-52D8-A772-3E87-BC363A58D3E3}"/>
          </ac:picMkLst>
        </pc:picChg>
        <pc:picChg chg="add del mod">
          <ac:chgData name="Kieran Lynch" userId="97c55482bc1fdad3" providerId="LiveId" clId="{66EA6CD4-00D0-42BA-BCF7-560FB6DD8C57}" dt="2024-02-11T14:26:19.127" v="3009" actId="478"/>
          <ac:picMkLst>
            <pc:docMk/>
            <pc:sldMk cId="2946300487" sldId="265"/>
            <ac:picMk id="5" creationId="{433BDFB9-AD4D-290B-7E77-35DF012C14EC}"/>
          </ac:picMkLst>
        </pc:picChg>
        <pc:picChg chg="add del mod">
          <ac:chgData name="Kieran Lynch" userId="97c55482bc1fdad3" providerId="LiveId" clId="{66EA6CD4-00D0-42BA-BCF7-560FB6DD8C57}" dt="2024-02-15T02:09:32.932" v="6881" actId="478"/>
          <ac:picMkLst>
            <pc:docMk/>
            <pc:sldMk cId="2946300487" sldId="265"/>
            <ac:picMk id="6" creationId="{2BE6CBB3-B6B0-2738-6C68-A89BD8D0D8E8}"/>
          </ac:picMkLst>
        </pc:picChg>
        <pc:picChg chg="add mod">
          <ac:chgData name="Kieran Lynch" userId="97c55482bc1fdad3" providerId="LiveId" clId="{66EA6CD4-00D0-42BA-BCF7-560FB6DD8C57}" dt="2024-02-15T12:56:42.510" v="7394" actId="14100"/>
          <ac:picMkLst>
            <pc:docMk/>
            <pc:sldMk cId="2946300487" sldId="265"/>
            <ac:picMk id="6" creationId="{4CDA5BE7-C084-B7FC-AF3B-46A2B2712D00}"/>
          </ac:picMkLst>
        </pc:picChg>
        <pc:picChg chg="add mod">
          <ac:chgData name="Kieran Lynch" userId="97c55482bc1fdad3" providerId="LiveId" clId="{66EA6CD4-00D0-42BA-BCF7-560FB6DD8C57}" dt="2024-02-15T12:57:08.524" v="7399"/>
          <ac:picMkLst>
            <pc:docMk/>
            <pc:sldMk cId="2946300487" sldId="265"/>
            <ac:picMk id="7" creationId="{2493B300-C3FC-559B-BBEB-6B6EA384A299}"/>
          </ac:picMkLst>
        </pc:picChg>
        <pc:picChg chg="add del mod">
          <ac:chgData name="Kieran Lynch" userId="97c55482bc1fdad3" providerId="LiveId" clId="{66EA6CD4-00D0-42BA-BCF7-560FB6DD8C57}" dt="2024-02-11T14:40:23.240" v="3020" actId="478"/>
          <ac:picMkLst>
            <pc:docMk/>
            <pc:sldMk cId="2946300487" sldId="265"/>
            <ac:picMk id="7" creationId="{93E494ED-A1EE-3F86-31B1-02AAD5655EC0}"/>
          </ac:picMkLst>
        </pc:picChg>
        <pc:picChg chg="add del mod modCrop">
          <ac:chgData name="Kieran Lynch" userId="97c55482bc1fdad3" providerId="LiveId" clId="{66EA6CD4-00D0-42BA-BCF7-560FB6DD8C57}" dt="2024-02-11T14:43:29.187" v="3182" actId="21"/>
          <ac:picMkLst>
            <pc:docMk/>
            <pc:sldMk cId="2946300487" sldId="265"/>
            <ac:picMk id="8" creationId="{6884664A-7351-8982-B2A4-1C2612C95A3C}"/>
          </ac:picMkLst>
        </pc:picChg>
        <pc:picChg chg="add del mod modCrop">
          <ac:chgData name="Kieran Lynch" userId="97c55482bc1fdad3" providerId="LiveId" clId="{66EA6CD4-00D0-42BA-BCF7-560FB6DD8C57}" dt="2024-02-15T02:09:34.619" v="6882" actId="478"/>
          <ac:picMkLst>
            <pc:docMk/>
            <pc:sldMk cId="2946300487" sldId="265"/>
            <ac:picMk id="18" creationId="{3AC52167-A146-C864-B5FA-7FD6ABF0F9F7}"/>
          </ac:picMkLst>
        </pc:picChg>
        <pc:cxnChg chg="add mod">
          <ac:chgData name="Kieran Lynch" userId="97c55482bc1fdad3" providerId="LiveId" clId="{66EA6CD4-00D0-42BA-BCF7-560FB6DD8C57}" dt="2024-02-15T12:58:21.559" v="7458" actId="14100"/>
          <ac:cxnSpMkLst>
            <pc:docMk/>
            <pc:sldMk cId="2946300487" sldId="265"/>
            <ac:cxnSpMk id="9" creationId="{37CB28EC-DD7D-48C4-E02D-E8B0B0E2EF55}"/>
          </ac:cxnSpMkLst>
        </pc:cxnChg>
        <pc:cxnChg chg="add mod">
          <ac:chgData name="Kieran Lynch" userId="97c55482bc1fdad3" providerId="LiveId" clId="{66EA6CD4-00D0-42BA-BCF7-560FB6DD8C57}" dt="2024-02-15T12:57:31.337" v="7405" actId="14100"/>
          <ac:cxnSpMkLst>
            <pc:docMk/>
            <pc:sldMk cId="2946300487" sldId="265"/>
            <ac:cxnSpMk id="10" creationId="{9326040C-4C84-0EF1-A593-857961F15E35}"/>
          </ac:cxnSpMkLst>
        </pc:cxnChg>
        <pc:cxnChg chg="add del mod">
          <ac:chgData name="Kieran Lynch" userId="97c55482bc1fdad3" providerId="LiveId" clId="{66EA6CD4-00D0-42BA-BCF7-560FB6DD8C57}" dt="2024-02-15T02:09:45.518" v="6886" actId="478"/>
          <ac:cxnSpMkLst>
            <pc:docMk/>
            <pc:sldMk cId="2946300487" sldId="265"/>
            <ac:cxnSpMk id="10" creationId="{C3343A29-8458-5365-4E06-06D09EABEB67}"/>
          </ac:cxnSpMkLst>
        </pc:cxnChg>
        <pc:cxnChg chg="add del mod">
          <ac:chgData name="Kieran Lynch" userId="97c55482bc1fdad3" providerId="LiveId" clId="{66EA6CD4-00D0-42BA-BCF7-560FB6DD8C57}" dt="2024-02-15T02:09:45.518" v="6886" actId="478"/>
          <ac:cxnSpMkLst>
            <pc:docMk/>
            <pc:sldMk cId="2946300487" sldId="265"/>
            <ac:cxnSpMk id="11" creationId="{90262092-DF4E-6761-46DE-9E1D45BDE672}"/>
          </ac:cxnSpMkLst>
        </pc:cxnChg>
        <pc:cxnChg chg="add mod">
          <ac:chgData name="Kieran Lynch" userId="97c55482bc1fdad3" providerId="LiveId" clId="{66EA6CD4-00D0-42BA-BCF7-560FB6DD8C57}" dt="2024-02-15T18:06:52.491" v="7500" actId="1076"/>
          <ac:cxnSpMkLst>
            <pc:docMk/>
            <pc:sldMk cId="2946300487" sldId="265"/>
            <ac:cxnSpMk id="12" creationId="{951990C9-98FC-4EBF-B91B-8FF0ECCC7661}"/>
          </ac:cxnSpMkLst>
        </pc:cxnChg>
        <pc:cxnChg chg="add del mod">
          <ac:chgData name="Kieran Lynch" userId="97c55482bc1fdad3" providerId="LiveId" clId="{66EA6CD4-00D0-42BA-BCF7-560FB6DD8C57}" dt="2024-02-15T02:09:45.518" v="6886" actId="478"/>
          <ac:cxnSpMkLst>
            <pc:docMk/>
            <pc:sldMk cId="2946300487" sldId="265"/>
            <ac:cxnSpMk id="13" creationId="{0FB1E799-1A20-D95A-5AF7-48305E76985F}"/>
          </ac:cxnSpMkLst>
        </pc:cxnChg>
        <pc:cxnChg chg="add del mod">
          <ac:chgData name="Kieran Lynch" userId="97c55482bc1fdad3" providerId="LiveId" clId="{66EA6CD4-00D0-42BA-BCF7-560FB6DD8C57}" dt="2024-02-15T12:57:53.833" v="7421" actId="21"/>
          <ac:cxnSpMkLst>
            <pc:docMk/>
            <pc:sldMk cId="2946300487" sldId="265"/>
            <ac:cxnSpMk id="16" creationId="{BC5FBA08-9E45-8ADB-3F27-7F06D4DA54F7}"/>
          </ac:cxnSpMkLst>
        </pc:cxnChg>
      </pc:sldChg>
      <pc:sldChg chg="addSp delSp modSp new mod">
        <pc:chgData name="Kieran Lynch" userId="97c55482bc1fdad3" providerId="LiveId" clId="{66EA6CD4-00D0-42BA-BCF7-560FB6DD8C57}" dt="2024-02-12T01:06:45.786" v="4855" actId="20577"/>
        <pc:sldMkLst>
          <pc:docMk/>
          <pc:sldMk cId="3922455170" sldId="266"/>
        </pc:sldMkLst>
        <pc:spChg chg="mod">
          <ac:chgData name="Kieran Lynch" userId="97c55482bc1fdad3" providerId="LiveId" clId="{66EA6CD4-00D0-42BA-BCF7-560FB6DD8C57}" dt="2024-02-11T05:03:09.824" v="2854" actId="20577"/>
          <ac:spMkLst>
            <pc:docMk/>
            <pc:sldMk cId="3922455170" sldId="266"/>
            <ac:spMk id="2" creationId="{41D8016B-642A-6D1D-186A-9FF203F191FC}"/>
          </ac:spMkLst>
        </pc:spChg>
        <pc:spChg chg="mod">
          <ac:chgData name="Kieran Lynch" userId="97c55482bc1fdad3" providerId="LiveId" clId="{66EA6CD4-00D0-42BA-BCF7-560FB6DD8C57}" dt="2024-02-12T01:06:45.786" v="4855" actId="20577"/>
          <ac:spMkLst>
            <pc:docMk/>
            <pc:sldMk cId="3922455170" sldId="266"/>
            <ac:spMk id="3" creationId="{0946DFE4-10C7-7B98-D9C3-9780EB362B81}"/>
          </ac:spMkLst>
        </pc:spChg>
        <pc:spChg chg="add del mod">
          <ac:chgData name="Kieran Lynch" userId="97c55482bc1fdad3" providerId="LiveId" clId="{66EA6CD4-00D0-42BA-BCF7-560FB6DD8C57}" dt="2024-02-12T01:02:43.857" v="4665"/>
          <ac:spMkLst>
            <pc:docMk/>
            <pc:sldMk cId="3922455170" sldId="266"/>
            <ac:spMk id="15" creationId="{58CCAC32-D092-14DA-097B-1B7CCCC721F0}"/>
          </ac:spMkLst>
        </pc:spChg>
        <pc:spChg chg="add del mod">
          <ac:chgData name="Kieran Lynch" userId="97c55482bc1fdad3" providerId="LiveId" clId="{66EA6CD4-00D0-42BA-BCF7-560FB6DD8C57}" dt="2024-02-12T01:02:43.857" v="4667"/>
          <ac:spMkLst>
            <pc:docMk/>
            <pc:sldMk cId="3922455170" sldId="266"/>
            <ac:spMk id="16" creationId="{8A7A881B-4DE3-B4D7-0DE6-07F92E135B80}"/>
          </ac:spMkLst>
        </pc:spChg>
        <pc:spChg chg="add del mod">
          <ac:chgData name="Kieran Lynch" userId="97c55482bc1fdad3" providerId="LiveId" clId="{66EA6CD4-00D0-42BA-BCF7-560FB6DD8C57}" dt="2024-02-12T01:02:43.857" v="4669"/>
          <ac:spMkLst>
            <pc:docMk/>
            <pc:sldMk cId="3922455170" sldId="266"/>
            <ac:spMk id="17" creationId="{6780B053-807B-67F8-B7A4-85665B2900BE}"/>
          </ac:spMkLst>
        </pc:spChg>
        <pc:spChg chg="add mod">
          <ac:chgData name="Kieran Lynch" userId="97c55482bc1fdad3" providerId="LiveId" clId="{66EA6CD4-00D0-42BA-BCF7-560FB6DD8C57}" dt="2024-02-12T01:03:29.942" v="4685" actId="1076"/>
          <ac:spMkLst>
            <pc:docMk/>
            <pc:sldMk cId="3922455170" sldId="266"/>
            <ac:spMk id="18" creationId="{4D27C62D-450C-5FFF-27FB-B2EDA8077C3A}"/>
          </ac:spMkLst>
        </pc:spChg>
        <pc:spChg chg="add mod">
          <ac:chgData name="Kieran Lynch" userId="97c55482bc1fdad3" providerId="LiveId" clId="{66EA6CD4-00D0-42BA-BCF7-560FB6DD8C57}" dt="2024-02-12T01:04:16.790" v="4720" actId="1076"/>
          <ac:spMkLst>
            <pc:docMk/>
            <pc:sldMk cId="3922455170" sldId="266"/>
            <ac:spMk id="19" creationId="{B142BDF0-4E70-E5D1-88E9-84BBC38C2C9F}"/>
          </ac:spMkLst>
        </pc:spChg>
        <pc:spChg chg="add mod">
          <ac:chgData name="Kieran Lynch" userId="97c55482bc1fdad3" providerId="LiveId" clId="{66EA6CD4-00D0-42BA-BCF7-560FB6DD8C57}" dt="2024-02-12T01:03:54.954" v="4716" actId="20577"/>
          <ac:spMkLst>
            <pc:docMk/>
            <pc:sldMk cId="3922455170" sldId="266"/>
            <ac:spMk id="20" creationId="{93F3E4E0-1405-F664-2F57-A97372E4610A}"/>
          </ac:spMkLst>
        </pc:spChg>
        <pc:picChg chg="add mod">
          <ac:chgData name="Kieran Lynch" userId="97c55482bc1fdad3" providerId="LiveId" clId="{66EA6CD4-00D0-42BA-BCF7-560FB6DD8C57}" dt="2024-02-11T15:34:17.462" v="3259" actId="1076"/>
          <ac:picMkLst>
            <pc:docMk/>
            <pc:sldMk cId="3922455170" sldId="266"/>
            <ac:picMk id="5" creationId="{CD785AEB-227E-6C89-3F9D-87BA5A627BCA}"/>
          </ac:picMkLst>
        </pc:picChg>
        <pc:picChg chg="add mod modCrop">
          <ac:chgData name="Kieran Lynch" userId="97c55482bc1fdad3" providerId="LiveId" clId="{66EA6CD4-00D0-42BA-BCF7-560FB6DD8C57}" dt="2024-02-11T15:35:12.169" v="3268" actId="1076"/>
          <ac:picMkLst>
            <pc:docMk/>
            <pc:sldMk cId="3922455170" sldId="266"/>
            <ac:picMk id="7" creationId="{9FE68324-ABEC-FADC-C048-B4668B48A2FC}"/>
          </ac:picMkLst>
        </pc:picChg>
        <pc:cxnChg chg="add mod">
          <ac:chgData name="Kieran Lynch" userId="97c55482bc1fdad3" providerId="LiveId" clId="{66EA6CD4-00D0-42BA-BCF7-560FB6DD8C57}" dt="2024-02-12T01:04:14.457" v="4719" actId="14100"/>
          <ac:cxnSpMkLst>
            <pc:docMk/>
            <pc:sldMk cId="3922455170" sldId="266"/>
            <ac:cxnSpMk id="9" creationId="{45C3AFC3-C80C-7105-2979-48609C35883B}"/>
          </ac:cxnSpMkLst>
        </pc:cxnChg>
        <pc:cxnChg chg="add mod">
          <ac:chgData name="Kieran Lynch" userId="97c55482bc1fdad3" providerId="LiveId" clId="{66EA6CD4-00D0-42BA-BCF7-560FB6DD8C57}" dt="2024-02-11T15:35:35.869" v="3271" actId="14100"/>
          <ac:cxnSpMkLst>
            <pc:docMk/>
            <pc:sldMk cId="3922455170" sldId="266"/>
            <ac:cxnSpMk id="11" creationId="{D00FF2CD-8670-C775-27B6-7095EB09D6AC}"/>
          </ac:cxnSpMkLst>
        </pc:cxnChg>
        <pc:cxnChg chg="add mod">
          <ac:chgData name="Kieran Lynch" userId="97c55482bc1fdad3" providerId="LiveId" clId="{66EA6CD4-00D0-42BA-BCF7-560FB6DD8C57}" dt="2024-02-12T01:04:28.038" v="4722" actId="14100"/>
          <ac:cxnSpMkLst>
            <pc:docMk/>
            <pc:sldMk cId="3922455170" sldId="266"/>
            <ac:cxnSpMk id="13" creationId="{8127796A-5963-D380-C9EE-382EF93DDC4A}"/>
          </ac:cxnSpMkLst>
        </pc:cxnChg>
      </pc:sldChg>
      <pc:sldChg chg="addSp delSp modSp new mod ord">
        <pc:chgData name="Kieran Lynch" userId="97c55482bc1fdad3" providerId="LiveId" clId="{66EA6CD4-00D0-42BA-BCF7-560FB6DD8C57}" dt="2024-02-12T16:53:45.505" v="4925"/>
        <pc:sldMkLst>
          <pc:docMk/>
          <pc:sldMk cId="3326045498" sldId="267"/>
        </pc:sldMkLst>
        <pc:spChg chg="mod">
          <ac:chgData name="Kieran Lynch" userId="97c55482bc1fdad3" providerId="LiveId" clId="{66EA6CD4-00D0-42BA-BCF7-560FB6DD8C57}" dt="2024-02-12T00:18:43.229" v="3959" actId="20577"/>
          <ac:spMkLst>
            <pc:docMk/>
            <pc:sldMk cId="3326045498" sldId="267"/>
            <ac:spMk id="2" creationId="{CC1692F7-FC3B-F090-308F-BF83D95DBC7D}"/>
          </ac:spMkLst>
        </pc:spChg>
        <pc:spChg chg="mod">
          <ac:chgData name="Kieran Lynch" userId="97c55482bc1fdad3" providerId="LiveId" clId="{66EA6CD4-00D0-42BA-BCF7-560FB6DD8C57}" dt="2024-02-12T00:23:40.296" v="4283" actId="20577"/>
          <ac:spMkLst>
            <pc:docMk/>
            <pc:sldMk cId="3326045498" sldId="267"/>
            <ac:spMk id="3" creationId="{70F98AC1-CD88-38B0-42BF-FEF743A77ADB}"/>
          </ac:spMkLst>
        </pc:spChg>
        <pc:picChg chg="add del">
          <ac:chgData name="Kieran Lynch" userId="97c55482bc1fdad3" providerId="LiveId" clId="{66EA6CD4-00D0-42BA-BCF7-560FB6DD8C57}" dt="2024-02-11T16:41:42.397" v="3779" actId="22"/>
          <ac:picMkLst>
            <pc:docMk/>
            <pc:sldMk cId="3326045498" sldId="267"/>
            <ac:picMk id="5" creationId="{B321F43F-6715-79A2-F5F9-9EB8C76A1B0A}"/>
          </ac:picMkLst>
        </pc:picChg>
      </pc:sldChg>
      <pc:sldChg chg="addSp delSp modSp new mod">
        <pc:chgData name="Kieran Lynch" userId="97c55482bc1fdad3" providerId="LiveId" clId="{66EA6CD4-00D0-42BA-BCF7-560FB6DD8C57}" dt="2024-02-14T23:48:38.488" v="6848" actId="20577"/>
        <pc:sldMkLst>
          <pc:docMk/>
          <pc:sldMk cId="3249674953" sldId="268"/>
        </pc:sldMkLst>
        <pc:spChg chg="mod">
          <ac:chgData name="Kieran Lynch" userId="97c55482bc1fdad3" providerId="LiveId" clId="{66EA6CD4-00D0-42BA-BCF7-560FB6DD8C57}" dt="2024-02-11T15:39:44.155" v="3302" actId="20577"/>
          <ac:spMkLst>
            <pc:docMk/>
            <pc:sldMk cId="3249674953" sldId="268"/>
            <ac:spMk id="2" creationId="{FC4A578E-D6B6-DDE1-6EC8-3947B1CE14A2}"/>
          </ac:spMkLst>
        </pc:spChg>
        <pc:spChg chg="del">
          <ac:chgData name="Kieran Lynch" userId="97c55482bc1fdad3" providerId="LiveId" clId="{66EA6CD4-00D0-42BA-BCF7-560FB6DD8C57}" dt="2024-02-11T15:39:49.079" v="3303" actId="3680"/>
          <ac:spMkLst>
            <pc:docMk/>
            <pc:sldMk cId="3249674953" sldId="268"/>
            <ac:spMk id="3" creationId="{9E5F7167-4755-CBD2-BA2C-90698D71FB65}"/>
          </ac:spMkLst>
        </pc:spChg>
        <pc:spChg chg="add mod">
          <ac:chgData name="Kieran Lynch" userId="97c55482bc1fdad3" providerId="LiveId" clId="{66EA6CD4-00D0-42BA-BCF7-560FB6DD8C57}" dt="2024-02-14T23:48:38.488" v="6848" actId="20577"/>
          <ac:spMkLst>
            <pc:docMk/>
            <pc:sldMk cId="3249674953" sldId="268"/>
            <ac:spMk id="5" creationId="{063EC68B-BC1D-8E54-AD67-63B36C48FE69}"/>
          </ac:spMkLst>
        </pc:spChg>
        <pc:graphicFrameChg chg="add mod ord modGraphic">
          <ac:chgData name="Kieran Lynch" userId="97c55482bc1fdad3" providerId="LiveId" clId="{66EA6CD4-00D0-42BA-BCF7-560FB6DD8C57}" dt="2024-02-12T00:41:04.563" v="4390" actId="20577"/>
          <ac:graphicFrameMkLst>
            <pc:docMk/>
            <pc:sldMk cId="3249674953" sldId="268"/>
            <ac:graphicFrameMk id="4" creationId="{F17687FB-FF1E-B9B5-F860-1688B6D77DE3}"/>
          </ac:graphicFrameMkLst>
        </pc:graphicFrameChg>
      </pc:sldChg>
      <pc:sldChg chg="modSp new mod">
        <pc:chgData name="Kieran Lynch" userId="97c55482bc1fdad3" providerId="LiveId" clId="{66EA6CD4-00D0-42BA-BCF7-560FB6DD8C57}" dt="2024-02-12T16:25:14.454" v="4923"/>
        <pc:sldMkLst>
          <pc:docMk/>
          <pc:sldMk cId="815239093" sldId="269"/>
        </pc:sldMkLst>
        <pc:spChg chg="mod">
          <ac:chgData name="Kieran Lynch" userId="97c55482bc1fdad3" providerId="LiveId" clId="{66EA6CD4-00D0-42BA-BCF7-560FB6DD8C57}" dt="2024-02-11T15:42:19.287" v="3429" actId="20577"/>
          <ac:spMkLst>
            <pc:docMk/>
            <pc:sldMk cId="815239093" sldId="269"/>
            <ac:spMk id="2" creationId="{3F851230-005F-8D69-BA53-74043336E848}"/>
          </ac:spMkLst>
        </pc:spChg>
        <pc:spChg chg="mod">
          <ac:chgData name="Kieran Lynch" userId="97c55482bc1fdad3" providerId="LiveId" clId="{66EA6CD4-00D0-42BA-BCF7-560FB6DD8C57}" dt="2024-02-12T16:25:14.454" v="4923"/>
          <ac:spMkLst>
            <pc:docMk/>
            <pc:sldMk cId="815239093" sldId="269"/>
            <ac:spMk id="3" creationId="{BE997152-2D39-3DD6-4740-63E217AC62C0}"/>
          </ac:spMkLst>
        </pc:spChg>
      </pc:sldChg>
      <pc:sldChg chg="addSp modSp new mod">
        <pc:chgData name="Kieran Lynch" userId="97c55482bc1fdad3" providerId="LiveId" clId="{66EA6CD4-00D0-42BA-BCF7-560FB6DD8C57}" dt="2024-02-12T00:23:57.226" v="4296" actId="20577"/>
        <pc:sldMkLst>
          <pc:docMk/>
          <pc:sldMk cId="594425645" sldId="270"/>
        </pc:sldMkLst>
        <pc:spChg chg="mod">
          <ac:chgData name="Kieran Lynch" userId="97c55482bc1fdad3" providerId="LiveId" clId="{66EA6CD4-00D0-42BA-BCF7-560FB6DD8C57}" dt="2024-02-12T00:23:57.226" v="4296" actId="20577"/>
          <ac:spMkLst>
            <pc:docMk/>
            <pc:sldMk cId="594425645" sldId="270"/>
            <ac:spMk id="2" creationId="{4E6A5F1A-A4BE-E545-A4B1-4D7BAB4BB02C}"/>
          </ac:spMkLst>
        </pc:spChg>
        <pc:picChg chg="add mod">
          <ac:chgData name="Kieran Lynch" userId="97c55482bc1fdad3" providerId="LiveId" clId="{66EA6CD4-00D0-42BA-BCF7-560FB6DD8C57}" dt="2024-02-11T16:41:56.140" v="3785" actId="14100"/>
          <ac:picMkLst>
            <pc:docMk/>
            <pc:sldMk cId="594425645" sldId="270"/>
            <ac:picMk id="5" creationId="{673E8328-2C68-18E0-7D82-89D7AE2FD121}"/>
          </ac:picMkLst>
        </pc:picChg>
        <pc:picChg chg="add mod">
          <ac:chgData name="Kieran Lynch" userId="97c55482bc1fdad3" providerId="LiveId" clId="{66EA6CD4-00D0-42BA-BCF7-560FB6DD8C57}" dt="2024-02-11T16:43:03.448" v="3794" actId="1076"/>
          <ac:picMkLst>
            <pc:docMk/>
            <pc:sldMk cId="594425645" sldId="270"/>
            <ac:picMk id="9" creationId="{55D2315F-9D2D-5CD6-5179-CA7F759EF04B}"/>
          </ac:picMkLst>
        </pc:picChg>
        <pc:cxnChg chg="add mod">
          <ac:chgData name="Kieran Lynch" userId="97c55482bc1fdad3" providerId="LiveId" clId="{66EA6CD4-00D0-42BA-BCF7-560FB6DD8C57}" dt="2024-02-11T16:43:01.095" v="3793" actId="14100"/>
          <ac:cxnSpMkLst>
            <pc:docMk/>
            <pc:sldMk cId="594425645" sldId="270"/>
            <ac:cxnSpMk id="7" creationId="{7BDFC436-87D8-50EE-D101-38B7BFF591D0}"/>
          </ac:cxnSpMkLst>
        </pc:cxnChg>
      </pc:sldChg>
      <pc:sldChg chg="modSp new del mod">
        <pc:chgData name="Kieran Lynch" userId="97c55482bc1fdad3" providerId="LiveId" clId="{66EA6CD4-00D0-42BA-BCF7-560FB6DD8C57}" dt="2024-02-12T00:23:44.707" v="4284" actId="2696"/>
        <pc:sldMkLst>
          <pc:docMk/>
          <pc:sldMk cId="1640699402" sldId="271"/>
        </pc:sldMkLst>
        <pc:spChg chg="mod">
          <ac:chgData name="Kieran Lynch" userId="97c55482bc1fdad3" providerId="LiveId" clId="{66EA6CD4-00D0-42BA-BCF7-560FB6DD8C57}" dt="2024-02-12T00:00:54.924" v="3835" actId="20577"/>
          <ac:spMkLst>
            <pc:docMk/>
            <pc:sldMk cId="1640699402" sldId="271"/>
            <ac:spMk id="2" creationId="{E63AE473-A5F9-16CB-86DE-6C2EF0963B3B}"/>
          </ac:spMkLst>
        </pc:spChg>
      </pc:sldChg>
      <pc:sldChg chg="modSp new mod">
        <pc:chgData name="Kieran Lynch" userId="97c55482bc1fdad3" providerId="LiveId" clId="{66EA6CD4-00D0-42BA-BCF7-560FB6DD8C57}" dt="2024-02-12T16:53:55.354" v="4944" actId="20577"/>
        <pc:sldMkLst>
          <pc:docMk/>
          <pc:sldMk cId="3355766239" sldId="271"/>
        </pc:sldMkLst>
        <pc:spChg chg="mod">
          <ac:chgData name="Kieran Lynch" userId="97c55482bc1fdad3" providerId="LiveId" clId="{66EA6CD4-00D0-42BA-BCF7-560FB6DD8C57}" dt="2024-02-12T16:53:55.354" v="4944" actId="20577"/>
          <ac:spMkLst>
            <pc:docMk/>
            <pc:sldMk cId="3355766239" sldId="271"/>
            <ac:spMk id="2" creationId="{9376C3D5-7B4A-DF3E-430F-EABA82AA3B1F}"/>
          </ac:spMkLst>
        </pc:spChg>
      </pc:sldChg>
      <pc:sldChg chg="modSp new mod">
        <pc:chgData name="Kieran Lynch" userId="97c55482bc1fdad3" providerId="LiveId" clId="{66EA6CD4-00D0-42BA-BCF7-560FB6DD8C57}" dt="2024-02-15T14:27:12.281" v="7497" actId="20577"/>
        <pc:sldMkLst>
          <pc:docMk/>
          <pc:sldMk cId="1259538161" sldId="272"/>
        </pc:sldMkLst>
        <pc:spChg chg="mod">
          <ac:chgData name="Kieran Lynch" userId="97c55482bc1fdad3" providerId="LiveId" clId="{66EA6CD4-00D0-42BA-BCF7-560FB6DD8C57}" dt="2024-02-12T16:57:04.582" v="4969" actId="20577"/>
          <ac:spMkLst>
            <pc:docMk/>
            <pc:sldMk cId="1259538161" sldId="272"/>
            <ac:spMk id="2" creationId="{F32EE7DB-44B3-D07B-7CDE-1234A586374F}"/>
          </ac:spMkLst>
        </pc:spChg>
        <pc:spChg chg="mod">
          <ac:chgData name="Kieran Lynch" userId="97c55482bc1fdad3" providerId="LiveId" clId="{66EA6CD4-00D0-42BA-BCF7-560FB6DD8C57}" dt="2024-02-15T14:27:12.281" v="7497" actId="20577"/>
          <ac:spMkLst>
            <pc:docMk/>
            <pc:sldMk cId="1259538161" sldId="272"/>
            <ac:spMk id="3" creationId="{D38B52EA-04FA-6691-2959-B91FAE7D13D3}"/>
          </ac:spMkLst>
        </pc:spChg>
      </pc:sldChg>
      <pc:sldChg chg="addSp modSp new mod">
        <pc:chgData name="Kieran Lynch" userId="97c55482bc1fdad3" providerId="LiveId" clId="{66EA6CD4-00D0-42BA-BCF7-560FB6DD8C57}" dt="2024-02-13T17:57:14.121" v="5665" actId="1076"/>
        <pc:sldMkLst>
          <pc:docMk/>
          <pc:sldMk cId="3164294116" sldId="273"/>
        </pc:sldMkLst>
        <pc:spChg chg="mod">
          <ac:chgData name="Kieran Lynch" userId="97c55482bc1fdad3" providerId="LiveId" clId="{66EA6CD4-00D0-42BA-BCF7-560FB6DD8C57}" dt="2024-02-12T17:05:47.410" v="5040" actId="20577"/>
          <ac:spMkLst>
            <pc:docMk/>
            <pc:sldMk cId="3164294116" sldId="273"/>
            <ac:spMk id="2" creationId="{D3B9F9B3-6994-6DB5-7E6D-2C4635796FD8}"/>
          </ac:spMkLst>
        </pc:spChg>
        <pc:spChg chg="mod">
          <ac:chgData name="Kieran Lynch" userId="97c55482bc1fdad3" providerId="LiveId" clId="{66EA6CD4-00D0-42BA-BCF7-560FB6DD8C57}" dt="2024-02-12T19:39:14.727" v="5649" actId="20577"/>
          <ac:spMkLst>
            <pc:docMk/>
            <pc:sldMk cId="3164294116" sldId="273"/>
            <ac:spMk id="3" creationId="{8DAB8E14-61CF-CF19-84BC-E35B8C6830D3}"/>
          </ac:spMkLst>
        </pc:spChg>
        <pc:picChg chg="add mod">
          <ac:chgData name="Kieran Lynch" userId="97c55482bc1fdad3" providerId="LiveId" clId="{66EA6CD4-00D0-42BA-BCF7-560FB6DD8C57}" dt="2024-02-13T17:57:14.121" v="5665" actId="1076"/>
          <ac:picMkLst>
            <pc:docMk/>
            <pc:sldMk cId="3164294116" sldId="273"/>
            <ac:picMk id="5" creationId="{0F571CC8-A10F-4363-71A4-8361B53D7574}"/>
          </ac:picMkLst>
        </pc:picChg>
      </pc:sldChg>
      <pc:sldChg chg="modSp new del mod">
        <pc:chgData name="Kieran Lynch" userId="97c55482bc1fdad3" providerId="LiveId" clId="{66EA6CD4-00D0-42BA-BCF7-560FB6DD8C57}" dt="2024-02-14T23:12:59.284" v="5987" actId="2696"/>
        <pc:sldMkLst>
          <pc:docMk/>
          <pc:sldMk cId="146483180" sldId="274"/>
        </pc:sldMkLst>
        <pc:spChg chg="mod">
          <ac:chgData name="Kieran Lynch" userId="97c55482bc1fdad3" providerId="LiveId" clId="{66EA6CD4-00D0-42BA-BCF7-560FB6DD8C57}" dt="2024-02-12T17:09:40.993" v="5090" actId="20577"/>
          <ac:spMkLst>
            <pc:docMk/>
            <pc:sldMk cId="146483180" sldId="274"/>
            <ac:spMk id="2" creationId="{31DDB7F9-FB2F-1299-198F-AA58E378AA80}"/>
          </ac:spMkLst>
        </pc:spChg>
      </pc:sldChg>
      <pc:sldChg chg="modSp new mod">
        <pc:chgData name="Kieran Lynch" userId="97c55482bc1fdad3" providerId="LiveId" clId="{66EA6CD4-00D0-42BA-BCF7-560FB6DD8C57}" dt="2024-02-15T19:09:13.078" v="7557" actId="20577"/>
        <pc:sldMkLst>
          <pc:docMk/>
          <pc:sldMk cId="651084213" sldId="275"/>
        </pc:sldMkLst>
        <pc:spChg chg="mod">
          <ac:chgData name="Kieran Lynch" userId="97c55482bc1fdad3" providerId="LiveId" clId="{66EA6CD4-00D0-42BA-BCF7-560FB6DD8C57}" dt="2024-02-12T17:09:48.669" v="5117" actId="20577"/>
          <ac:spMkLst>
            <pc:docMk/>
            <pc:sldMk cId="651084213" sldId="275"/>
            <ac:spMk id="2" creationId="{08B79871-B486-8D65-EA17-58F519EAC230}"/>
          </ac:spMkLst>
        </pc:spChg>
        <pc:spChg chg="mod">
          <ac:chgData name="Kieran Lynch" userId="97c55482bc1fdad3" providerId="LiveId" clId="{66EA6CD4-00D0-42BA-BCF7-560FB6DD8C57}" dt="2024-02-15T19:09:13.078" v="7557" actId="20577"/>
          <ac:spMkLst>
            <pc:docMk/>
            <pc:sldMk cId="651084213" sldId="275"/>
            <ac:spMk id="3" creationId="{E9C060C4-E9F2-DF56-D8E4-3216D91C293E}"/>
          </ac:spMkLst>
        </pc:spChg>
      </pc:sldChg>
      <pc:sldChg chg="new del">
        <pc:chgData name="Kieran Lynch" userId="97c55482bc1fdad3" providerId="LiveId" clId="{66EA6CD4-00D0-42BA-BCF7-560FB6DD8C57}" dt="2024-02-12T19:33:16.640" v="5142" actId="2696"/>
        <pc:sldMkLst>
          <pc:docMk/>
          <pc:sldMk cId="835539453" sldId="276"/>
        </pc:sldMkLst>
      </pc:sldChg>
      <pc:sldChg chg="modSp new mod ord">
        <pc:chgData name="Kieran Lynch" userId="97c55482bc1fdad3" providerId="LiveId" clId="{66EA6CD4-00D0-42BA-BCF7-560FB6DD8C57}" dt="2024-02-15T16:31:54.168" v="7499"/>
        <pc:sldMkLst>
          <pc:docMk/>
          <pc:sldMk cId="1339480897" sldId="276"/>
        </pc:sldMkLst>
        <pc:spChg chg="mod">
          <ac:chgData name="Kieran Lynch" userId="97c55482bc1fdad3" providerId="LiveId" clId="{66EA6CD4-00D0-42BA-BCF7-560FB6DD8C57}" dt="2024-02-14T23:37:06.253" v="6234" actId="20577"/>
          <ac:spMkLst>
            <pc:docMk/>
            <pc:sldMk cId="1339480897" sldId="276"/>
            <ac:spMk id="2" creationId="{D7AE4273-830C-5A4E-62ED-C99485CA248E}"/>
          </ac:spMkLst>
        </pc:spChg>
        <pc:spChg chg="mod">
          <ac:chgData name="Kieran Lynch" userId="97c55482bc1fdad3" providerId="LiveId" clId="{66EA6CD4-00D0-42BA-BCF7-560FB6DD8C57}" dt="2024-02-14T23:45:17.313" v="6731" actId="20577"/>
          <ac:spMkLst>
            <pc:docMk/>
            <pc:sldMk cId="1339480897" sldId="276"/>
            <ac:spMk id="3" creationId="{3CD4DF8D-A8BD-107D-DA06-4DF8D8662A3D}"/>
          </ac:spMkLst>
        </pc:spChg>
      </pc:sldChg>
      <pc:sldChg chg="modSp new mod">
        <pc:chgData name="Kieran Lynch" userId="97c55482bc1fdad3" providerId="LiveId" clId="{66EA6CD4-00D0-42BA-BCF7-560FB6DD8C57}" dt="2024-02-15T03:56:41.675" v="7384" actId="20577"/>
        <pc:sldMkLst>
          <pc:docMk/>
          <pc:sldMk cId="3893146910" sldId="277"/>
        </pc:sldMkLst>
        <pc:spChg chg="mod">
          <ac:chgData name="Kieran Lynch" userId="97c55482bc1fdad3" providerId="LiveId" clId="{66EA6CD4-00D0-42BA-BCF7-560FB6DD8C57}" dt="2024-02-14T23:59:21.314" v="6880" actId="20577"/>
          <ac:spMkLst>
            <pc:docMk/>
            <pc:sldMk cId="3893146910" sldId="277"/>
            <ac:spMk id="2" creationId="{6E5E509C-0AB3-7546-90A1-D0657107738C}"/>
          </ac:spMkLst>
        </pc:spChg>
        <pc:spChg chg="mod">
          <ac:chgData name="Kieran Lynch" userId="97c55482bc1fdad3" providerId="LiveId" clId="{66EA6CD4-00D0-42BA-BCF7-560FB6DD8C57}" dt="2024-02-15T03:56:41.675" v="7384" actId="20577"/>
          <ac:spMkLst>
            <pc:docMk/>
            <pc:sldMk cId="3893146910" sldId="277"/>
            <ac:spMk id="3" creationId="{B961FCE1-A896-4B9A-811C-75E952B68847}"/>
          </ac:spMkLst>
        </pc:spChg>
      </pc:sldChg>
    </pc:docChg>
  </pc:docChgLst>
  <pc:docChgLst>
    <pc:chgData name="Guest User" providerId="Windows Live" clId="Web-{76EE8B1F-7BA7-456F-89E4-B51229A0DB18}"/>
    <pc:docChg chg="modSld">
      <pc:chgData name="Guest User" userId="" providerId="Windows Live" clId="Web-{76EE8B1F-7BA7-456F-89E4-B51229A0DB18}" dt="2024-02-13T14:05:58.878" v="436" actId="20577"/>
      <pc:docMkLst>
        <pc:docMk/>
      </pc:docMkLst>
      <pc:sldChg chg="modSp">
        <pc:chgData name="Guest User" userId="" providerId="Windows Live" clId="Web-{76EE8B1F-7BA7-456F-89E4-B51229A0DB18}" dt="2024-02-13T13:28:11.244" v="32" actId="20577"/>
        <pc:sldMkLst>
          <pc:docMk/>
          <pc:sldMk cId="3326045498" sldId="267"/>
        </pc:sldMkLst>
        <pc:spChg chg="mod">
          <ac:chgData name="Guest User" userId="" providerId="Windows Live" clId="Web-{76EE8B1F-7BA7-456F-89E4-B51229A0DB18}" dt="2024-02-13T13:28:11.244" v="32" actId="20577"/>
          <ac:spMkLst>
            <pc:docMk/>
            <pc:sldMk cId="3326045498" sldId="267"/>
            <ac:spMk id="3" creationId="{70F98AC1-CD88-38B0-42BF-FEF743A77ADB}"/>
          </ac:spMkLst>
        </pc:spChg>
      </pc:sldChg>
      <pc:sldChg chg="modSp">
        <pc:chgData name="Guest User" userId="" providerId="Windows Live" clId="Web-{76EE8B1F-7BA7-456F-89E4-B51229A0DB18}" dt="2024-02-13T13:58:43.467" v="275" actId="20577"/>
        <pc:sldMkLst>
          <pc:docMk/>
          <pc:sldMk cId="815239093" sldId="269"/>
        </pc:sldMkLst>
        <pc:spChg chg="mod">
          <ac:chgData name="Guest User" userId="" providerId="Windows Live" clId="Web-{76EE8B1F-7BA7-456F-89E4-B51229A0DB18}" dt="2024-02-13T13:58:43.467" v="275" actId="20577"/>
          <ac:spMkLst>
            <pc:docMk/>
            <pc:sldMk cId="815239093" sldId="269"/>
            <ac:spMk id="3" creationId="{BE997152-2D39-3DD6-4740-63E217AC62C0}"/>
          </ac:spMkLst>
        </pc:spChg>
      </pc:sldChg>
      <pc:sldChg chg="modSp">
        <pc:chgData name="Guest User" userId="" providerId="Windows Live" clId="Web-{76EE8B1F-7BA7-456F-89E4-B51229A0DB18}" dt="2024-02-13T13:53:57.401" v="175" actId="20577"/>
        <pc:sldMkLst>
          <pc:docMk/>
          <pc:sldMk cId="3355766239" sldId="271"/>
        </pc:sldMkLst>
        <pc:spChg chg="mod">
          <ac:chgData name="Guest User" userId="" providerId="Windows Live" clId="Web-{76EE8B1F-7BA7-456F-89E4-B51229A0DB18}" dt="2024-02-13T13:53:57.401" v="175" actId="20577"/>
          <ac:spMkLst>
            <pc:docMk/>
            <pc:sldMk cId="3355766239" sldId="271"/>
            <ac:spMk id="3" creationId="{C8790228-F72E-875E-5885-2F57E4E430AF}"/>
          </ac:spMkLst>
        </pc:spChg>
      </pc:sldChg>
      <pc:sldChg chg="addSp delSp modSp mod modClrScheme delDesignElem chgLayout">
        <pc:chgData name="Guest User" userId="" providerId="Windows Live" clId="Web-{76EE8B1F-7BA7-456F-89E4-B51229A0DB18}" dt="2024-02-13T13:54:26.855" v="179" actId="1076"/>
        <pc:sldMkLst>
          <pc:docMk/>
          <pc:sldMk cId="1259538161" sldId="272"/>
        </pc:sldMkLst>
        <pc:spChg chg="mod ord">
          <ac:chgData name="Guest User" userId="" providerId="Windows Live" clId="Web-{76EE8B1F-7BA7-456F-89E4-B51229A0DB18}" dt="2024-02-13T13:26:20.024" v="3" actId="14100"/>
          <ac:spMkLst>
            <pc:docMk/>
            <pc:sldMk cId="1259538161" sldId="272"/>
            <ac:spMk id="2" creationId="{F32EE7DB-44B3-D07B-7CDE-1234A586374F}"/>
          </ac:spMkLst>
        </pc:spChg>
        <pc:spChg chg="add mod ord">
          <ac:chgData name="Guest User" userId="" providerId="Windows Live" clId="Web-{76EE8B1F-7BA7-456F-89E4-B51229A0DB18}" dt="2024-02-13T13:29:54.823" v="62" actId="14100"/>
          <ac:spMkLst>
            <pc:docMk/>
            <pc:sldMk cId="1259538161" sldId="272"/>
            <ac:spMk id="3" creationId="{D38B52EA-04FA-6691-2959-B91FAE7D13D3}"/>
          </ac:spMkLst>
        </pc:spChg>
        <pc:spChg chg="del mod ord">
          <ac:chgData name="Guest User" userId="" providerId="Windows Live" clId="Web-{76EE8B1F-7BA7-456F-89E4-B51229A0DB18}" dt="2024-02-13T13:26:10.867" v="1"/>
          <ac:spMkLst>
            <pc:docMk/>
            <pc:sldMk cId="1259538161" sldId="272"/>
            <ac:spMk id="22" creationId="{D7DA0029-EB05-396D-4F2F-4422DE7EBEA4}"/>
          </ac:spMkLst>
        </pc:spChg>
        <pc:spChg chg="del">
          <ac:chgData name="Guest User" userId="" providerId="Windows Live" clId="Web-{76EE8B1F-7BA7-456F-89E4-B51229A0DB18}" dt="2024-02-13T13:25:58.680" v="0"/>
          <ac:spMkLst>
            <pc:docMk/>
            <pc:sldMk cId="1259538161" sldId="272"/>
            <ac:spMk id="23" creationId="{0D05C9B4-B5C9-2D4D-23C9-CEE72646F923}"/>
          </ac:spMkLst>
        </pc:spChg>
        <pc:picChg chg="mod">
          <ac:chgData name="Guest User" userId="" providerId="Windows Live" clId="Web-{76EE8B1F-7BA7-456F-89E4-B51229A0DB18}" dt="2024-02-13T13:54:26.855" v="179" actId="1076"/>
          <ac:picMkLst>
            <pc:docMk/>
            <pc:sldMk cId="1259538161" sldId="272"/>
            <ac:picMk id="4" creationId="{9DA3C5C7-05ED-7B11-2F31-EF0D3C12DB55}"/>
          </ac:picMkLst>
        </pc:picChg>
      </pc:sldChg>
      <pc:sldChg chg="modSp">
        <pc:chgData name="Guest User" userId="" providerId="Windows Live" clId="Web-{76EE8B1F-7BA7-456F-89E4-B51229A0DB18}" dt="2024-02-13T14:05:58.878" v="436" actId="20577"/>
        <pc:sldMkLst>
          <pc:docMk/>
          <pc:sldMk cId="146483180" sldId="274"/>
        </pc:sldMkLst>
        <pc:spChg chg="mod">
          <ac:chgData name="Guest User" userId="" providerId="Windows Live" clId="Web-{76EE8B1F-7BA7-456F-89E4-B51229A0DB18}" dt="2024-02-13T14:05:58.878" v="436" actId="20577"/>
          <ac:spMkLst>
            <pc:docMk/>
            <pc:sldMk cId="146483180" sldId="274"/>
            <ac:spMk id="3" creationId="{A90564D1-8804-C9B8-91E7-FF7D97559D03}"/>
          </ac:spMkLst>
        </pc:spChg>
      </pc:sldChg>
    </pc:docChg>
  </pc:docChgLst>
  <pc:docChgLst>
    <pc:chgData name="sierra frey" userId="48a9087dc777b5e0" providerId="LiveId" clId="{9AD8E8EC-E885-432A-94CB-92052610D8E0}"/>
    <pc:docChg chg="undo custSel modSld">
      <pc:chgData name="sierra frey" userId="48a9087dc777b5e0" providerId="LiveId" clId="{9AD8E8EC-E885-432A-94CB-92052610D8E0}" dt="2024-02-15T16:14:06.867" v="184" actId="20577"/>
      <pc:docMkLst>
        <pc:docMk/>
      </pc:docMkLst>
      <pc:sldChg chg="modSp mod">
        <pc:chgData name="sierra frey" userId="48a9087dc777b5e0" providerId="LiveId" clId="{9AD8E8EC-E885-432A-94CB-92052610D8E0}" dt="2024-02-15T16:14:06.867" v="184" actId="20577"/>
        <pc:sldMkLst>
          <pc:docMk/>
          <pc:sldMk cId="2391957652" sldId="262"/>
        </pc:sldMkLst>
        <pc:spChg chg="mod">
          <ac:chgData name="sierra frey" userId="48a9087dc777b5e0" providerId="LiveId" clId="{9AD8E8EC-E885-432A-94CB-92052610D8E0}" dt="2024-02-15T16:14:06.867" v="184" actId="20577"/>
          <ac:spMkLst>
            <pc:docMk/>
            <pc:sldMk cId="2391957652" sldId="262"/>
            <ac:spMk id="2" creationId="{4B0B2D89-F99D-BB87-8697-48C398AA81E4}"/>
          </ac:spMkLst>
        </pc:spChg>
      </pc:sldChg>
      <pc:sldChg chg="modSp mod">
        <pc:chgData name="sierra frey" userId="48a9087dc777b5e0" providerId="LiveId" clId="{9AD8E8EC-E885-432A-94CB-92052610D8E0}" dt="2024-02-14T18:44:16.746" v="76" actId="20577"/>
        <pc:sldMkLst>
          <pc:docMk/>
          <pc:sldMk cId="815239093" sldId="269"/>
        </pc:sldMkLst>
        <pc:spChg chg="mod">
          <ac:chgData name="sierra frey" userId="48a9087dc777b5e0" providerId="LiveId" clId="{9AD8E8EC-E885-432A-94CB-92052610D8E0}" dt="2024-02-14T18:44:16.746" v="76" actId="20577"/>
          <ac:spMkLst>
            <pc:docMk/>
            <pc:sldMk cId="815239093" sldId="269"/>
            <ac:spMk id="3" creationId="{BE997152-2D39-3DD6-4740-63E217AC62C0}"/>
          </ac:spMkLst>
        </pc:spChg>
      </pc:sldChg>
      <pc:sldChg chg="modSp mod">
        <pc:chgData name="sierra frey" userId="48a9087dc777b5e0" providerId="LiveId" clId="{9AD8E8EC-E885-432A-94CB-92052610D8E0}" dt="2024-02-14T19:18:58.340" v="95" actId="1076"/>
        <pc:sldMkLst>
          <pc:docMk/>
          <pc:sldMk cId="594425645" sldId="270"/>
        </pc:sldMkLst>
        <pc:picChg chg="mod">
          <ac:chgData name="sierra frey" userId="48a9087dc777b5e0" providerId="LiveId" clId="{9AD8E8EC-E885-432A-94CB-92052610D8E0}" dt="2024-02-14T19:18:51.375" v="94" actId="1076"/>
          <ac:picMkLst>
            <pc:docMk/>
            <pc:sldMk cId="594425645" sldId="270"/>
            <ac:picMk id="5" creationId="{673E8328-2C68-18E0-7D82-89D7AE2FD121}"/>
          </ac:picMkLst>
        </pc:picChg>
        <pc:picChg chg="mod">
          <ac:chgData name="sierra frey" userId="48a9087dc777b5e0" providerId="LiveId" clId="{9AD8E8EC-E885-432A-94CB-92052610D8E0}" dt="2024-02-14T19:18:58.340" v="95" actId="1076"/>
          <ac:picMkLst>
            <pc:docMk/>
            <pc:sldMk cId="594425645" sldId="270"/>
            <ac:picMk id="9" creationId="{55D2315F-9D2D-5CD6-5179-CA7F759EF04B}"/>
          </ac:picMkLst>
        </pc:picChg>
        <pc:cxnChg chg="mod">
          <ac:chgData name="sierra frey" userId="48a9087dc777b5e0" providerId="LiveId" clId="{9AD8E8EC-E885-432A-94CB-92052610D8E0}" dt="2024-02-14T19:18:58.340" v="95" actId="1076"/>
          <ac:cxnSpMkLst>
            <pc:docMk/>
            <pc:sldMk cId="594425645" sldId="270"/>
            <ac:cxnSpMk id="7" creationId="{7BDFC436-87D8-50EE-D101-38B7BFF591D0}"/>
          </ac:cxnSpMkLst>
        </pc:cxnChg>
      </pc:sldChg>
      <pc:sldChg chg="modSp mod">
        <pc:chgData name="sierra frey" userId="48a9087dc777b5e0" providerId="LiveId" clId="{9AD8E8EC-E885-432A-94CB-92052610D8E0}" dt="2024-02-15T15:10:14.551" v="183" actId="20577"/>
        <pc:sldMkLst>
          <pc:docMk/>
          <pc:sldMk cId="3355766239" sldId="271"/>
        </pc:sldMkLst>
        <pc:spChg chg="mod">
          <ac:chgData name="sierra frey" userId="48a9087dc777b5e0" providerId="LiveId" clId="{9AD8E8EC-E885-432A-94CB-92052610D8E0}" dt="2024-02-15T15:10:14.551" v="183" actId="20577"/>
          <ac:spMkLst>
            <pc:docMk/>
            <pc:sldMk cId="3355766239" sldId="271"/>
            <ac:spMk id="3" creationId="{C8790228-F72E-875E-5885-2F57E4E430AF}"/>
          </ac:spMkLst>
        </pc:spChg>
      </pc:sldChg>
      <pc:sldChg chg="modSp mod">
        <pc:chgData name="sierra frey" userId="48a9087dc777b5e0" providerId="LiveId" clId="{9AD8E8EC-E885-432A-94CB-92052610D8E0}" dt="2024-02-15T14:42:26.976" v="180" actId="20577"/>
        <pc:sldMkLst>
          <pc:docMk/>
          <pc:sldMk cId="1259538161" sldId="272"/>
        </pc:sldMkLst>
        <pc:spChg chg="mod">
          <ac:chgData name="sierra frey" userId="48a9087dc777b5e0" providerId="LiveId" clId="{9AD8E8EC-E885-432A-94CB-92052610D8E0}" dt="2024-02-15T14:42:26.976" v="180" actId="20577"/>
          <ac:spMkLst>
            <pc:docMk/>
            <pc:sldMk cId="1259538161" sldId="272"/>
            <ac:spMk id="3" creationId="{D38B52EA-04FA-6691-2959-B91FAE7D13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0591-9EAB-4332-9951-6711182824B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DD1DC-911F-4E36-8A8C-451429FF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DD1DC-911F-4E36-8A8C-451429FF82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ECF1-CD85-9C1C-87DD-0CCD6B5F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3670B-5683-6FB0-13D7-51B64CC1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C329-5698-2FCB-429A-37AD0C7F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CF67-C473-0B51-84EB-3D28415A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7F1B-D939-8E2D-5C51-3788C25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3959-F938-04B5-D302-6EB36B8D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CF636-4569-A2A2-36A0-12A2E29B6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01B1-5B7C-5D7A-0180-D987427E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9756-577B-5EB4-0639-986A4E38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9584-F03F-F3E5-02C7-2C4F4904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075CC-78ED-EAA7-2E14-E6B6AE478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3D047-9068-776E-8252-65A0DFA9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DB59-16BB-7FD9-4696-E64C99BA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409D-5CB9-C372-A35B-8759CDD2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5DFA-4BEE-F1A0-C173-773AAF26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EE1F-476C-0748-DFCD-F1A9F7F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AAD8-4A9E-DAD9-909C-90B24BBC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B874-01F4-F466-30ED-EDA2138A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DD4D-48DB-98C6-39C1-5E73B687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3C95-062E-D8E1-C63A-0C63F3B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425C-0EFD-D246-B2B6-4AE94BE8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9EE52-9FCD-6956-5589-AF9F68BD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E654-7E1E-2929-4968-AB7F3D2A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1D03-03AB-681B-7BC2-AB827428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84E1-9B48-6EBC-7016-24A2EFC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A2A8-551B-86DC-50FB-B4A0E1A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4961-FB9E-37E8-C5E5-ED8921D4A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2835-0D2D-D86C-DFA8-6ED9C72F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8233E-8474-9707-4757-03017ADF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AEEA-7EB6-505C-FB65-A935222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D6BE6-A9E8-0D62-5995-C70A54D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B458-4BE0-D662-DFBC-98E4B26E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D38E-D914-03B4-F616-A25E92B2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5BF3-F853-FDC7-A8C3-41B19AF4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D733F-556F-78B7-473D-7FFF7087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322F7-9CF5-524F-0D90-1BFE967BE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75-7FB7-0597-FDF0-F21E0554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60010-304A-72DB-7C14-54272049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F57-B41E-B6A2-4513-700EE81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3E3D-E1B7-863F-DA46-B7734E1C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A6F3E-D777-FAB3-F79C-4A41AAB7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B857B-7E18-C5D0-950F-2924F351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F06A7-DE28-18BA-788D-3AC4FC31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B7E6E-A4AD-F991-4C17-C7A6E488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6C0C7-C458-1CB4-306E-DCDD26A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AF765-5D52-BB4B-557E-B34FFB2E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68E5-253D-73D2-3721-3F8EE7C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82C1-ED8B-5EE6-A828-1CE168C5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5F38F-C6CA-9693-5A4E-CBEA0310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765F4-1F78-EF93-46CD-EE571FF9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05CB-D791-3DD4-08B2-8BE20E17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7817-6972-52BA-8995-8D4EAB9C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3949-BA33-D2FE-1382-AFAF1E19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DCCFF-A3F4-FCB3-5B85-CE693A26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21021-816C-EA83-AEB0-62B86D5E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7EA7-6DD1-8309-0E68-ECC06C0C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26E96-E9B3-9264-B889-683803B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3FBF-6F96-6753-3221-BE0BA647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15B1-AD11-A9C1-A5D7-0DC4355F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ACD0-01D8-FCCD-036B-289F86ED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8011-9ECA-DF08-A502-7F91C669B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6D5F-DA1C-4ABD-8136-20911B42DC2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D754-9BD1-898C-111A-DEC2E6F12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B8DC-FA27-9971-32DE-C5B6DC24B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1D25-E400-4DC9-9D07-A45ACDA2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edinglab/MMseqs2/wiki#cascaded-clustering" TargetMode="External"/><Relationship Id="rId2" Type="http://schemas.openxmlformats.org/officeDocument/2006/relationships/hyperlink" Target="https://doi.org/10.1038/s41467-018-04964-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edinglab/MMseqs2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DAD9-8935-1279-081B-29995DEF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MMseqs</a:t>
            </a:r>
            <a:r>
              <a:rPr lang="en-US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4DC78-152C-2627-4993-556EFAE98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By: Kieran Lynch and Sierra </a:t>
            </a:r>
            <a:r>
              <a:rPr lang="en-US" err="1">
                <a:ea typeface="Calibri"/>
                <a:cs typeface="Calibri"/>
              </a:rPr>
              <a:t>Freytiz</a:t>
            </a:r>
            <a:endParaRPr lang="en-US" err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16F9F7-5D0E-7FD2-615F-4185D012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483"/>
            <a:ext cx="4608970" cy="32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2D89-F99D-BB87-8697-48C398A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err="1"/>
              <a:t>createdb</a:t>
            </a:r>
            <a:r>
              <a:rPr lang="en-US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50CC-CF65-A9B8-100E-B1B5A67D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470" y="5632373"/>
            <a:ext cx="1242203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err="1">
                <a:latin typeface="Consolas" panose="020B0609020204030204" pitchFamily="49" charset="0"/>
              </a:rPr>
              <a:t>mmseqs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err="1">
                <a:latin typeface="Consolas" panose="020B0609020204030204" pitchFamily="49" charset="0"/>
              </a:rPr>
              <a:t>createdb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err="1">
                <a:latin typeface="Consolas" panose="020B0609020204030204" pitchFamily="49" charset="0"/>
              </a:rPr>
              <a:t>combined.fastq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err="1">
                <a:latin typeface="Consolas" panose="020B0609020204030204" pitchFamily="49" charset="0"/>
              </a:rPr>
              <a:t>fastqDB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E593D3-FE9A-AF04-0FB6-497E0033D3D8}"/>
              </a:ext>
            </a:extLst>
          </p:cNvPr>
          <p:cNvCxnSpPr>
            <a:cxnSpLocks/>
          </p:cNvCxnSpPr>
          <p:nvPr/>
        </p:nvCxnSpPr>
        <p:spPr>
          <a:xfrm>
            <a:off x="1278384" y="4279037"/>
            <a:ext cx="550416" cy="135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FFAA5-B07F-5E3A-C1CC-BAD0672C337D}"/>
              </a:ext>
            </a:extLst>
          </p:cNvPr>
          <p:cNvCxnSpPr>
            <a:cxnSpLocks/>
          </p:cNvCxnSpPr>
          <p:nvPr/>
        </p:nvCxnSpPr>
        <p:spPr>
          <a:xfrm>
            <a:off x="4111840" y="4279037"/>
            <a:ext cx="0" cy="135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2095AE-0AA8-4BEC-B869-07C0B0B97639}"/>
              </a:ext>
            </a:extLst>
          </p:cNvPr>
          <p:cNvCxnSpPr>
            <a:cxnSpLocks/>
          </p:cNvCxnSpPr>
          <p:nvPr/>
        </p:nvCxnSpPr>
        <p:spPr>
          <a:xfrm>
            <a:off x="6394881" y="4195482"/>
            <a:ext cx="0" cy="14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92ABA7-F09D-A80C-141E-878CF192C91A}"/>
              </a:ext>
            </a:extLst>
          </p:cNvPr>
          <p:cNvCxnSpPr>
            <a:cxnSpLocks/>
          </p:cNvCxnSpPr>
          <p:nvPr/>
        </p:nvCxnSpPr>
        <p:spPr>
          <a:xfrm flipH="1">
            <a:off x="9081247" y="4279037"/>
            <a:ext cx="564777" cy="135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3A99A-95A1-AB6F-3101-5F7B536264A2}"/>
              </a:ext>
            </a:extLst>
          </p:cNvPr>
          <p:cNvSpPr txBox="1"/>
          <p:nvPr/>
        </p:nvSpPr>
        <p:spPr>
          <a:xfrm>
            <a:off x="1" y="3742428"/>
            <a:ext cx="279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err="1"/>
              <a:t>mmseqs</a:t>
            </a:r>
            <a:r>
              <a:rPr lang="en-US" sz="2800" i="1"/>
              <a:t>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99B26-466F-27B5-EAE1-E0D0521C05FA}"/>
              </a:ext>
            </a:extLst>
          </p:cNvPr>
          <p:cNvSpPr txBox="1"/>
          <p:nvPr/>
        </p:nvSpPr>
        <p:spPr>
          <a:xfrm>
            <a:off x="5746371" y="3742428"/>
            <a:ext cx="261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Input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E0EBB-9B91-32B9-EF2B-32D4172D2D04}"/>
              </a:ext>
            </a:extLst>
          </p:cNvPr>
          <p:cNvSpPr txBox="1"/>
          <p:nvPr/>
        </p:nvSpPr>
        <p:spPr>
          <a:xfrm>
            <a:off x="2560946" y="3764098"/>
            <a:ext cx="310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err="1"/>
              <a:t>createdb</a:t>
            </a:r>
            <a:r>
              <a:rPr lang="en-US" sz="2800" i="1"/>
              <a:t> command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CCF037-9336-45D5-5594-20ECF2608B8C}"/>
              </a:ext>
            </a:extLst>
          </p:cNvPr>
          <p:cNvSpPr txBox="1"/>
          <p:nvPr/>
        </p:nvSpPr>
        <p:spPr>
          <a:xfrm>
            <a:off x="8736107" y="3742428"/>
            <a:ext cx="261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Database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07D405-377B-DDE2-96B0-9C417CCC03AF}"/>
              </a:ext>
            </a:extLst>
          </p:cNvPr>
          <p:cNvSpPr txBox="1"/>
          <p:nvPr/>
        </p:nvSpPr>
        <p:spPr>
          <a:xfrm>
            <a:off x="627530" y="1559859"/>
            <a:ext cx="10031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Aptos" panose="020B0004020202020204" pitchFamily="34" charset="0"/>
              </a:rPr>
              <a:t>Mmseqs</a:t>
            </a:r>
            <a:r>
              <a:rPr lang="en-US" sz="2800">
                <a:latin typeface="Aptos" panose="020B0004020202020204" pitchFamily="34" charset="0"/>
              </a:rPr>
              <a:t> requires files in its own “DB”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Must convert </a:t>
            </a:r>
            <a:r>
              <a:rPr lang="en-US" sz="2800" err="1">
                <a:latin typeface="Aptos" panose="020B0004020202020204" pitchFamily="34" charset="0"/>
              </a:rPr>
              <a:t>fasta</a:t>
            </a:r>
            <a:r>
              <a:rPr lang="en-US" sz="2800">
                <a:latin typeface="Aptos" panose="020B0004020202020204" pitchFamily="34" charset="0"/>
              </a:rPr>
              <a:t>/q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Directory created with internal similarity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Eliminates need to read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39195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8C61-277F-BA6A-B095-852C5FE4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cluster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36DC-6E71-C174-10B7-B35FC50E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6107639"/>
            <a:ext cx="13622215" cy="718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err="1">
                <a:latin typeface="Consolas" panose="020B0609020204030204" pitchFamily="49" charset="0"/>
              </a:rPr>
              <a:t>mmseqs</a:t>
            </a:r>
            <a:r>
              <a:rPr lang="en-US" sz="2400" b="1">
                <a:latin typeface="Consolas" panose="020B0609020204030204" pitchFamily="49" charset="0"/>
              </a:rPr>
              <a:t> cluster </a:t>
            </a:r>
            <a:r>
              <a:rPr lang="en-US" sz="2400" b="1" err="1">
                <a:latin typeface="Consolas" panose="020B0609020204030204" pitchFamily="49" charset="0"/>
              </a:rPr>
              <a:t>fastqDB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err="1">
                <a:latin typeface="Consolas" panose="020B0609020204030204" pitchFamily="49" charset="0"/>
              </a:rPr>
              <a:t>DB_fastq_clu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err="1">
                <a:latin typeface="Consolas" panose="020B0609020204030204" pitchFamily="49" charset="0"/>
              </a:rPr>
              <a:t>fastq</a:t>
            </a:r>
            <a:r>
              <a:rPr lang="en-US" sz="2400" b="1">
                <a:latin typeface="Consolas" panose="020B0609020204030204" pitchFamily="49" charset="0"/>
              </a:rPr>
              <a:t> (--single-step-clustering</a:t>
            </a:r>
            <a:r>
              <a:rPr lang="en-US" sz="2400" b="1" i="0">
                <a:effectLst/>
                <a:latin typeface="Consolas" panose="020B0609020204030204" pitchFamily="49" charset="0"/>
              </a:rPr>
              <a:t>)</a:t>
            </a:r>
            <a:endParaRPr lang="en-US" sz="2400" b="1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257DE-2F1B-9A37-65E7-0C6154B9D3FD}"/>
              </a:ext>
            </a:extLst>
          </p:cNvPr>
          <p:cNvCxnSpPr>
            <a:cxnSpLocks/>
          </p:cNvCxnSpPr>
          <p:nvPr/>
        </p:nvCxnSpPr>
        <p:spPr>
          <a:xfrm>
            <a:off x="781538" y="5251938"/>
            <a:ext cx="0" cy="8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92DCD1-9004-358B-CA02-CF69ECE90D27}"/>
              </a:ext>
            </a:extLst>
          </p:cNvPr>
          <p:cNvCxnSpPr>
            <a:cxnSpLocks/>
          </p:cNvCxnSpPr>
          <p:nvPr/>
        </p:nvCxnSpPr>
        <p:spPr>
          <a:xfrm flipH="1">
            <a:off x="2154646" y="4897987"/>
            <a:ext cx="24158" cy="117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FF2E55-2CDF-0F6D-03F8-2D0E737B2E74}"/>
              </a:ext>
            </a:extLst>
          </p:cNvPr>
          <p:cNvCxnSpPr>
            <a:cxnSpLocks/>
          </p:cNvCxnSpPr>
          <p:nvPr/>
        </p:nvCxnSpPr>
        <p:spPr>
          <a:xfrm>
            <a:off x="3551911" y="4310224"/>
            <a:ext cx="22992" cy="183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BCDEE-AAF0-1C26-A9B9-E4E539F4BAAC}"/>
              </a:ext>
            </a:extLst>
          </p:cNvPr>
          <p:cNvCxnSpPr>
            <a:cxnSpLocks/>
          </p:cNvCxnSpPr>
          <p:nvPr/>
        </p:nvCxnSpPr>
        <p:spPr>
          <a:xfrm>
            <a:off x="5129227" y="4323622"/>
            <a:ext cx="0" cy="179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89BBB2-EED9-D5F7-2905-5CB25A4E7D08}"/>
              </a:ext>
            </a:extLst>
          </p:cNvPr>
          <p:cNvCxnSpPr>
            <a:cxnSpLocks/>
          </p:cNvCxnSpPr>
          <p:nvPr/>
        </p:nvCxnSpPr>
        <p:spPr>
          <a:xfrm>
            <a:off x="6789739" y="4980539"/>
            <a:ext cx="0" cy="11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C3E87C-3C39-4D83-1F0D-5DB543B9E868}"/>
              </a:ext>
            </a:extLst>
          </p:cNvPr>
          <p:cNvSpPr txBox="1"/>
          <p:nvPr/>
        </p:nvSpPr>
        <p:spPr>
          <a:xfrm>
            <a:off x="187063" y="4840377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err="1"/>
              <a:t>mmseqs</a:t>
            </a:r>
            <a:r>
              <a:rPr lang="en-US" sz="1800" i="1"/>
              <a:t> name</a:t>
            </a:r>
          </a:p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CB26B8-9441-D8DD-2BA1-5A06B4C70034}"/>
              </a:ext>
            </a:extLst>
          </p:cNvPr>
          <p:cNvSpPr txBox="1"/>
          <p:nvPr/>
        </p:nvSpPr>
        <p:spPr>
          <a:xfrm>
            <a:off x="3034820" y="3862533"/>
            <a:ext cx="108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Input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7C2D7-3480-3BC0-042F-E39B9B61AD9B}"/>
              </a:ext>
            </a:extLst>
          </p:cNvPr>
          <p:cNvSpPr txBox="1"/>
          <p:nvPr/>
        </p:nvSpPr>
        <p:spPr>
          <a:xfrm>
            <a:off x="4665379" y="3902625"/>
            <a:ext cx="1430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Cluster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59365-3317-6A65-30A8-12CAB4349DEE}"/>
              </a:ext>
            </a:extLst>
          </p:cNvPr>
          <p:cNvSpPr txBox="1"/>
          <p:nvPr/>
        </p:nvSpPr>
        <p:spPr>
          <a:xfrm>
            <a:off x="5997183" y="4546370"/>
            <a:ext cx="23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Temp directory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1AEDC-47E3-CD82-DDED-C757C2511FCD}"/>
              </a:ext>
            </a:extLst>
          </p:cNvPr>
          <p:cNvSpPr txBox="1"/>
          <p:nvPr/>
        </p:nvSpPr>
        <p:spPr>
          <a:xfrm>
            <a:off x="1361186" y="4490368"/>
            <a:ext cx="1865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Command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1EE7A-A995-4248-5165-2B08C1E25A06}"/>
              </a:ext>
            </a:extLst>
          </p:cNvPr>
          <p:cNvSpPr txBox="1"/>
          <p:nvPr/>
        </p:nvSpPr>
        <p:spPr>
          <a:xfrm>
            <a:off x="664308" y="1690688"/>
            <a:ext cx="10689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Clusters an input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Temp directory stores intermediate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Can query output database to see results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01EC71-7A9A-D870-6B20-2ED507485B57}"/>
              </a:ext>
            </a:extLst>
          </p:cNvPr>
          <p:cNvCxnSpPr>
            <a:cxnSpLocks/>
          </p:cNvCxnSpPr>
          <p:nvPr/>
        </p:nvCxnSpPr>
        <p:spPr>
          <a:xfrm>
            <a:off x="9450878" y="5330092"/>
            <a:ext cx="0" cy="74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C8805-404C-0829-8BD6-4A104E21CA3B}"/>
              </a:ext>
            </a:extLst>
          </p:cNvPr>
          <p:cNvSpPr txBox="1"/>
          <p:nvPr/>
        </p:nvSpPr>
        <p:spPr>
          <a:xfrm>
            <a:off x="7823816" y="5016276"/>
            <a:ext cx="325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Single Step Clustering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62738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273-830C-5A4E-62ED-C99485CA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DF8D-A8BD-107D-DA06-4DF8D866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--cluster-mode 0 (Greedy Set Cover)</a:t>
            </a:r>
          </a:p>
          <a:p>
            <a:pPr lvl="1"/>
            <a:r>
              <a:rPr lang="en-US"/>
              <a:t>Creates compact clusters, each member has direct connection to centroid</a:t>
            </a:r>
          </a:p>
          <a:p>
            <a:r>
              <a:rPr lang="en-US"/>
              <a:t>--cluster-mode 1 (Connected Component)</a:t>
            </a:r>
          </a:p>
          <a:p>
            <a:pPr lvl="1"/>
            <a:r>
              <a:rPr lang="en-US"/>
              <a:t>Captures more distant similarities, at the expense of computational resources</a:t>
            </a:r>
          </a:p>
          <a:p>
            <a:r>
              <a:rPr lang="en-US"/>
              <a:t>--cluster-mode 2 (Greedy Incremental)</a:t>
            </a:r>
          </a:p>
          <a:p>
            <a:pPr lvl="1"/>
            <a:r>
              <a:rPr lang="en-US"/>
              <a:t>Prioritizes efficiency by clustering from longest to smallest</a:t>
            </a:r>
          </a:p>
          <a:p>
            <a:r>
              <a:rPr lang="en-US"/>
              <a:t>--cluster-mode 3  (</a:t>
            </a:r>
            <a:r>
              <a:rPr lang="en-US" err="1"/>
              <a:t>LinClust</a:t>
            </a:r>
            <a:r>
              <a:rPr lang="en-US"/>
              <a:t>)</a:t>
            </a:r>
          </a:p>
          <a:p>
            <a:pPr lvl="1"/>
            <a:r>
              <a:rPr lang="en-US"/>
              <a:t>Achieves linear-time complexity, ideal for very large datasets.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F9B3-6994-6DB5-7E6D-2C463579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8E14-61CF-CF19-84BC-E35B8C68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--</a:t>
            </a:r>
            <a:r>
              <a:rPr lang="en-US" b="1" err="1">
                <a:latin typeface="Consolas" panose="020B0609020204030204" pitchFamily="49" charset="0"/>
              </a:rPr>
              <a:t>cov</a:t>
            </a:r>
            <a:r>
              <a:rPr lang="en-US" b="1">
                <a:latin typeface="Consolas" panose="020B0609020204030204" pitchFamily="49" charset="0"/>
              </a:rPr>
              <a:t>-mode {num}</a:t>
            </a:r>
          </a:p>
          <a:p>
            <a:r>
              <a:rPr lang="en-US">
                <a:latin typeface="Aptos" panose="020B0004020202020204" pitchFamily="34" charset="0"/>
              </a:rPr>
              <a:t>num = 0</a:t>
            </a:r>
          </a:p>
          <a:p>
            <a:pPr lvl="1"/>
            <a:r>
              <a:rPr lang="en-US">
                <a:latin typeface="Aptos" panose="020B0004020202020204" pitchFamily="34" charset="0"/>
              </a:rPr>
              <a:t>Target and Sequences can overlap</a:t>
            </a:r>
          </a:p>
          <a:p>
            <a:r>
              <a:rPr lang="en-US">
                <a:latin typeface="Aptos" panose="020B0004020202020204" pitchFamily="34" charset="0"/>
              </a:rPr>
              <a:t>num = 1</a:t>
            </a:r>
          </a:p>
          <a:p>
            <a:pPr lvl="1"/>
            <a:r>
              <a:rPr lang="en-US">
                <a:latin typeface="Aptos" panose="020B0004020202020204" pitchFamily="34" charset="0"/>
              </a:rPr>
              <a:t>Coverage search starts at beginning of target</a:t>
            </a:r>
          </a:p>
          <a:p>
            <a:r>
              <a:rPr lang="en-US">
                <a:latin typeface="Aptos" panose="020B0004020202020204" pitchFamily="34" charset="0"/>
              </a:rPr>
              <a:t>num = 2</a:t>
            </a:r>
          </a:p>
          <a:p>
            <a:pPr lvl="1"/>
            <a:r>
              <a:rPr lang="en-US">
                <a:latin typeface="Aptos" panose="020B0004020202020204" pitchFamily="34" charset="0"/>
              </a:rPr>
              <a:t>Coverage search starts at beginning of query</a:t>
            </a:r>
          </a:p>
          <a:p>
            <a:r>
              <a:rPr lang="en-US">
                <a:latin typeface="Aptos" panose="020B0004020202020204" pitchFamily="34" charset="0"/>
              </a:rPr>
              <a:t>num = 3</a:t>
            </a:r>
          </a:p>
          <a:p>
            <a:pPr lvl="1"/>
            <a:r>
              <a:rPr lang="en-US">
                <a:latin typeface="Aptos" panose="020B0004020202020204" pitchFamily="34" charset="0"/>
              </a:rPr>
              <a:t>Target has at least 0.8 length of query sequence</a:t>
            </a:r>
          </a:p>
          <a:p>
            <a:pPr lvl="1"/>
            <a:endParaRPr lang="en-US">
              <a:latin typeface="Aptos" panose="020B0004020202020204" pitchFamily="34" charset="0"/>
            </a:endParaRPr>
          </a:p>
          <a:p>
            <a:pPr lvl="1"/>
            <a:endParaRPr lang="en-US" b="1">
              <a:latin typeface="Consolas" panose="020B0609020204030204" pitchFamily="49" charset="0"/>
            </a:endParaRPr>
          </a:p>
          <a:p>
            <a:endParaRPr lang="en-US" b="1">
              <a:latin typeface="Consolas" panose="020B0609020204030204" pitchFamily="49" charset="0"/>
            </a:endParaRPr>
          </a:p>
          <a:p>
            <a:endParaRPr lang="en-US" b="1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1CC8-A10F-4363-71A4-8361B53D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54" y="1179762"/>
            <a:ext cx="5927146" cy="2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871-B486-8D65-EA17-58F519EA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60C4-E9F2-DF56-D8E4-3216D91C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-c [0,1]</a:t>
            </a:r>
          </a:p>
          <a:p>
            <a:pPr lvl="1"/>
            <a:r>
              <a:rPr lang="en-US"/>
              <a:t>Specifies that only sequences with coverage &gt; c should be clustered (default 0.8)</a:t>
            </a:r>
          </a:p>
          <a:p>
            <a:r>
              <a:rPr lang="en-US">
                <a:ea typeface="Calibri"/>
                <a:cs typeface="Calibri"/>
              </a:rPr>
              <a:t>--min-seq-id [0,1]</a:t>
            </a:r>
          </a:p>
          <a:p>
            <a:pPr lvl="1"/>
            <a:r>
              <a:rPr lang="en-US">
                <a:ea typeface="Calibri"/>
                <a:cs typeface="Calibri"/>
              </a:rPr>
              <a:t>How similar sequences must be to be clustered together (Doesn’t filter by sequence identity by default)</a:t>
            </a:r>
          </a:p>
          <a:p>
            <a:r>
              <a:rPr lang="en-US">
                <a:ea typeface="Calibri"/>
                <a:cs typeface="Calibri"/>
              </a:rPr>
              <a:t>-e [0,\</a:t>
            </a:r>
            <a:r>
              <a:rPr lang="en-US" err="1">
                <a:ea typeface="Calibri"/>
                <a:cs typeface="Calibri"/>
              </a:rPr>
              <a:t>infty</a:t>
            </a:r>
            <a:r>
              <a:rPr lang="en-US">
                <a:ea typeface="Calibri"/>
                <a:cs typeface="Calibri"/>
              </a:rPr>
              <a:t>]</a:t>
            </a:r>
          </a:p>
          <a:p>
            <a:pPr lvl="1"/>
            <a:r>
              <a:rPr lang="en-US">
                <a:ea typeface="Calibri"/>
                <a:cs typeface="Calibri"/>
              </a:rPr>
              <a:t>Factors out chance matches (0.1 by default)</a:t>
            </a:r>
          </a:p>
          <a:p>
            <a:r>
              <a:rPr lang="en-US">
                <a:ea typeface="Calibri"/>
                <a:cs typeface="Calibri"/>
              </a:rPr>
              <a:t>-s [1,7.5]</a:t>
            </a:r>
          </a:p>
          <a:p>
            <a:pPr lvl="1"/>
            <a:r>
              <a:rPr lang="en-US">
                <a:ea typeface="Calibri"/>
                <a:cs typeface="Calibri"/>
              </a:rPr>
              <a:t>Affects how many k-</a:t>
            </a:r>
            <a:r>
              <a:rPr lang="en-US" err="1">
                <a:ea typeface="Calibri"/>
                <a:cs typeface="Calibri"/>
              </a:rPr>
              <a:t>mers</a:t>
            </a:r>
            <a:r>
              <a:rPr lang="en-US">
                <a:ea typeface="Calibri"/>
                <a:cs typeface="Calibri"/>
              </a:rPr>
              <a:t> are used in similarity searching	</a:t>
            </a:r>
          </a:p>
        </p:txBody>
      </p:sp>
    </p:spTree>
    <p:extLst>
      <p:ext uri="{BB962C8B-B14F-4D97-AF65-F5344CB8AC3E}">
        <p14:creationId xmlns:p14="http://schemas.microsoft.com/office/powerpoint/2010/main" val="65108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29D-36A9-E157-BE5F-702CB36B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Output to TSV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491B-11AD-4E50-D2F5-5CA9C7B0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a variety of ways to get output</a:t>
            </a:r>
          </a:p>
          <a:p>
            <a:pPr lvl="1"/>
            <a:r>
              <a:rPr lang="en-US"/>
              <a:t>I.e. FASTA, internal cluster, representative sequence	</a:t>
            </a:r>
          </a:p>
          <a:p>
            <a:pPr lvl="1"/>
            <a:r>
              <a:rPr lang="en-US"/>
              <a:t>Chose TSV for easy side by side comparison</a:t>
            </a:r>
          </a:p>
          <a:p>
            <a:r>
              <a:rPr lang="en-US"/>
              <a:t>All formats have same parameters, but slightly different commands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14407-DEFD-AEAC-F05C-981307BBD466}"/>
              </a:ext>
            </a:extLst>
          </p:cNvPr>
          <p:cNvSpPr txBox="1"/>
          <p:nvPr/>
        </p:nvSpPr>
        <p:spPr>
          <a:xfrm>
            <a:off x="-62523" y="5653743"/>
            <a:ext cx="12629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err="1">
                <a:latin typeface="Consolas" panose="020B0609020204030204" pitchFamily="49" charset="0"/>
              </a:rPr>
              <a:t>mmseqs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err="1">
                <a:latin typeface="Consolas" panose="020B0609020204030204" pitchFamily="49" charset="0"/>
              </a:rPr>
              <a:t>createtsv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err="1">
                <a:latin typeface="Consolas" panose="020B0609020204030204" pitchFamily="49" charset="0"/>
              </a:rPr>
              <a:t>fastqDB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err="1">
                <a:latin typeface="Consolas" panose="020B0609020204030204" pitchFamily="49" charset="0"/>
              </a:rPr>
              <a:t>fastqDB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err="1">
                <a:latin typeface="Consolas" panose="020B0609020204030204" pitchFamily="49" charset="0"/>
              </a:rPr>
              <a:t>DB_fastq_clu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err="1">
                <a:latin typeface="Consolas" panose="020B0609020204030204" pitchFamily="49" charset="0"/>
              </a:rPr>
              <a:t>DB_fastq_clu.tsv</a:t>
            </a:r>
            <a:endParaRPr lang="en-US" sz="2800" b="1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F653CF-30AE-E27A-A45B-97F70E59C2D3}"/>
              </a:ext>
            </a:extLst>
          </p:cNvPr>
          <p:cNvCxnSpPr>
            <a:cxnSpLocks/>
          </p:cNvCxnSpPr>
          <p:nvPr/>
        </p:nvCxnSpPr>
        <p:spPr>
          <a:xfrm>
            <a:off x="656492" y="5064369"/>
            <a:ext cx="0" cy="72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0E996-BCD9-2A61-34D7-D5052E3D5EF1}"/>
              </a:ext>
            </a:extLst>
          </p:cNvPr>
          <p:cNvCxnSpPr>
            <a:cxnSpLocks/>
          </p:cNvCxnSpPr>
          <p:nvPr/>
        </p:nvCxnSpPr>
        <p:spPr>
          <a:xfrm>
            <a:off x="2145323" y="4611077"/>
            <a:ext cx="0" cy="11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6526CC-3F83-CEF5-BD8B-274584F5A59A}"/>
              </a:ext>
            </a:extLst>
          </p:cNvPr>
          <p:cNvCxnSpPr>
            <a:cxnSpLocks/>
          </p:cNvCxnSpPr>
          <p:nvPr/>
        </p:nvCxnSpPr>
        <p:spPr>
          <a:xfrm>
            <a:off x="4005384" y="4298462"/>
            <a:ext cx="0" cy="142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5533E-4A12-BA43-B15A-0EDD475A4787}"/>
              </a:ext>
            </a:extLst>
          </p:cNvPr>
          <p:cNvCxnSpPr>
            <a:cxnSpLocks/>
          </p:cNvCxnSpPr>
          <p:nvPr/>
        </p:nvCxnSpPr>
        <p:spPr>
          <a:xfrm>
            <a:off x="5732584" y="4298462"/>
            <a:ext cx="0" cy="142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B34CEE-038E-E606-ABB2-F7169BD33095}"/>
              </a:ext>
            </a:extLst>
          </p:cNvPr>
          <p:cNvCxnSpPr>
            <a:cxnSpLocks/>
          </p:cNvCxnSpPr>
          <p:nvPr/>
        </p:nvCxnSpPr>
        <p:spPr>
          <a:xfrm>
            <a:off x="7788031" y="4697046"/>
            <a:ext cx="0" cy="10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45A686-AE47-28E8-2A04-43FBD8462D47}"/>
              </a:ext>
            </a:extLst>
          </p:cNvPr>
          <p:cNvCxnSpPr>
            <a:cxnSpLocks/>
          </p:cNvCxnSpPr>
          <p:nvPr/>
        </p:nvCxnSpPr>
        <p:spPr>
          <a:xfrm>
            <a:off x="10507784" y="4997937"/>
            <a:ext cx="0" cy="72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CEDBCA-F523-D2E8-FC2C-048EB7005728}"/>
              </a:ext>
            </a:extLst>
          </p:cNvPr>
          <p:cNvSpPr txBox="1"/>
          <p:nvPr/>
        </p:nvSpPr>
        <p:spPr>
          <a:xfrm>
            <a:off x="24572" y="4545020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err="1"/>
              <a:t>mmseqs</a:t>
            </a:r>
            <a:r>
              <a:rPr lang="en-US" sz="1800" i="1"/>
              <a:t> name</a:t>
            </a:r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50E14-5802-3BF2-C2F2-3444823AC1B8}"/>
              </a:ext>
            </a:extLst>
          </p:cNvPr>
          <p:cNvSpPr txBox="1"/>
          <p:nvPr/>
        </p:nvSpPr>
        <p:spPr>
          <a:xfrm>
            <a:off x="1571869" y="4224060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/>
              <a:t>Command name</a:t>
            </a:r>
          </a:p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A21AA-F4B0-E0ED-7AA6-2AA5B407BB48}"/>
              </a:ext>
            </a:extLst>
          </p:cNvPr>
          <p:cNvSpPr txBox="1"/>
          <p:nvPr/>
        </p:nvSpPr>
        <p:spPr>
          <a:xfrm>
            <a:off x="3453537" y="3845736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Input DB</a:t>
            </a:r>
            <a:endParaRPr lang="en-US" sz="1800" i="1"/>
          </a:p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07055-EE7A-2261-D1A6-FDAB2112D349}"/>
              </a:ext>
            </a:extLst>
          </p:cNvPr>
          <p:cNvSpPr txBox="1"/>
          <p:nvPr/>
        </p:nvSpPr>
        <p:spPr>
          <a:xfrm>
            <a:off x="4984790" y="3841545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/>
              <a:t>Input DB</a:t>
            </a:r>
          </a:p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2CE4F-0F72-3525-7619-F3325BE86736}"/>
              </a:ext>
            </a:extLst>
          </p:cNvPr>
          <p:cNvSpPr txBox="1"/>
          <p:nvPr/>
        </p:nvSpPr>
        <p:spPr>
          <a:xfrm>
            <a:off x="7236482" y="4195789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Cluster DB</a:t>
            </a:r>
            <a:endParaRPr lang="en-US" sz="1800" i="1"/>
          </a:p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5D6F4-E47B-8946-F87F-1527704DE4EF}"/>
              </a:ext>
            </a:extLst>
          </p:cNvPr>
          <p:cNvSpPr txBox="1"/>
          <p:nvPr/>
        </p:nvSpPr>
        <p:spPr>
          <a:xfrm>
            <a:off x="10046677" y="4607303"/>
            <a:ext cx="186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/>
              <a:t>Output TSV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0128-88E2-3805-7DB2-85371980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err="1"/>
              <a:t>Fastq</a:t>
            </a:r>
            <a:r>
              <a:rPr lang="en-US"/>
              <a:t>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CAC9-32BF-287A-3D3B-62055AAB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34"/>
            <a:ext cx="10515600" cy="4351338"/>
          </a:xfrm>
        </p:spPr>
        <p:txBody>
          <a:bodyPr/>
          <a:lstStyle/>
          <a:p>
            <a:r>
              <a:rPr lang="en-US"/>
              <a:t>304720 nucleotide sequences were clustered</a:t>
            </a:r>
          </a:p>
          <a:p>
            <a:r>
              <a:rPr lang="en-US"/>
              <a:t>Same database was used to cluster</a:t>
            </a:r>
          </a:p>
          <a:p>
            <a:r>
              <a:rPr lang="en-US"/>
              <a:t>Bash script was used to compare clusters</a:t>
            </a:r>
          </a:p>
          <a:p>
            <a:r>
              <a:rPr lang="en-US"/>
              <a:t>569 clusters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3B300-C3FC-559B-BBEB-6B6EA384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46" y="3429000"/>
            <a:ext cx="5736702" cy="3443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DA5BE7-C084-B7FC-AF3B-46A2B2712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54"/>
          <a:stretch/>
        </p:blipFill>
        <p:spPr>
          <a:xfrm>
            <a:off x="6874447" y="3429000"/>
            <a:ext cx="3002024" cy="34432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CB28EC-DD7D-48C4-E02D-E8B0B0E2EF55}"/>
              </a:ext>
            </a:extLst>
          </p:cNvPr>
          <p:cNvCxnSpPr>
            <a:cxnSpLocks/>
          </p:cNvCxnSpPr>
          <p:nvPr/>
        </p:nvCxnSpPr>
        <p:spPr>
          <a:xfrm flipH="1">
            <a:off x="10084526" y="5234512"/>
            <a:ext cx="687978" cy="19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6040C-4C84-0EF1-A593-857961F15E35}"/>
              </a:ext>
            </a:extLst>
          </p:cNvPr>
          <p:cNvCxnSpPr>
            <a:cxnSpLocks/>
          </p:cNvCxnSpPr>
          <p:nvPr/>
        </p:nvCxnSpPr>
        <p:spPr>
          <a:xfrm flipH="1">
            <a:off x="6180909" y="2305547"/>
            <a:ext cx="3341914" cy="105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1990C9-98FC-4EBF-B91B-8FF0ECCC7661}"/>
              </a:ext>
            </a:extLst>
          </p:cNvPr>
          <p:cNvCxnSpPr>
            <a:cxnSpLocks/>
          </p:cNvCxnSpPr>
          <p:nvPr/>
        </p:nvCxnSpPr>
        <p:spPr>
          <a:xfrm>
            <a:off x="622161" y="4733281"/>
            <a:ext cx="523792" cy="3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DABCC3-ACA5-122A-C22F-FE341E0E0D9F}"/>
              </a:ext>
            </a:extLst>
          </p:cNvPr>
          <p:cNvSpPr txBox="1"/>
          <p:nvPr/>
        </p:nvSpPr>
        <p:spPr>
          <a:xfrm>
            <a:off x="9522823" y="1991127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89980-124E-040B-EAF1-0642CC248E73}"/>
              </a:ext>
            </a:extLst>
          </p:cNvPr>
          <p:cNvSpPr txBox="1"/>
          <p:nvPr/>
        </p:nvSpPr>
        <p:spPr>
          <a:xfrm>
            <a:off x="0" y="4145598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Cascade</a:t>
            </a:r>
          </a:p>
          <a:p>
            <a:r>
              <a:rPr lang="en-US"/>
              <a:t>Centroid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6DD47-26F3-F272-B1D5-887C0D80B5A8}"/>
              </a:ext>
            </a:extLst>
          </p:cNvPr>
          <p:cNvSpPr txBox="1"/>
          <p:nvPr/>
        </p:nvSpPr>
        <p:spPr>
          <a:xfrm>
            <a:off x="10363149" y="4588181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Single Step</a:t>
            </a:r>
          </a:p>
          <a:p>
            <a:r>
              <a:rPr lang="en-US"/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29463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16B-642A-6D1D-186A-9FF203F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Fasta</a:t>
            </a:r>
            <a:r>
              <a:rPr lang="en-US"/>
              <a:t>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DFE4-10C7-7B98-D9C3-9780EB36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579" y="1825624"/>
            <a:ext cx="5326974" cy="2723129"/>
          </a:xfrm>
        </p:spPr>
        <p:txBody>
          <a:bodyPr/>
          <a:lstStyle/>
          <a:p>
            <a:r>
              <a:rPr lang="en-US"/>
              <a:t>Identical Centroids</a:t>
            </a:r>
          </a:p>
          <a:p>
            <a:r>
              <a:rPr lang="en-US"/>
              <a:t>Similar run-times</a:t>
            </a:r>
          </a:p>
          <a:p>
            <a:r>
              <a:rPr lang="en-US"/>
              <a:t>Only 15 records clustered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85AEB-227E-6C89-3F9D-87BA5A62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05" y="2588217"/>
            <a:ext cx="2448645" cy="4269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68324-ABEC-FADC-C048-B4668B48A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487"/>
          <a:stretch/>
        </p:blipFill>
        <p:spPr>
          <a:xfrm>
            <a:off x="5295250" y="2588216"/>
            <a:ext cx="911359" cy="42697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C3AFC3-C80C-7105-2979-48609C35883B}"/>
              </a:ext>
            </a:extLst>
          </p:cNvPr>
          <p:cNvCxnSpPr>
            <a:cxnSpLocks/>
          </p:cNvCxnSpPr>
          <p:nvPr/>
        </p:nvCxnSpPr>
        <p:spPr>
          <a:xfrm flipH="1">
            <a:off x="6206609" y="4905214"/>
            <a:ext cx="488738" cy="9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0FF2CD-8670-C775-27B6-7095EB09D6AC}"/>
              </a:ext>
            </a:extLst>
          </p:cNvPr>
          <p:cNvCxnSpPr>
            <a:cxnSpLocks/>
          </p:cNvCxnSpPr>
          <p:nvPr/>
        </p:nvCxnSpPr>
        <p:spPr>
          <a:xfrm flipH="1">
            <a:off x="4440264" y="2211227"/>
            <a:ext cx="348712" cy="31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27796A-5963-D380-C9EE-382EF93DDC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46508" y="4476427"/>
            <a:ext cx="1400097" cy="24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7C62D-450C-5FFF-27FB-B2EDA8077C3A}"/>
              </a:ext>
            </a:extLst>
          </p:cNvPr>
          <p:cNvSpPr txBox="1"/>
          <p:nvPr/>
        </p:nvSpPr>
        <p:spPr>
          <a:xfrm>
            <a:off x="4788976" y="2072284"/>
            <a:ext cx="224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2BDF0-4E70-E5D1-88E9-84BBC38C2C9F}"/>
              </a:ext>
            </a:extLst>
          </p:cNvPr>
          <p:cNvSpPr txBox="1"/>
          <p:nvPr/>
        </p:nvSpPr>
        <p:spPr>
          <a:xfrm>
            <a:off x="6672579" y="4766719"/>
            <a:ext cx="214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Cascade Centroid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3E4E0-1405-F664-2F57-A97372E4610A}"/>
              </a:ext>
            </a:extLst>
          </p:cNvPr>
          <p:cNvSpPr txBox="1"/>
          <p:nvPr/>
        </p:nvSpPr>
        <p:spPr>
          <a:xfrm>
            <a:off x="43449" y="4107095"/>
            <a:ext cx="214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Single-Step Centroid</a:t>
            </a:r>
          </a:p>
        </p:txBody>
      </p:sp>
    </p:spTree>
    <p:extLst>
      <p:ext uri="{BB962C8B-B14F-4D97-AF65-F5344CB8AC3E}">
        <p14:creationId xmlns:p14="http://schemas.microsoft.com/office/powerpoint/2010/main" val="392245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578E-D6B6-DDE1-6EC8-3947B1CE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Deep Dive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7687FB-FF1E-B9B5-F860-1688B6D77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121328"/>
              </p:ext>
            </p:extLst>
          </p:nvPr>
        </p:nvGraphicFramePr>
        <p:xfrm>
          <a:off x="838200" y="1794629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962182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432288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1138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Step Clustering (time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Cascade Clustering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5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Fasta</a:t>
                      </a:r>
                      <a:r>
                        <a:rPr lang="en-US"/>
                        <a:t> (15 sequences)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57.889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55.195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6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Fastq</a:t>
                      </a:r>
                      <a:r>
                        <a:rPr lang="en-US"/>
                        <a:t> (302740 sequences)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159.06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169.66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479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3EC68B-BC1D-8E54-AD67-63B36C48FE69}"/>
              </a:ext>
            </a:extLst>
          </p:cNvPr>
          <p:cNvSpPr txBox="1"/>
          <p:nvPr/>
        </p:nvSpPr>
        <p:spPr>
          <a:xfrm>
            <a:off x="838200" y="3487119"/>
            <a:ext cx="10615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The speedup is noticeable in databases with more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Smaller FASTA file yields negligible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Better to use cascade clustering for smaller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Default parameters were used</a:t>
            </a:r>
          </a:p>
        </p:txBody>
      </p:sp>
    </p:spTree>
    <p:extLst>
      <p:ext uri="{BB962C8B-B14F-4D97-AF65-F5344CB8AC3E}">
        <p14:creationId xmlns:p14="http://schemas.microsoft.com/office/powerpoint/2010/main" val="3249674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509C-0AB3-7546-90A1-D065710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FCE1-A896-4B9A-811C-75E952B6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for clustering files from various sources</a:t>
            </a:r>
          </a:p>
          <a:p>
            <a:r>
              <a:rPr lang="en-US"/>
              <a:t>High level of customization in controlling the sensitivity vs speedup tradeoff</a:t>
            </a:r>
          </a:p>
          <a:p>
            <a:r>
              <a:rPr lang="en-US"/>
              <a:t>Scalability, allows for generalization to some of the larger datasets.</a:t>
            </a:r>
          </a:p>
        </p:txBody>
      </p:sp>
    </p:spTree>
    <p:extLst>
      <p:ext uri="{BB962C8B-B14F-4D97-AF65-F5344CB8AC3E}">
        <p14:creationId xmlns:p14="http://schemas.microsoft.com/office/powerpoint/2010/main" val="38931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CEBC-604B-6616-3473-0DD0F8E8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What is MMSeqs2?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152F-679D-B1B2-9514-6EA87600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ptos"/>
              </a:rPr>
              <a:t>Open-Source software to cluster massive datasets</a:t>
            </a:r>
          </a:p>
          <a:p>
            <a:r>
              <a:rPr lang="en-US">
                <a:latin typeface="Aptos"/>
              </a:rPr>
              <a:t>Highly optimized to utilize all computing resource</a:t>
            </a:r>
          </a:p>
          <a:p>
            <a:r>
              <a:rPr lang="en-US">
                <a:latin typeface="Aptos"/>
              </a:rPr>
              <a:t>Maintains performance, but with a higher speed</a:t>
            </a:r>
            <a:endParaRPr lang="en-US">
              <a:latin typeface="Aptos" panose="020B0004020202020204" pitchFamily="34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</a:rPr>
              <a:t>400 times faster than PSI-BLAST</a:t>
            </a:r>
            <a:endParaRPr lang="en-US">
              <a:latin typeface="Aptos" panose="020B0004020202020204" pitchFamily="34" charset="0"/>
            </a:endParaRPr>
          </a:p>
          <a:p>
            <a:r>
              <a:rPr lang="en-US">
                <a:latin typeface="Aptos"/>
              </a:rPr>
              <a:t>Various workflows to perform clustering</a:t>
            </a:r>
          </a:p>
          <a:p>
            <a:r>
              <a:rPr lang="en-US">
                <a:latin typeface="Aptos"/>
              </a:rPr>
              <a:t>Able to cluster, align, and search</a:t>
            </a:r>
          </a:p>
          <a:p>
            <a:endParaRPr lang="en-US">
              <a:latin typeface="Aptos" panose="020B0004020202020204" pitchFamily="34" charset="0"/>
            </a:endParaRPr>
          </a:p>
          <a:p>
            <a:endParaRPr lang="en-US">
              <a:latin typeface="Aptos" panose="020B0004020202020204" pitchFamily="34" charset="0"/>
            </a:endParaRPr>
          </a:p>
          <a:p>
            <a:endParaRPr lang="en-US">
              <a:latin typeface="Aptos" panose="020B0004020202020204" pitchFamily="34" charset="0"/>
            </a:endParaRPr>
          </a:p>
          <a:p>
            <a:endParaRPr lang="en-US">
              <a:latin typeface="Aptos" panose="020B0004020202020204" pitchFamily="34" charset="0"/>
            </a:endParaRPr>
          </a:p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5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1230-005F-8D69-BA53-74043336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7152-2D39-3DD6-4740-63E217AC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err="1">
                <a:solidFill>
                  <a:srgbClr val="222222"/>
                </a:solidFill>
                <a:effectLst/>
                <a:latin typeface="-apple-system"/>
              </a:rPr>
              <a:t>Steinegger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, M., </a:t>
            </a:r>
            <a:r>
              <a:rPr lang="en-US" b="0" i="0" err="1">
                <a:solidFill>
                  <a:srgbClr val="222222"/>
                </a:solidFill>
                <a:effectLst/>
                <a:latin typeface="-apple-system"/>
              </a:rPr>
              <a:t>Söding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, J. Clustering huge protein sequence sets in linear time. </a:t>
            </a:r>
            <a:r>
              <a:rPr lang="en-US" b="0" i="1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en-US" b="0" i="1" err="1">
                <a:solidFill>
                  <a:srgbClr val="222222"/>
                </a:solidFill>
                <a:effectLst/>
                <a:latin typeface="-apple-system"/>
              </a:rPr>
              <a:t>Commun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>
                <a:solidFill>
                  <a:srgbClr val="222222"/>
                </a:solidFill>
                <a:effectLst/>
                <a:latin typeface="-apple-system"/>
              </a:rPr>
              <a:t>9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, 2542 (2018). 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https://doi.org/10.1038/s41467-018-04964-5</a:t>
            </a:r>
            <a:endParaRPr lang="en-US" b="0" i="0">
              <a:solidFill>
                <a:srgbClr val="000000"/>
              </a:solidFill>
              <a:effectLst/>
              <a:latin typeface="Calibri" panose="020F0502020204030204"/>
              <a:cs typeface="Calibri"/>
            </a:endParaRPr>
          </a:p>
          <a:p>
            <a:r>
              <a:rPr lang="en-US" err="1">
                <a:solidFill>
                  <a:srgbClr val="222222"/>
                </a:solidFill>
                <a:ea typeface="+mn-lt"/>
                <a:cs typeface="+mn-lt"/>
              </a:rPr>
              <a:t>Steinegger</a:t>
            </a:r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, M., </a:t>
            </a:r>
            <a:r>
              <a:rPr lang="en-US" err="1">
                <a:solidFill>
                  <a:srgbClr val="222222"/>
                </a:solidFill>
                <a:ea typeface="+mn-lt"/>
                <a:cs typeface="+mn-lt"/>
              </a:rPr>
              <a:t>Mirdita</a:t>
            </a:r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, M., Levy Karin, E., von den Driesch, L., </a:t>
            </a:r>
            <a:r>
              <a:rPr lang="en-US" err="1">
                <a:solidFill>
                  <a:srgbClr val="222222"/>
                </a:solidFill>
                <a:ea typeface="+mn-lt"/>
                <a:cs typeface="+mn-lt"/>
              </a:rPr>
              <a:t>Galiez</a:t>
            </a:r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,    C., and </a:t>
            </a:r>
            <a:r>
              <a:rPr lang="en-US" err="1">
                <a:solidFill>
                  <a:srgbClr val="222222"/>
                </a:solidFill>
                <a:ea typeface="+mn-lt"/>
                <a:cs typeface="+mn-lt"/>
              </a:rPr>
              <a:t>Söding</a:t>
            </a:r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, J. “MMseqs2 User Guide.” GitHub. Accessed February 13, 2024. </a:t>
            </a:r>
            <a:r>
              <a:rPr lang="en-US">
                <a:solidFill>
                  <a:srgbClr val="222222"/>
                </a:solidFill>
                <a:ea typeface="+mn-lt"/>
                <a:cs typeface="+mn-lt"/>
                <a:hlinkClick r:id="rId3"/>
              </a:rPr>
              <a:t>https://github.com/soedinglab/MMseqs2/wiki#cascaded-clustering</a:t>
            </a:r>
            <a:r>
              <a:rPr lang="en-US">
                <a:solidFill>
                  <a:srgbClr val="222222"/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222222"/>
              </a:solidFill>
              <a:latin typeface="-apple-system"/>
              <a:cs typeface="Calibri"/>
            </a:endParaRPr>
          </a:p>
          <a:p>
            <a:endParaRPr lang="en-US">
              <a:solidFill>
                <a:srgbClr val="222222"/>
              </a:solidFill>
              <a:latin typeface="-apple-syste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23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500-64B8-6D5B-525E-9D309F58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C1A5-DF6D-2621-E499-970337BF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Data Management (simplifying to common group)</a:t>
            </a:r>
          </a:p>
          <a:p>
            <a:r>
              <a:rPr lang="en-US">
                <a:latin typeface="Aptos" panose="020B0004020202020204" pitchFamily="34" charset="0"/>
              </a:rPr>
              <a:t>Noise / Error Reduction (similarity reduces chances of bad reads)</a:t>
            </a:r>
          </a:p>
          <a:p>
            <a:r>
              <a:rPr lang="en-US">
                <a:latin typeface="Aptos" panose="020B0004020202020204" pitchFamily="34" charset="0"/>
              </a:rPr>
              <a:t>Biological Insights (OTU discovery)</a:t>
            </a:r>
          </a:p>
          <a:p>
            <a:r>
              <a:rPr lang="en-US">
                <a:latin typeface="Aptos" panose="020B0004020202020204" pitchFamily="34" charset="0"/>
              </a:rPr>
              <a:t>Functional/</a:t>
            </a:r>
            <a:r>
              <a:rPr lang="en-US" err="1">
                <a:latin typeface="Aptos" panose="020B0004020202020204" pitchFamily="34" charset="0"/>
              </a:rPr>
              <a:t>Phylogentic</a:t>
            </a:r>
            <a:r>
              <a:rPr lang="en-US">
                <a:latin typeface="Aptos" panose="020B0004020202020204" pitchFamily="34" charset="0"/>
              </a:rPr>
              <a:t>  Analysis (Create trees or sort by function)</a:t>
            </a:r>
          </a:p>
        </p:txBody>
      </p:sp>
    </p:spTree>
    <p:extLst>
      <p:ext uri="{BB962C8B-B14F-4D97-AF65-F5344CB8AC3E}">
        <p14:creationId xmlns:p14="http://schemas.microsoft.com/office/powerpoint/2010/main" val="32659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5F1A-A4BE-E545-A4B1-4D7BAB4B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Single-Step Clustering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E8328-2C68-18E0-7D82-89D7AE2F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212"/>
            <a:ext cx="4435682" cy="49379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DFC436-87D8-50EE-D101-38B7BFF591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273882" y="4058195"/>
            <a:ext cx="1945579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5D2315F-9D2D-5CD6-5179-CA7F759E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61" y="1571846"/>
            <a:ext cx="4359626" cy="4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2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E7DB-44B3-D07B-7CDE-1234A586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4348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Cascade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B52EA-04FA-6691-2959-B91FAE7D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0483"/>
            <a:ext cx="6302903" cy="43566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1800" b="1">
                <a:latin typeface="Aptos"/>
                <a:cs typeface="Calibri"/>
              </a:rPr>
              <a:t>First step</a:t>
            </a:r>
            <a:r>
              <a:rPr lang="en-US" sz="1800">
                <a:latin typeface="Aptos"/>
                <a:cs typeface="Calibri"/>
              </a:rPr>
              <a:t>: The prefiltering runs with a low sensitivity of 1 and a very high result significance threshold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>
                <a:latin typeface="Aptos"/>
                <a:cs typeface="Calibri"/>
              </a:rPr>
              <a:t>Search only for hits with a very high sequence identity</a:t>
            </a:r>
          </a:p>
          <a:p>
            <a:pPr marL="342900" indent="-342900">
              <a:buAutoNum type="arabicPeriod"/>
            </a:pPr>
            <a:r>
              <a:rPr lang="en-US" sz="1800" b="1">
                <a:latin typeface="Aptos"/>
                <a:ea typeface="+mn-lt"/>
                <a:cs typeface="+mn-lt"/>
              </a:rPr>
              <a:t>Second</a:t>
            </a:r>
            <a:r>
              <a:rPr lang="en-US" sz="1800" b="1">
                <a:latin typeface="Aptos"/>
                <a:cs typeface="Calibri"/>
              </a:rPr>
              <a:t> step</a:t>
            </a:r>
            <a:r>
              <a:rPr lang="en-US" sz="1800">
                <a:latin typeface="Aptos"/>
                <a:cs typeface="Calibri"/>
              </a:rPr>
              <a:t>: Repeats the prefiltering, alignment and clustering steps with representative sequences of the first step</a:t>
            </a:r>
            <a:endParaRPr lang="en-US" sz="1800">
              <a:latin typeface="Aptos"/>
              <a:ea typeface="+mn-lt"/>
              <a:cs typeface="+mn-lt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800">
                <a:latin typeface="Aptos"/>
                <a:ea typeface="+mn-lt"/>
                <a:cs typeface="+mn-lt"/>
              </a:rPr>
              <a:t>The</a:t>
            </a:r>
            <a:r>
              <a:rPr lang="en-US" sz="1800">
                <a:latin typeface="Aptos"/>
                <a:cs typeface="Calibri"/>
              </a:rPr>
              <a:t> prefiltering is executed with a higher sensitivity and a lower result significance threshold for catching sequence pairs with lower sequence identity</a:t>
            </a:r>
          </a:p>
          <a:p>
            <a:pPr marL="342900" indent="-342900">
              <a:buAutoNum type="arabicPeriod"/>
            </a:pPr>
            <a:r>
              <a:rPr lang="en-US" sz="1800" b="1">
                <a:latin typeface="Aptos"/>
                <a:cs typeface="Calibri"/>
              </a:rPr>
              <a:t>Third step</a:t>
            </a:r>
            <a:r>
              <a:rPr lang="en-US" sz="1800">
                <a:latin typeface="Aptos"/>
                <a:cs typeface="Calibri"/>
              </a:rPr>
              <a:t>: Whole process is repeated with the final target sensitivity</a:t>
            </a:r>
          </a:p>
          <a:p>
            <a:pPr marL="342900" indent="-342900">
              <a:buAutoNum type="arabicPeriod"/>
            </a:pPr>
            <a:r>
              <a:rPr lang="en-US" sz="1800">
                <a:latin typeface="Aptos"/>
                <a:cs typeface="Calibri"/>
              </a:rPr>
              <a:t>Final step: Clustering results are merged, and the resulting clustering is written to the output database</a:t>
            </a:r>
            <a:endParaRPr lang="en-US" sz="1800">
              <a:latin typeface="Aptos"/>
            </a:endParaRPr>
          </a:p>
          <a:p>
            <a:endParaRPr lang="en-US" sz="1700">
              <a:latin typeface="Aptos"/>
              <a:cs typeface="Calibri"/>
            </a:endParaRP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A3C5C7-05ED-7B11-2F31-EF0D3C12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86" y="384476"/>
            <a:ext cx="3976668" cy="60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2F7-FC3B-F090-308F-BF83D95D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vs. Single-Step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8AC1-CD88-38B0-42BF-FEF743A7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Aptos"/>
              </a:rPr>
              <a:t>Cascade</a:t>
            </a:r>
          </a:p>
          <a:p>
            <a:pPr lvl="1"/>
            <a:r>
              <a:rPr lang="en-US">
                <a:latin typeface="Aptos"/>
              </a:rPr>
              <a:t>Iterative approach, one iteration feeds another</a:t>
            </a:r>
          </a:p>
          <a:p>
            <a:pPr lvl="1"/>
            <a:r>
              <a:rPr lang="en-US">
                <a:latin typeface="Aptos"/>
              </a:rPr>
              <a:t>Able to refine clusters</a:t>
            </a:r>
          </a:p>
          <a:p>
            <a:pPr lvl="1"/>
            <a:r>
              <a:rPr lang="en-US">
                <a:latin typeface="Aptos"/>
              </a:rPr>
              <a:t>May be more computationally expensive</a:t>
            </a:r>
          </a:p>
          <a:p>
            <a:r>
              <a:rPr lang="en-US" b="1">
                <a:latin typeface="Aptos"/>
              </a:rPr>
              <a:t>Single-Step Clustering</a:t>
            </a:r>
          </a:p>
          <a:p>
            <a:pPr lvl="1"/>
            <a:r>
              <a:rPr lang="en-US">
                <a:latin typeface="Aptos"/>
              </a:rPr>
              <a:t>Clusters in one go</a:t>
            </a:r>
          </a:p>
          <a:p>
            <a:pPr lvl="1"/>
            <a:r>
              <a:rPr lang="en-US">
                <a:latin typeface="Aptos"/>
              </a:rPr>
              <a:t>More efficient</a:t>
            </a:r>
          </a:p>
          <a:p>
            <a:pPr lvl="1"/>
            <a:r>
              <a:rPr lang="en-US">
                <a:latin typeface="Aptos"/>
              </a:rPr>
              <a:t>Clusters may not be as refined as cascade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C3D5-7B4A-DF3E-430F-EABA82AA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0228-F72E-875E-5885-2F57E4E4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Aptos"/>
                <a:cs typeface="Calibri" panose="020F0502020204030204"/>
              </a:rPr>
              <a:t>Three main local alignment criteria to link two sequences by an edge:</a:t>
            </a:r>
          </a:p>
          <a:p>
            <a:pPr marL="342900" indent="-342900">
              <a:buAutoNum type="arabicPeriod"/>
            </a:pPr>
            <a:r>
              <a:rPr lang="en-US" sz="2400">
                <a:latin typeface="Aptos"/>
                <a:ea typeface="+mn-lt"/>
                <a:cs typeface="+mn-lt"/>
              </a:rPr>
              <a:t>A maximum E-value threshold computed </a:t>
            </a:r>
          </a:p>
          <a:p>
            <a:pPr marL="342900" indent="-342900">
              <a:buAutoNum type="arabicPeriod"/>
            </a:pPr>
            <a:r>
              <a:rPr lang="en-US" sz="2400">
                <a:latin typeface="Aptos"/>
                <a:ea typeface="+mn-lt"/>
                <a:cs typeface="+mn-lt"/>
              </a:rPr>
              <a:t>A minimum coverage, which is defined by the number of aligned residue pairs divided by either the maximum of the length of query/</a:t>
            </a:r>
            <a:r>
              <a:rPr lang="en-US" sz="2400" err="1">
                <a:latin typeface="Aptos"/>
                <a:ea typeface="+mn-lt"/>
                <a:cs typeface="+mn-lt"/>
              </a:rPr>
              <a:t>centre</a:t>
            </a:r>
            <a:r>
              <a:rPr lang="en-US" sz="2400">
                <a:latin typeface="Aptos"/>
                <a:ea typeface="+mn-lt"/>
                <a:cs typeface="+mn-lt"/>
              </a:rPr>
              <a:t> and target/non-</a:t>
            </a:r>
            <a:r>
              <a:rPr lang="en-US" sz="2400" err="1">
                <a:latin typeface="Aptos"/>
                <a:ea typeface="+mn-lt"/>
                <a:cs typeface="+mn-lt"/>
              </a:rPr>
              <a:t>centre</a:t>
            </a:r>
            <a:r>
              <a:rPr lang="en-US" sz="2400">
                <a:latin typeface="Aptos"/>
                <a:ea typeface="+mn-lt"/>
                <a:cs typeface="+mn-lt"/>
              </a:rPr>
              <a:t> sequences , or by the length of the target/non-</a:t>
            </a:r>
            <a:r>
              <a:rPr lang="en-US" sz="2400" err="1">
                <a:latin typeface="Aptos"/>
                <a:ea typeface="+mn-lt"/>
                <a:cs typeface="+mn-lt"/>
              </a:rPr>
              <a:t>centre</a:t>
            </a:r>
            <a:r>
              <a:rPr lang="en-US" sz="2400">
                <a:latin typeface="Aptos"/>
                <a:ea typeface="+mn-lt"/>
                <a:cs typeface="+mn-lt"/>
              </a:rPr>
              <a:t> sequence, or by the length of the query/</a:t>
            </a:r>
            <a:r>
              <a:rPr lang="en-US" sz="2400" err="1">
                <a:latin typeface="Aptos"/>
                <a:ea typeface="+mn-lt"/>
                <a:cs typeface="+mn-lt"/>
              </a:rPr>
              <a:t>centre</a:t>
            </a:r>
            <a:endParaRPr lang="en-US" sz="2400">
              <a:latin typeface="Apto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400">
                <a:latin typeface="Aptos"/>
                <a:ea typeface="+mn-lt"/>
                <a:cs typeface="+mn-lt"/>
              </a:rPr>
              <a:t>A minimum sequence identity defined as the number of identical aligned residues divided by the number of aligned columns including internal gap columns </a:t>
            </a:r>
            <a:endParaRPr lang="en-US" sz="2400">
              <a:latin typeface="Apto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57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D2F6-6256-7EBB-7EB2-5F0942F8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4" y="373752"/>
            <a:ext cx="10515600" cy="1325563"/>
          </a:xfrm>
        </p:spPr>
        <p:txBody>
          <a:bodyPr/>
          <a:lstStyle/>
          <a:p>
            <a:r>
              <a:rPr lang="en-US"/>
              <a:t>Downloading </a:t>
            </a:r>
            <a:r>
              <a:rPr lang="en-US" err="1"/>
              <a:t>MMseqs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C30596-A4F9-FC5E-185F-4603D638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71" y="1699315"/>
            <a:ext cx="11851257" cy="5382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git clone </a:t>
            </a:r>
            <a:r>
              <a:rPr lang="en-US" b="1">
                <a:latin typeface="Consolas" panose="020B0609020204030204" pitchFamily="49" charset="0"/>
                <a:hlinkClick r:id="rId2"/>
              </a:rPr>
              <a:t>https://github.com/soedinglab/MMseqs2.git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Clones the 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github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repository to your 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picotte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account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cd MMseqs2</a:t>
            </a:r>
          </a:p>
          <a:p>
            <a:pPr marL="0" indent="0">
              <a:buNone/>
            </a:pPr>
            <a:r>
              <a:rPr lang="en-US" b="1" err="1">
                <a:latin typeface="Consolas" panose="020B0609020204030204" pitchFamily="49" charset="0"/>
              </a:rPr>
              <a:t>mkdir</a:t>
            </a:r>
            <a:r>
              <a:rPr lang="en-US" b="1">
                <a:latin typeface="Consolas" panose="020B0609020204030204" pitchFamily="49" charset="0"/>
              </a:rPr>
              <a:t> build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cd build</a:t>
            </a:r>
          </a:p>
          <a:p>
            <a:pPr marL="0" indent="0">
              <a:buNone/>
            </a:pPr>
            <a:r>
              <a:rPr lang="en-US" b="1" err="1">
                <a:latin typeface="Consolas" panose="020B0609020204030204" pitchFamily="49" charset="0"/>
              </a:rPr>
              <a:t>cmake</a:t>
            </a:r>
            <a:r>
              <a:rPr lang="en-US" b="1">
                <a:latin typeface="Consolas" panose="020B0609020204030204" pitchFamily="49" charset="0"/>
              </a:rPr>
              <a:t> -DCMAKE_BUILD_TYPE=RELEASE DCMAKE_INSTALL_PREFIX=. ..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make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make install </a:t>
            </a:r>
            <a:r>
              <a:rPr lang="en-US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Configures the installation of the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mmseqs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binary file</a:t>
            </a:r>
          </a:p>
          <a:p>
            <a:pPr marL="0" indent="0">
              <a:buNone/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 PATH=$(</a:t>
            </a:r>
            <a:r>
              <a:rPr lang="en-US" sz="2800" b="1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800" b="1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)/bin/:$PATH</a:t>
            </a:r>
          </a:p>
          <a:p>
            <a:pPr marL="0" indent="0">
              <a:buNone/>
            </a:pPr>
            <a:r>
              <a:rPr lang="en-US" sz="2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Sets the env variable so you can simply use “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mmseqs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” to run commands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F149-E043-4E3F-66F8-06C4F155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76D2-BA87-2288-A9B5-00F0AE7D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1825625"/>
            <a:ext cx="113609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/>
              <a:t> </a:t>
            </a:r>
            <a:r>
              <a:rPr lang="da-DK" sz="2000" b="1">
                <a:latin typeface="Consolas" panose="020B0609020204030204" pitchFamily="49" charset="0"/>
              </a:rPr>
              <a:t>wget https://mothur.s3.us-east-2.amazonaws.com/wiki/miseqsopdata.zip</a:t>
            </a:r>
          </a:p>
          <a:p>
            <a:pPr marL="0" indent="0">
              <a:buNone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Downloads the sequence data to your current directory</a:t>
            </a:r>
          </a:p>
          <a:p>
            <a:pPr marL="0" indent="0"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unzip miseqsopdata.zip</a:t>
            </a:r>
          </a:p>
          <a:p>
            <a:pPr marL="0" indent="0">
              <a:buNone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Unzips the data creates a new directory</a:t>
            </a:r>
          </a:p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EB992-F9AB-BEA7-1EB3-20FDB392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09" y="3610714"/>
            <a:ext cx="4534533" cy="3905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81B938-5524-7AE1-B0CC-21E7FEE6CBA8}"/>
              </a:ext>
            </a:extLst>
          </p:cNvPr>
          <p:cNvCxnSpPr>
            <a:cxnSpLocks/>
          </p:cNvCxnSpPr>
          <p:nvPr/>
        </p:nvCxnSpPr>
        <p:spPr>
          <a:xfrm flipH="1" flipV="1">
            <a:off x="1595887" y="4001294"/>
            <a:ext cx="1837426" cy="10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8AF6DD-C527-6737-4784-EFCEB2265F1D}"/>
              </a:ext>
            </a:extLst>
          </p:cNvPr>
          <p:cNvSpPr txBox="1"/>
          <p:nvPr/>
        </p:nvSpPr>
        <p:spPr>
          <a:xfrm>
            <a:off x="3508075" y="4796287"/>
            <a:ext cx="390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Success if you see this directory!</a:t>
            </a:r>
          </a:p>
        </p:txBody>
      </p:sp>
    </p:spTree>
    <p:extLst>
      <p:ext uri="{BB962C8B-B14F-4D97-AF65-F5344CB8AC3E}">
        <p14:creationId xmlns:p14="http://schemas.microsoft.com/office/powerpoint/2010/main" val="2179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MMseqs 2</vt:lpstr>
      <vt:lpstr>What is MMSeqs2? </vt:lpstr>
      <vt:lpstr>Why do we Cluster?</vt:lpstr>
      <vt:lpstr>Single-Step Clustering Procedure</vt:lpstr>
      <vt:lpstr>Cascade Clustering</vt:lpstr>
      <vt:lpstr>Cascade vs. Single-Step Clustering</vt:lpstr>
      <vt:lpstr>Linking Criteria</vt:lpstr>
      <vt:lpstr>Downloading MMseqs</vt:lpstr>
      <vt:lpstr>Downloading Data</vt:lpstr>
      <vt:lpstr>Using the createdb command</vt:lpstr>
      <vt:lpstr>Using the cluster command</vt:lpstr>
      <vt:lpstr>Clustering Modes</vt:lpstr>
      <vt:lpstr>Clustering Coverage</vt:lpstr>
      <vt:lpstr>Clustering Parameters</vt:lpstr>
      <vt:lpstr>Cluster Output to TSV</vt:lpstr>
      <vt:lpstr>Fastq Comparison</vt:lpstr>
      <vt:lpstr>Fasta Comparison</vt:lpstr>
      <vt:lpstr>Clustering Deep Dive</vt:lpstr>
      <vt:lpstr>Concluding Remarks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MMseqs 2</dc:title>
  <dc:creator>Kieran Lynch</dc:creator>
  <cp:revision>1</cp:revision>
  <dcterms:created xsi:type="dcterms:W3CDTF">2024-02-10T19:29:36Z</dcterms:created>
  <dcterms:modified xsi:type="dcterms:W3CDTF">2024-02-15T19:09:17Z</dcterms:modified>
</cp:coreProperties>
</file>