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E8FB-B329-47D8-A5BB-A4FA867B1AA0}"/>
              </a:ext>
            </a:extLst>
          </p:cNvPr>
          <p:cNvSpPr>
            <a:spLocks noGrp="1"/>
          </p:cNvSpPr>
          <p:nvPr>
            <p:ph type="ctrTitle"/>
          </p:nvPr>
        </p:nvSpPr>
        <p:spPr>
          <a:xfrm>
            <a:off x="1524001" y="1214438"/>
            <a:ext cx="8791575" cy="2387600"/>
          </a:xfrm>
        </p:spPr>
        <p:txBody>
          <a:bodyPr/>
          <a:lstStyle/>
          <a:p>
            <a:r>
              <a:rPr lang="en-US" dirty="0"/>
              <a:t>    </a:t>
            </a:r>
            <a:r>
              <a:rPr lang="en-US" sz="5400" dirty="0"/>
              <a:t>Video Sharing Platform</a:t>
            </a:r>
          </a:p>
        </p:txBody>
      </p:sp>
      <p:sp>
        <p:nvSpPr>
          <p:cNvPr id="3" name="Subtitle 2">
            <a:extLst>
              <a:ext uri="{FF2B5EF4-FFF2-40B4-BE49-F238E27FC236}">
                <a16:creationId xmlns:a16="http://schemas.microsoft.com/office/drawing/2014/main" id="{55DAC2B7-074D-4506-A9B5-1A72AD30A9B0}"/>
              </a:ext>
            </a:extLst>
          </p:cNvPr>
          <p:cNvSpPr>
            <a:spLocks noGrp="1"/>
          </p:cNvSpPr>
          <p:nvPr>
            <p:ph type="subTitle" idx="1"/>
          </p:nvPr>
        </p:nvSpPr>
        <p:spPr/>
        <p:txBody>
          <a:bodyPr>
            <a:normAutofit/>
          </a:bodyPr>
          <a:lstStyle/>
          <a:p>
            <a:pPr algn="r"/>
            <a:r>
              <a:rPr lang="en-US" sz="3200" dirty="0"/>
              <a:t>-Yuvraj Subedi</a:t>
            </a:r>
          </a:p>
          <a:p>
            <a:pPr algn="r"/>
            <a:r>
              <a:rPr lang="en-US" sz="3200" dirty="0"/>
              <a:t>-Kyle Lugo</a:t>
            </a:r>
          </a:p>
        </p:txBody>
      </p:sp>
    </p:spTree>
    <p:extLst>
      <p:ext uri="{BB962C8B-B14F-4D97-AF65-F5344CB8AC3E}">
        <p14:creationId xmlns:p14="http://schemas.microsoft.com/office/powerpoint/2010/main" val="25652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8A3A-05FA-478F-BDCF-EB7256357D05}"/>
              </a:ext>
            </a:extLst>
          </p:cNvPr>
          <p:cNvSpPr>
            <a:spLocks noGrp="1"/>
          </p:cNvSpPr>
          <p:nvPr>
            <p:ph type="title"/>
          </p:nvPr>
        </p:nvSpPr>
        <p:spPr>
          <a:xfrm>
            <a:off x="1141412" y="62517"/>
            <a:ext cx="9905998" cy="1478570"/>
          </a:xfrm>
        </p:spPr>
        <p:txBody>
          <a:bodyPr/>
          <a:lstStyle/>
          <a:p>
            <a:r>
              <a:rPr lang="en-US" dirty="0"/>
              <a:t>Register and Login</a:t>
            </a:r>
          </a:p>
        </p:txBody>
      </p:sp>
      <p:pic>
        <p:nvPicPr>
          <p:cNvPr id="5" name="Content Placeholder 4">
            <a:extLst>
              <a:ext uri="{FF2B5EF4-FFF2-40B4-BE49-F238E27FC236}">
                <a16:creationId xmlns:a16="http://schemas.microsoft.com/office/drawing/2014/main" id="{BCF15C72-2265-4A06-AD79-ACEBCA82AA28}"/>
              </a:ext>
            </a:extLst>
          </p:cNvPr>
          <p:cNvPicPr>
            <a:picLocks noGrp="1" noChangeAspect="1"/>
          </p:cNvPicPr>
          <p:nvPr>
            <p:ph idx="1"/>
          </p:nvPr>
        </p:nvPicPr>
        <p:blipFill>
          <a:blip r:embed="rId2"/>
          <a:stretch>
            <a:fillRect/>
          </a:stretch>
        </p:blipFill>
        <p:spPr>
          <a:xfrm>
            <a:off x="5868140" y="1379476"/>
            <a:ext cx="5679744" cy="4701728"/>
          </a:xfrm>
        </p:spPr>
      </p:pic>
      <p:pic>
        <p:nvPicPr>
          <p:cNvPr id="7" name="Picture 6">
            <a:extLst>
              <a:ext uri="{FF2B5EF4-FFF2-40B4-BE49-F238E27FC236}">
                <a16:creationId xmlns:a16="http://schemas.microsoft.com/office/drawing/2014/main" id="{421E5AEA-1B8A-4304-802C-772C12185C96}"/>
              </a:ext>
            </a:extLst>
          </p:cNvPr>
          <p:cNvPicPr>
            <a:picLocks noChangeAspect="1"/>
          </p:cNvPicPr>
          <p:nvPr/>
        </p:nvPicPr>
        <p:blipFill>
          <a:blip r:embed="rId3"/>
          <a:stretch>
            <a:fillRect/>
          </a:stretch>
        </p:blipFill>
        <p:spPr>
          <a:xfrm>
            <a:off x="999369" y="1242171"/>
            <a:ext cx="4566930" cy="5149751"/>
          </a:xfrm>
          <a:prstGeom prst="rect">
            <a:avLst/>
          </a:prstGeom>
        </p:spPr>
      </p:pic>
    </p:spTree>
    <p:extLst>
      <p:ext uri="{BB962C8B-B14F-4D97-AF65-F5344CB8AC3E}">
        <p14:creationId xmlns:p14="http://schemas.microsoft.com/office/powerpoint/2010/main" val="198977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134B-3DDB-4646-A674-2265F1AF0A85}"/>
              </a:ext>
            </a:extLst>
          </p:cNvPr>
          <p:cNvSpPr>
            <a:spLocks noGrp="1"/>
          </p:cNvSpPr>
          <p:nvPr>
            <p:ph type="title"/>
          </p:nvPr>
        </p:nvSpPr>
        <p:spPr>
          <a:xfrm>
            <a:off x="1227138" y="0"/>
            <a:ext cx="9905998" cy="1478570"/>
          </a:xfrm>
        </p:spPr>
        <p:txBody>
          <a:bodyPr/>
          <a:lstStyle/>
          <a:p>
            <a:r>
              <a:rPr lang="en-US" dirty="0"/>
              <a:t>Homepage</a:t>
            </a:r>
          </a:p>
        </p:txBody>
      </p:sp>
      <p:pic>
        <p:nvPicPr>
          <p:cNvPr id="5" name="Content Placeholder 4">
            <a:extLst>
              <a:ext uri="{FF2B5EF4-FFF2-40B4-BE49-F238E27FC236}">
                <a16:creationId xmlns:a16="http://schemas.microsoft.com/office/drawing/2014/main" id="{843A9E0B-7877-419E-AC59-03BF81505E8D}"/>
              </a:ext>
            </a:extLst>
          </p:cNvPr>
          <p:cNvPicPr>
            <a:picLocks noGrp="1" noChangeAspect="1"/>
          </p:cNvPicPr>
          <p:nvPr>
            <p:ph idx="1"/>
          </p:nvPr>
        </p:nvPicPr>
        <p:blipFill>
          <a:blip r:embed="rId2"/>
          <a:stretch>
            <a:fillRect/>
          </a:stretch>
        </p:blipFill>
        <p:spPr>
          <a:xfrm>
            <a:off x="1227137" y="1191418"/>
            <a:ext cx="10265953" cy="4647407"/>
          </a:xfrm>
        </p:spPr>
      </p:pic>
    </p:spTree>
    <p:extLst>
      <p:ext uri="{BB962C8B-B14F-4D97-AF65-F5344CB8AC3E}">
        <p14:creationId xmlns:p14="http://schemas.microsoft.com/office/powerpoint/2010/main" val="250408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A058-3CFD-47F6-907A-F3D80C43B67F}"/>
              </a:ext>
            </a:extLst>
          </p:cNvPr>
          <p:cNvSpPr>
            <a:spLocks noGrp="1"/>
          </p:cNvSpPr>
          <p:nvPr>
            <p:ph type="title"/>
          </p:nvPr>
        </p:nvSpPr>
        <p:spPr>
          <a:xfrm>
            <a:off x="1143001" y="-314932"/>
            <a:ext cx="9905998" cy="1478570"/>
          </a:xfrm>
        </p:spPr>
        <p:txBody>
          <a:bodyPr/>
          <a:lstStyle/>
          <a:p>
            <a:r>
              <a:rPr lang="en-US" dirty="0"/>
              <a:t>Video Playing page</a:t>
            </a:r>
          </a:p>
        </p:txBody>
      </p:sp>
      <p:pic>
        <p:nvPicPr>
          <p:cNvPr id="5" name="Content Placeholder 4">
            <a:extLst>
              <a:ext uri="{FF2B5EF4-FFF2-40B4-BE49-F238E27FC236}">
                <a16:creationId xmlns:a16="http://schemas.microsoft.com/office/drawing/2014/main" id="{D208034D-7880-484E-9B85-D4836F6E4332}"/>
              </a:ext>
            </a:extLst>
          </p:cNvPr>
          <p:cNvPicPr>
            <a:picLocks noGrp="1" noChangeAspect="1"/>
          </p:cNvPicPr>
          <p:nvPr>
            <p:ph idx="1"/>
          </p:nvPr>
        </p:nvPicPr>
        <p:blipFill>
          <a:blip r:embed="rId2"/>
          <a:stretch>
            <a:fillRect/>
          </a:stretch>
        </p:blipFill>
        <p:spPr>
          <a:xfrm>
            <a:off x="1143001" y="839788"/>
            <a:ext cx="10693360" cy="5389562"/>
          </a:xfrm>
        </p:spPr>
      </p:pic>
    </p:spTree>
    <p:extLst>
      <p:ext uri="{BB962C8B-B14F-4D97-AF65-F5344CB8AC3E}">
        <p14:creationId xmlns:p14="http://schemas.microsoft.com/office/powerpoint/2010/main" val="32317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9F10-6749-4E05-B53C-52951FE2CD55}"/>
              </a:ext>
            </a:extLst>
          </p:cNvPr>
          <p:cNvSpPr>
            <a:spLocks noGrp="1"/>
          </p:cNvSpPr>
          <p:nvPr>
            <p:ph type="title"/>
          </p:nvPr>
        </p:nvSpPr>
        <p:spPr/>
        <p:txBody>
          <a:bodyPr/>
          <a:lstStyle/>
          <a:p>
            <a:r>
              <a:rPr lang="en-US" dirty="0"/>
              <a:t>                 System Design of </a:t>
            </a:r>
            <a:r>
              <a:rPr lang="en-US" dirty="0" err="1"/>
              <a:t>vsp</a:t>
            </a:r>
            <a:endParaRPr lang="en-US" dirty="0"/>
          </a:p>
        </p:txBody>
      </p:sp>
      <p:sp>
        <p:nvSpPr>
          <p:cNvPr id="3" name="Content Placeholder 2">
            <a:extLst>
              <a:ext uri="{FF2B5EF4-FFF2-40B4-BE49-F238E27FC236}">
                <a16:creationId xmlns:a16="http://schemas.microsoft.com/office/drawing/2014/main" id="{50F8A15B-47D1-4CE3-A615-2A35459BEF73}"/>
              </a:ext>
            </a:extLst>
          </p:cNvPr>
          <p:cNvSpPr>
            <a:spLocks noGrp="1"/>
          </p:cNvSpPr>
          <p:nvPr>
            <p:ph idx="1"/>
          </p:nvPr>
        </p:nvSpPr>
        <p:spPr/>
        <p:txBody>
          <a:bodyPr/>
          <a:lstStyle/>
          <a:p>
            <a:pPr marL="0" indent="0">
              <a:buNone/>
            </a:pPr>
            <a:r>
              <a:rPr lang="en-US" dirty="0"/>
              <a:t>Register (Client)         Database (Client credentials)</a:t>
            </a:r>
          </a:p>
          <a:p>
            <a:pPr marL="0" indent="0">
              <a:buNone/>
            </a:pPr>
            <a:r>
              <a:rPr lang="en-US" dirty="0"/>
              <a:t> Login (Client)         Database (verify and store)</a:t>
            </a:r>
          </a:p>
          <a:p>
            <a:pPr marL="0" indent="0">
              <a:buNone/>
            </a:pPr>
            <a:r>
              <a:rPr lang="en-US" dirty="0"/>
              <a:t>Video Sharing Platform      Upload video       </a:t>
            </a:r>
            <a:r>
              <a:rPr lang="en-US" sz="2000" dirty="0"/>
              <a:t>Uploaded video in server storage</a:t>
            </a:r>
            <a:r>
              <a:rPr lang="en-US" dirty="0"/>
              <a:t> </a:t>
            </a:r>
          </a:p>
          <a:p>
            <a:pPr marL="0" indent="0">
              <a:buNone/>
            </a:pPr>
            <a:r>
              <a:rPr lang="en-US" dirty="0"/>
              <a:t>Watch Uploaded Videos </a:t>
            </a:r>
          </a:p>
        </p:txBody>
      </p:sp>
      <p:sp>
        <p:nvSpPr>
          <p:cNvPr id="6" name="Arrow: Right 5">
            <a:extLst>
              <a:ext uri="{FF2B5EF4-FFF2-40B4-BE49-F238E27FC236}">
                <a16:creationId xmlns:a16="http://schemas.microsoft.com/office/drawing/2014/main" id="{930ADC43-E26F-4C45-A5C6-4289692DD7F7}"/>
              </a:ext>
            </a:extLst>
          </p:cNvPr>
          <p:cNvSpPr/>
          <p:nvPr/>
        </p:nvSpPr>
        <p:spPr>
          <a:xfrm>
            <a:off x="3342443" y="2514100"/>
            <a:ext cx="452761" cy="88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1FB88C15-83AA-46E1-9D63-E0F472DDE02D}"/>
              </a:ext>
            </a:extLst>
          </p:cNvPr>
          <p:cNvSpPr/>
          <p:nvPr/>
        </p:nvSpPr>
        <p:spPr>
          <a:xfrm>
            <a:off x="2059619" y="2707689"/>
            <a:ext cx="186431" cy="248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493A1F36-DF2B-4AE2-9753-F4F5A196EA03}"/>
              </a:ext>
            </a:extLst>
          </p:cNvPr>
          <p:cNvSpPr/>
          <p:nvPr/>
        </p:nvSpPr>
        <p:spPr>
          <a:xfrm>
            <a:off x="3018408" y="2956264"/>
            <a:ext cx="550416" cy="1864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0723589-4BAA-4A20-8404-5DB31BF41982}"/>
              </a:ext>
            </a:extLst>
          </p:cNvPr>
          <p:cNvSpPr/>
          <p:nvPr/>
        </p:nvSpPr>
        <p:spPr>
          <a:xfrm>
            <a:off x="2059619" y="3293616"/>
            <a:ext cx="186431" cy="248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41772AC-AD5A-4C5E-A08A-B0EC5BB5668A}"/>
              </a:ext>
            </a:extLst>
          </p:cNvPr>
          <p:cNvSpPr/>
          <p:nvPr/>
        </p:nvSpPr>
        <p:spPr>
          <a:xfrm>
            <a:off x="4145872" y="3622089"/>
            <a:ext cx="381740" cy="105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BAADE3A-AD4C-4BDF-8DD3-9EB6AD702CD2}"/>
              </a:ext>
            </a:extLst>
          </p:cNvPr>
          <p:cNvSpPr/>
          <p:nvPr/>
        </p:nvSpPr>
        <p:spPr>
          <a:xfrm>
            <a:off x="2121763" y="3861786"/>
            <a:ext cx="186431" cy="248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7F35253-1A4C-4BBD-8487-8E80920F0720}"/>
              </a:ext>
            </a:extLst>
          </p:cNvPr>
          <p:cNvSpPr/>
          <p:nvPr/>
        </p:nvSpPr>
        <p:spPr>
          <a:xfrm>
            <a:off x="6302144" y="3622089"/>
            <a:ext cx="480396" cy="17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Bent 12">
            <a:extLst>
              <a:ext uri="{FF2B5EF4-FFF2-40B4-BE49-F238E27FC236}">
                <a16:creationId xmlns:a16="http://schemas.microsoft.com/office/drawing/2014/main" id="{E4AADC87-2C1D-40DC-819A-EE38C4F993CA}"/>
              </a:ext>
            </a:extLst>
          </p:cNvPr>
          <p:cNvSpPr/>
          <p:nvPr/>
        </p:nvSpPr>
        <p:spPr>
          <a:xfrm rot="10800000">
            <a:off x="4376689" y="3880455"/>
            <a:ext cx="3888421" cy="531746"/>
          </a:xfrm>
          <a:prstGeom prst="bentArrow">
            <a:avLst>
              <a:gd name="adj1" fmla="val 25000"/>
              <a:gd name="adj2" fmla="val 2407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319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BE363-A761-49A1-BA04-DBF2604B8348}"/>
              </a:ext>
            </a:extLst>
          </p:cNvPr>
          <p:cNvSpPr>
            <a:spLocks noGrp="1"/>
          </p:cNvSpPr>
          <p:nvPr>
            <p:ph type="title"/>
          </p:nvPr>
        </p:nvSpPr>
        <p:spPr/>
        <p:txBody>
          <a:bodyPr/>
          <a:lstStyle/>
          <a:p>
            <a:r>
              <a:rPr lang="en-US" dirty="0"/>
              <a:t>Issues Encountered</a:t>
            </a:r>
          </a:p>
        </p:txBody>
      </p:sp>
      <p:sp>
        <p:nvSpPr>
          <p:cNvPr id="3" name="Content Placeholder 2">
            <a:extLst>
              <a:ext uri="{FF2B5EF4-FFF2-40B4-BE49-F238E27FC236}">
                <a16:creationId xmlns:a16="http://schemas.microsoft.com/office/drawing/2014/main" id="{962E6628-051E-4DB8-AEB6-A77B61458B82}"/>
              </a:ext>
            </a:extLst>
          </p:cNvPr>
          <p:cNvSpPr>
            <a:spLocks noGrp="1"/>
          </p:cNvSpPr>
          <p:nvPr>
            <p:ph idx="1"/>
          </p:nvPr>
        </p:nvSpPr>
        <p:spPr/>
        <p:txBody>
          <a:bodyPr/>
          <a:lstStyle/>
          <a:p>
            <a:r>
              <a:rPr lang="en-US" dirty="0"/>
              <a:t>Connecting to AWS RDS system, storing videos to the AWS bucket. </a:t>
            </a:r>
          </a:p>
          <a:p>
            <a:r>
              <a:rPr lang="en-US" dirty="0"/>
              <a:t>Tried to set up sftp connection to upload files to the </a:t>
            </a:r>
            <a:r>
              <a:rPr lang="en-US" dirty="0" err="1"/>
              <a:t>pausch</a:t>
            </a:r>
            <a:r>
              <a:rPr lang="en-US" dirty="0"/>
              <a:t> through HTML forms and later only figured out, </a:t>
            </a:r>
            <a:r>
              <a:rPr lang="en-US" dirty="0" err="1"/>
              <a:t>pausch</a:t>
            </a:r>
            <a:r>
              <a:rPr lang="en-US" dirty="0"/>
              <a:t> is not configured to allow html forms to upload files to their server. </a:t>
            </a:r>
          </a:p>
          <a:p>
            <a:r>
              <a:rPr lang="en-US" dirty="0"/>
              <a:t> set up an AWS S3 bucket so that we could host the videos on AWS, but we ended up not using it after moving the website to Pausch since we would have had to install the AWS SDK</a:t>
            </a:r>
          </a:p>
        </p:txBody>
      </p:sp>
    </p:spTree>
    <p:extLst>
      <p:ext uri="{BB962C8B-B14F-4D97-AF65-F5344CB8AC3E}">
        <p14:creationId xmlns:p14="http://schemas.microsoft.com/office/powerpoint/2010/main" val="42739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4B85-94EF-4BA3-B56A-8BEC313FF5C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69E2A54-DA24-43E4-AFB8-73BD66BFCC24}"/>
              </a:ext>
            </a:extLst>
          </p:cNvPr>
          <p:cNvSpPr>
            <a:spLocks noGrp="1"/>
          </p:cNvSpPr>
          <p:nvPr>
            <p:ph idx="1"/>
          </p:nvPr>
        </p:nvSpPr>
        <p:spPr/>
        <p:txBody>
          <a:bodyPr/>
          <a:lstStyle/>
          <a:p>
            <a:r>
              <a:rPr lang="en-US" dirty="0"/>
              <a:t>Adding like, comment, share options for the videos.</a:t>
            </a:r>
          </a:p>
          <a:p>
            <a:r>
              <a:rPr lang="en-US" dirty="0"/>
              <a:t>Linking user account to their email so that they can recover their account if they forget their password.</a:t>
            </a:r>
          </a:p>
          <a:p>
            <a:r>
              <a:rPr lang="en-US" dirty="0"/>
              <a:t>Making users able to log in through their email without signing up.</a:t>
            </a:r>
          </a:p>
          <a:p>
            <a:r>
              <a:rPr lang="en-US" dirty="0"/>
              <a:t>Counting number of views and put the videos on trending list.</a:t>
            </a:r>
          </a:p>
        </p:txBody>
      </p:sp>
    </p:spTree>
    <p:extLst>
      <p:ext uri="{BB962C8B-B14F-4D97-AF65-F5344CB8AC3E}">
        <p14:creationId xmlns:p14="http://schemas.microsoft.com/office/powerpoint/2010/main" val="295546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0519-F521-4CAF-B9F6-9FE1E59E84BE}"/>
              </a:ext>
            </a:extLst>
          </p:cNvPr>
          <p:cNvSpPr>
            <a:spLocks noGrp="1"/>
          </p:cNvSpPr>
          <p:nvPr>
            <p:ph type="title"/>
          </p:nvPr>
        </p:nvSpPr>
        <p:spPr>
          <a:xfrm>
            <a:off x="2366530" y="3051000"/>
            <a:ext cx="9905998" cy="1478570"/>
          </a:xfrm>
        </p:spPr>
        <p:txBody>
          <a:bodyPr>
            <a:normAutofit/>
          </a:bodyPr>
          <a:lstStyle/>
          <a:p>
            <a:r>
              <a:rPr lang="en-US" sz="9600" dirty="0"/>
              <a:t>Thank you</a:t>
            </a:r>
          </a:p>
        </p:txBody>
      </p:sp>
    </p:spTree>
    <p:extLst>
      <p:ext uri="{BB962C8B-B14F-4D97-AF65-F5344CB8AC3E}">
        <p14:creationId xmlns:p14="http://schemas.microsoft.com/office/powerpoint/2010/main" val="3394647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205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    Video Sharing Platform</vt:lpstr>
      <vt:lpstr>Register and Login</vt:lpstr>
      <vt:lpstr>Homepage</vt:lpstr>
      <vt:lpstr>Video Playing page</vt:lpstr>
      <vt:lpstr>                 System Design of vsp</vt:lpstr>
      <vt:lpstr>Issues Encountered</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Sharing Platform</dc:title>
  <dc:creator>yuvrajsubedi59@gmail.com</dc:creator>
  <cp:lastModifiedBy>yuvrajsubedi59@gmail.com</cp:lastModifiedBy>
  <cp:revision>6</cp:revision>
  <dcterms:created xsi:type="dcterms:W3CDTF">2019-11-27T15:00:43Z</dcterms:created>
  <dcterms:modified xsi:type="dcterms:W3CDTF">2019-11-27T15:50:42Z</dcterms:modified>
</cp:coreProperties>
</file>