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actnativeseoul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anima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eas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3DD71-97D4-334D-B3FA-318A5E24E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5400" dirty="0"/>
              <a:t>React Native Animation</a:t>
            </a:r>
            <a:endParaRPr kumimoji="1" lang="ko-KR" altLang="en-US" sz="5400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62D3416E-44FB-A945-A082-73356BE7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948" y="5369052"/>
            <a:ext cx="3238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E2C7-B2E9-DF41-822D-A2AB75B31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Exercise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327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F10DE-87DF-544E-A91A-D9BA3CC9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Init</a:t>
            </a:r>
            <a:r>
              <a:rPr kumimoji="1" lang="en-US" altLang="ko-KR" dirty="0"/>
              <a:t> project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33711-343F-614C-B522-AEF418C6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815192"/>
            <a:ext cx="7315200" cy="1603896"/>
          </a:xfrm>
        </p:spPr>
        <p:txBody>
          <a:bodyPr>
            <a:normAutofit lnSpcReduction="10000"/>
          </a:bodyPr>
          <a:lstStyle/>
          <a:p>
            <a:endParaRPr kumimoji="1" lang="en-US" altLang="ko-KR" dirty="0"/>
          </a:p>
          <a:p>
            <a:r>
              <a:rPr kumimoji="1" lang="en-US" altLang="ko-KR" dirty="0"/>
              <a:t>react-native </a:t>
            </a:r>
            <a:r>
              <a:rPr kumimoji="1" lang="en-US" altLang="ko-KR" dirty="0" err="1"/>
              <a:t>init</a:t>
            </a:r>
            <a:r>
              <a:rPr kumimoji="1" lang="en-US" altLang="ko-KR" dirty="0"/>
              <a:t> “project name”</a:t>
            </a:r>
          </a:p>
          <a:p>
            <a:r>
              <a:rPr kumimoji="1" lang="en-US" altLang="ko-KR" dirty="0"/>
              <a:t>react-native run-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 </a:t>
            </a:r>
            <a:r>
              <a:rPr lang="hu-HU" altLang="ko-KR" dirty="0"/>
              <a:t>--</a:t>
            </a:r>
            <a:r>
              <a:rPr lang="hu-HU" altLang="ko-KR" dirty="0" err="1"/>
              <a:t>simulator</a:t>
            </a:r>
            <a:r>
              <a:rPr lang="hu-HU" altLang="ko-KR" dirty="0"/>
              <a:t>='iPhone X’</a:t>
            </a:r>
            <a:endParaRPr kumimoji="1" lang="en-US" altLang="ko-KR" dirty="0"/>
          </a:p>
          <a:p>
            <a:r>
              <a:rPr kumimoji="1" lang="en-US" altLang="ko-KR" dirty="0"/>
              <a:t>react-native run-android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07C9C-767A-8742-86F4-39C94A3E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43" y="1602486"/>
            <a:ext cx="5834249" cy="28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4EE05-5A19-3542-82BC-F6A0862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Background</a:t>
            </a:r>
            <a:br>
              <a:rPr kumimoji="1" lang="en-US" altLang="ko-KR" dirty="0"/>
            </a:br>
            <a:r>
              <a:rPr kumimoji="1" lang="en-US" altLang="ko-KR" dirty="0"/>
              <a:t>image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38DB1-9BFB-314E-9A48-9C1E4E31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864608"/>
            <a:ext cx="7315200" cy="1120140"/>
          </a:xfrm>
        </p:spPr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en-US" altLang="ko-KR" dirty="0" err="1"/>
              <a:t>ImageBackground</a:t>
            </a:r>
            <a:r>
              <a:rPr kumimoji="1" lang="en-US" altLang="ko-KR" dirty="0"/>
              <a:t> style=‘ ’ source=‘ ’&gt;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66F91-6C58-464B-97A6-E8D234935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37" y="1123837"/>
            <a:ext cx="3355862" cy="37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DE75C-4481-0147-913F-761E8C1B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88D155-9027-294F-A063-FD1279F9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538" y="2097087"/>
            <a:ext cx="4419600" cy="2654300"/>
          </a:xfrm>
        </p:spPr>
      </p:pic>
    </p:spTree>
    <p:extLst>
      <p:ext uri="{BB962C8B-B14F-4D97-AF65-F5344CB8AC3E}">
        <p14:creationId xmlns:p14="http://schemas.microsoft.com/office/powerpoint/2010/main" val="146294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97EE3-0910-2440-B9CD-BD7D0A98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and</a:t>
            </a:r>
            <a:br>
              <a:rPr lang="en-US" dirty="0"/>
            </a:br>
            <a:r>
              <a:rPr lang="en-US" dirty="0"/>
              <a:t>sliding</a:t>
            </a:r>
            <a:br>
              <a:rPr lang="en-US" dirty="0"/>
            </a:br>
            <a:r>
              <a:rPr lang="en-US" dirty="0"/>
              <a:t>animation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04B9017-4105-804D-B8C8-D415E362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088" y="2001837"/>
            <a:ext cx="4000500" cy="2844800"/>
          </a:xfrm>
        </p:spPr>
      </p:pic>
    </p:spTree>
    <p:extLst>
      <p:ext uri="{BB962C8B-B14F-4D97-AF65-F5344CB8AC3E}">
        <p14:creationId xmlns:p14="http://schemas.microsoft.com/office/powerpoint/2010/main" val="82598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65879-1E5C-EB4F-8CA1-61717B5E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br>
              <a:rPr lang="en-US" dirty="0"/>
            </a:br>
            <a:r>
              <a:rPr lang="en-US" dirty="0"/>
              <a:t>view</a:t>
            </a:r>
            <a:br>
              <a:rPr lang="en-US" dirty="0"/>
            </a:br>
            <a:r>
              <a:rPr lang="en-US" dirty="0"/>
              <a:t>animation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EFF67A-58DD-2043-B194-589BA2A64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638" y="1481137"/>
            <a:ext cx="4089400" cy="3886200"/>
          </a:xfrm>
        </p:spPr>
      </p:pic>
    </p:spTree>
    <p:extLst>
      <p:ext uri="{BB962C8B-B14F-4D97-AF65-F5344CB8AC3E}">
        <p14:creationId xmlns:p14="http://schemas.microsoft.com/office/powerpoint/2010/main" val="319340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E571E-DF68-2749-AC30-21AD5A73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Stagger</a:t>
            </a:r>
            <a:br>
              <a:rPr lang="en-US" dirty="0"/>
            </a:br>
            <a:r>
              <a:rPr lang="en-US" dirty="0"/>
              <a:t>items</a:t>
            </a:r>
            <a:br>
              <a:rPr lang="en-US" dirty="0"/>
            </a:br>
            <a:r>
              <a:rPr lang="en-US" dirty="0"/>
              <a:t>animation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F4D148-D2CF-D34B-B16D-EABA6167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638" y="1944687"/>
            <a:ext cx="4089400" cy="2959100"/>
          </a:xfrm>
        </p:spPr>
      </p:pic>
    </p:spTree>
    <p:extLst>
      <p:ext uri="{BB962C8B-B14F-4D97-AF65-F5344CB8AC3E}">
        <p14:creationId xmlns:p14="http://schemas.microsoft.com/office/powerpoint/2010/main" val="390340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543A5-FFDA-FB4F-825B-7AFAE475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Complete!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D40CA8-CCAE-C14E-9105-F08EC11B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956" y="863600"/>
            <a:ext cx="2548764" cy="5121275"/>
          </a:xfrm>
        </p:spPr>
      </p:pic>
    </p:spTree>
    <p:extLst>
      <p:ext uri="{BB962C8B-B14F-4D97-AF65-F5344CB8AC3E}">
        <p14:creationId xmlns:p14="http://schemas.microsoft.com/office/powerpoint/2010/main" val="31332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01F6F-F7D0-1C42-817E-96430E0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Animation</a:t>
            </a:r>
            <a:br>
              <a:rPr kumimoji="1" lang="en-US" altLang="ko-KR" dirty="0"/>
            </a:br>
            <a:r>
              <a:rPr kumimoji="1" lang="en-US" altLang="ko-KR" dirty="0"/>
              <a:t>APIs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47234-EC68-5142-8FAD-DC65FD80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800" dirty="0"/>
          </a:p>
          <a:p>
            <a:endParaRPr kumimoji="1" lang="en-US" altLang="ko-KR" sz="2400" dirty="0"/>
          </a:p>
          <a:p>
            <a:r>
              <a:rPr kumimoji="1" lang="en-US" altLang="ko-KR" sz="2400" dirty="0" err="1"/>
              <a:t>LayoutAnimation</a:t>
            </a:r>
            <a:endParaRPr kumimoji="1" lang="en-US" altLang="ko-KR" sz="2800"/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Lack of control</a:t>
            </a:r>
          </a:p>
          <a:p>
            <a:pPr marL="0" indent="0">
              <a:buNone/>
            </a:pPr>
            <a:endParaRPr kumimoji="1" lang="en-US" altLang="ko-KR" sz="2800"/>
          </a:p>
          <a:p>
            <a:r>
              <a:rPr kumimoji="1" lang="en-US" altLang="ko-KR" sz="2400"/>
              <a:t>Animated</a:t>
            </a:r>
            <a:r>
              <a:rPr kumimoji="1" lang="en-US" altLang="ko-KR" sz="2800"/>
              <a:t> library</a:t>
            </a:r>
          </a:p>
          <a:p>
            <a:pPr lvl="1"/>
            <a:endParaRPr lang="en-US" altLang="ko-KR"/>
          </a:p>
          <a:p>
            <a:pPr lvl="1"/>
            <a:r>
              <a:rPr lang="en-US" altLang="ko-KR" sz="2000"/>
              <a:t>Control and animate specific views </a:t>
            </a:r>
            <a:endParaRPr lang="en-US" altLang="ko-KR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The most flexibility in crafting animations</a:t>
            </a:r>
          </a:p>
          <a:p>
            <a:pPr lvl="1"/>
            <a:endParaRPr kumimoji="1" lang="en-US" altLang="ko-KR" sz="2600"/>
          </a:p>
          <a:p>
            <a:pPr lvl="1"/>
            <a:endParaRPr kumimoji="1" lang="en-US" altLang="ko-KR" sz="2600"/>
          </a:p>
          <a:p>
            <a:endParaRPr kumimoji="1"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6666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2812C-DA06-6D41-AF02-497E826A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kumimoji="1" lang="en-US" altLang="ko-KR"/>
              <a:t>Animated.</a:t>
            </a:r>
            <a:br>
              <a:rPr kumimoji="1" lang="en-US" altLang="ko-KR"/>
            </a:br>
            <a:r>
              <a:rPr kumimoji="1" lang="en-US" altLang="ko-KR"/>
              <a:t>Value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35568-15E6-234B-8A3D-05E5CA88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basic value unit of Animated.</a:t>
            </a:r>
          </a:p>
          <a:p>
            <a:endParaRPr kumimoji="1" lang="en-US" altLang="ko-KR" sz="2400" dirty="0"/>
          </a:p>
          <a:p>
            <a:r>
              <a:rPr lang="en-US" altLang="ko-KR" sz="2400" dirty="0"/>
              <a:t>The value can bind to style properties or other props, </a:t>
            </a:r>
          </a:p>
          <a:p>
            <a:pPr marL="0" indent="0">
              <a:buNone/>
            </a:pPr>
            <a:r>
              <a:rPr lang="en-US" altLang="ko-KR" sz="2400" dirty="0"/>
              <a:t>    and can be interpolated.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6362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E4659-243B-B24D-BEFB-3D6293BC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Configuring animations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12F1F-D49C-0947-BF06-9444AD0F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decay </a:t>
            </a:r>
          </a:p>
          <a:p>
            <a:pPr lvl="1"/>
            <a:r>
              <a:rPr kumimoji="1" lang="en-US" altLang="ko-KR" sz="2000" dirty="0"/>
              <a:t>starts with an initial velocity and gradually slows to a stop.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R" sz="2400" dirty="0"/>
              <a:t>timing</a:t>
            </a:r>
          </a:p>
          <a:p>
            <a:pPr lvl="1"/>
            <a:r>
              <a:rPr kumimoji="1" lang="en-US" altLang="ko-KR" sz="2000" dirty="0"/>
              <a:t>animates a value over time using easing functions.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R" sz="2400" dirty="0"/>
              <a:t>spring</a:t>
            </a:r>
          </a:p>
          <a:p>
            <a:pPr lvl="1"/>
            <a:r>
              <a:rPr kumimoji="1" lang="en-US" altLang="ko-KR" sz="2000" dirty="0"/>
              <a:t>provides a simple spring physics model.</a:t>
            </a:r>
            <a:endParaRPr kumimoji="1" lang="en-US" altLang="ko-KR" sz="1600" dirty="0"/>
          </a:p>
          <a:p>
            <a:endParaRPr kumimoji="1" lang="en-US" altLang="ko-KR" sz="2400" dirty="0"/>
          </a:p>
          <a:p>
            <a:r>
              <a:rPr kumimoji="1" lang="en-US" altLang="ko-KR" sz="2400" dirty="0">
                <a:hlinkClick r:id="rId2"/>
              </a:rPr>
              <a:t>etc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9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0843-3DFB-314B-B0D6-DC04B93B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Easing</a:t>
            </a:r>
            <a:endParaRPr kumimoji="1"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A79DE4C-8E38-6C48-8D38-CFCFCBCC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This module is used by </a:t>
            </a:r>
            <a:r>
              <a:rPr lang="en-US" altLang="ko-KR" sz="2400" dirty="0" err="1"/>
              <a:t>Animated</a:t>
            </a:r>
            <a:r>
              <a:rPr lang="en-US" altLang="ko-KR" sz="2400" err="1"/>
              <a:t>.</a:t>
            </a:r>
            <a:r>
              <a:rPr lang="en-US" altLang="ko-KR" sz="2400"/>
              <a:t>timing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to convey physically believable motion in animations.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Bounce, back, elastic, </a:t>
            </a:r>
            <a:r>
              <a:rPr lang="en-US" altLang="ko-KR" sz="2400" dirty="0">
                <a:hlinkClick r:id="rId2"/>
              </a:rPr>
              <a:t>etc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450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5969B-E984-394C-AD5F-A133E117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/>
              <a:t>Animated.</a:t>
            </a:r>
            <a:br>
              <a:rPr kumimoji="1" lang="en-US" altLang="ko-KR"/>
            </a:br>
            <a:r>
              <a:rPr kumimoji="1" lang="en-US" altLang="ko-KR" err="1"/>
              <a:t>ValueXY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0E2FA-7581-9F4E-90C9-094CD641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 combination of two </a:t>
            </a:r>
            <a:r>
              <a:rPr lang="en-US" altLang="ko-KR" err="1"/>
              <a:t>Animated.Values</a:t>
            </a:r>
            <a:r>
              <a:rPr lang="en-US" altLang="ko-KR"/>
              <a:t>,  x and y.</a:t>
            </a:r>
          </a:p>
          <a:p>
            <a:endParaRPr kumimoji="1" lang="en-US" altLang="ko-KR"/>
          </a:p>
          <a:p>
            <a:r>
              <a:rPr kumimoji="1" lang="en-US" altLang="ko-KR"/>
              <a:t>provides helper methods for things like translate transforms </a:t>
            </a:r>
          </a:p>
          <a:p>
            <a:pPr marL="0" indent="0">
              <a:buNone/>
            </a:pPr>
            <a:r>
              <a:rPr lang="en-US" altLang="ko-KR"/>
              <a:t>   or absolute position animations</a:t>
            </a:r>
          </a:p>
        </p:txBody>
      </p:sp>
    </p:spTree>
    <p:extLst>
      <p:ext uri="{BB962C8B-B14F-4D97-AF65-F5344CB8AC3E}">
        <p14:creationId xmlns:p14="http://schemas.microsoft.com/office/powerpoint/2010/main" val="421107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6A26A-F13E-6149-8E44-4E0BE1CE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Composing animations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F13CD-E465-014C-8F4B-62347EB0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parallel</a:t>
            </a:r>
          </a:p>
          <a:p>
            <a:pPr lvl="1"/>
            <a:r>
              <a:rPr kumimoji="1" lang="en-US" altLang="ko-KR" dirty="0"/>
              <a:t>starts a number of animations at the same time.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sequence</a:t>
            </a:r>
          </a:p>
          <a:p>
            <a:pPr lvl="1"/>
            <a:r>
              <a:rPr kumimoji="1" lang="en-US" altLang="ko-KR" dirty="0"/>
              <a:t>starts the animations in order, waiting for each to complete before starting the next.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delay</a:t>
            </a:r>
          </a:p>
          <a:p>
            <a:pPr lvl="1"/>
            <a:r>
              <a:rPr kumimoji="1" lang="en-US" altLang="ko-KR" dirty="0"/>
              <a:t>starts an animation after a given delay.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stagger</a:t>
            </a:r>
          </a:p>
          <a:p>
            <a:pPr lvl="1"/>
            <a:r>
              <a:rPr kumimoji="1" lang="en-US" altLang="ko-KR" dirty="0"/>
              <a:t>starts animations in order and in parallel, but with successive delays.</a:t>
            </a:r>
          </a:p>
        </p:txBody>
      </p:sp>
    </p:spTree>
    <p:extLst>
      <p:ext uri="{BB962C8B-B14F-4D97-AF65-F5344CB8AC3E}">
        <p14:creationId xmlns:p14="http://schemas.microsoft.com/office/powerpoint/2010/main" val="149028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73037-85C1-F446-8A9A-63AFFEF8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Interpolation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7DF26-101B-F440-AE75-7B6E4E31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The interpolate function allows input ranges to map </a:t>
            </a:r>
          </a:p>
          <a:p>
            <a:pPr marL="0" indent="0">
              <a:buNone/>
            </a:pPr>
            <a:r>
              <a:rPr kumimoji="1" lang="en-US" altLang="ko-KR" sz="2400" dirty="0"/>
              <a:t>    to different output ranges.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R" sz="2400" dirty="0"/>
              <a:t>Number, degree, </a:t>
            </a:r>
            <a:r>
              <a:rPr kumimoji="1" lang="en-US" altLang="ko-KR" sz="2400" dirty="0" err="1"/>
              <a:t>rgb</a:t>
            </a:r>
            <a:r>
              <a:rPr kumimoji="1" lang="en-US" altLang="ko-KR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118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E0F27-D35C-DA45-933B-C7596546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Extrapolation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A024F-0F84-C647-B06C-991DFE8B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 default value is extend but you can use clamp to </a:t>
            </a:r>
          </a:p>
          <a:p>
            <a:pPr marL="0" indent="0">
              <a:buNone/>
            </a:pPr>
            <a:r>
              <a:rPr lang="en-US" altLang="ko-KR" sz="2400" dirty="0"/>
              <a:t>   prevent the output value from exceeding </a:t>
            </a:r>
            <a:r>
              <a:rPr lang="en-US" altLang="ko-KR" sz="2400" dirty="0" err="1"/>
              <a:t>outputRange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Extend, clamp, identity</a:t>
            </a:r>
          </a:p>
        </p:txBody>
      </p:sp>
    </p:spTree>
    <p:extLst>
      <p:ext uri="{BB962C8B-B14F-4D97-AF65-F5344CB8AC3E}">
        <p14:creationId xmlns:p14="http://schemas.microsoft.com/office/powerpoint/2010/main" val="272855043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383</TotalTime>
  <Words>138</Words>
  <Application>Microsoft Macintosh PowerPoint</Application>
  <PresentationFormat>와이드스크린</PresentationFormat>
  <Paragraphs>75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HY중고딕</vt:lpstr>
      <vt:lpstr>Corbel</vt:lpstr>
      <vt:lpstr>Wingdings 2</vt:lpstr>
      <vt:lpstr>틀</vt:lpstr>
      <vt:lpstr>React Native Animation</vt:lpstr>
      <vt:lpstr>Animation APIs</vt:lpstr>
      <vt:lpstr>Animated. Value</vt:lpstr>
      <vt:lpstr>Configuring animations</vt:lpstr>
      <vt:lpstr>Easing</vt:lpstr>
      <vt:lpstr>Animated. ValueXY</vt:lpstr>
      <vt:lpstr>Composing animations</vt:lpstr>
      <vt:lpstr>Interpolation</vt:lpstr>
      <vt:lpstr>Extrapolation</vt:lpstr>
      <vt:lpstr>Exercise</vt:lpstr>
      <vt:lpstr>Init project</vt:lpstr>
      <vt:lpstr>Background image</vt:lpstr>
      <vt:lpstr>Login view</vt:lpstr>
      <vt:lpstr>Cover and sliding animation</vt:lpstr>
      <vt:lpstr>Login view animation</vt:lpstr>
      <vt:lpstr>Stagger items animation</vt:lpstr>
      <vt:lpstr>Complete!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Animation</dc:title>
  <dc:creator>kj lee</dc:creator>
  <cp:lastModifiedBy>kj lee</cp:lastModifiedBy>
  <cp:revision>40</cp:revision>
  <dcterms:created xsi:type="dcterms:W3CDTF">2018-08-14T04:19:38Z</dcterms:created>
  <dcterms:modified xsi:type="dcterms:W3CDTF">2018-08-16T07:34:11Z</dcterms:modified>
</cp:coreProperties>
</file>