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9931400" cy="1435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0E83A-6FB9-4BD8-8EB1-6717AFC99980}" v="34" dt="2024-09-24T13:53:0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-222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Johan Lisby" userId="951982a2-76f5-41c8-a4a7-deef41d3600e" providerId="ADAL" clId="{3DC0E83A-6FB9-4BD8-8EB1-6717AFC99980}"/>
    <pc:docChg chg="undo custSel modSld">
      <pc:chgData name="Karl Johan Lisby" userId="951982a2-76f5-41c8-a4a7-deef41d3600e" providerId="ADAL" clId="{3DC0E83A-6FB9-4BD8-8EB1-6717AFC99980}" dt="2024-09-24T14:10:38.405" v="1746" actId="1076"/>
      <pc:docMkLst>
        <pc:docMk/>
      </pc:docMkLst>
      <pc:sldChg chg="addSp delSp modSp mod">
        <pc:chgData name="Karl Johan Lisby" userId="951982a2-76f5-41c8-a4a7-deef41d3600e" providerId="ADAL" clId="{3DC0E83A-6FB9-4BD8-8EB1-6717AFC99980}" dt="2024-09-24T14:10:38.405" v="1746" actId="1076"/>
        <pc:sldMkLst>
          <pc:docMk/>
          <pc:sldMk cId="1004649057" sldId="259"/>
        </pc:sldMkLst>
        <pc:spChg chg="add del mod">
          <ac:chgData name="Karl Johan Lisby" userId="951982a2-76f5-41c8-a4a7-deef41d3600e" providerId="ADAL" clId="{3DC0E83A-6FB9-4BD8-8EB1-6717AFC99980}" dt="2024-09-24T13:20:24.288" v="137" actId="478"/>
          <ac:spMkLst>
            <pc:docMk/>
            <pc:sldMk cId="1004649057" sldId="259"/>
            <ac:spMk id="11" creationId="{6DFD7309-4137-7921-BF42-394B7F6CA2A8}"/>
          </ac:spMkLst>
        </pc:spChg>
        <pc:spChg chg="mod">
          <ac:chgData name="Karl Johan Lisby" userId="951982a2-76f5-41c8-a4a7-deef41d3600e" providerId="ADAL" clId="{3DC0E83A-6FB9-4BD8-8EB1-6717AFC99980}" dt="2024-09-24T13:38:05.868" v="366" actId="1076"/>
          <ac:spMkLst>
            <pc:docMk/>
            <pc:sldMk cId="1004649057" sldId="259"/>
            <ac:spMk id="24" creationId="{6491949F-0B8B-D8B9-30F5-0C2986FAC5A2}"/>
          </ac:spMkLst>
        </pc:spChg>
        <pc:spChg chg="mod">
          <ac:chgData name="Karl Johan Lisby" userId="951982a2-76f5-41c8-a4a7-deef41d3600e" providerId="ADAL" clId="{3DC0E83A-6FB9-4BD8-8EB1-6717AFC99980}" dt="2024-09-24T13:26:04.353" v="150" actId="1076"/>
          <ac:spMkLst>
            <pc:docMk/>
            <pc:sldMk cId="1004649057" sldId="259"/>
            <ac:spMk id="100" creationId="{032073D1-5C86-096E-E34F-E839D76407AB}"/>
          </ac:spMkLst>
        </pc:spChg>
        <pc:spChg chg="add mod">
          <ac:chgData name="Karl Johan Lisby" userId="951982a2-76f5-41c8-a4a7-deef41d3600e" providerId="ADAL" clId="{3DC0E83A-6FB9-4BD8-8EB1-6717AFC99980}" dt="2024-09-24T13:38:22.127" v="376" actId="1076"/>
          <ac:spMkLst>
            <pc:docMk/>
            <pc:sldMk cId="1004649057" sldId="259"/>
            <ac:spMk id="229" creationId="{445D1F8C-9934-EF31-ACA7-B10896A3196C}"/>
          </ac:spMkLst>
        </pc:spChg>
        <pc:picChg chg="add mod">
          <ac:chgData name="Karl Johan Lisby" userId="951982a2-76f5-41c8-a4a7-deef41d3600e" providerId="ADAL" clId="{3DC0E83A-6FB9-4BD8-8EB1-6717AFC99980}" dt="2024-09-24T13:04:24.058" v="62" actId="1036"/>
          <ac:picMkLst>
            <pc:docMk/>
            <pc:sldMk cId="1004649057" sldId="259"/>
            <ac:picMk id="2" creationId="{5079BA80-EC62-5F39-BADE-1487F2631F71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3" creationId="{0654794E-70E5-834C-48C3-2A676C30760E}"/>
          </ac:picMkLst>
        </pc:picChg>
        <pc:picChg chg="add mod">
          <ac:chgData name="Karl Johan Lisby" userId="951982a2-76f5-41c8-a4a7-deef41d3600e" providerId="ADAL" clId="{3DC0E83A-6FB9-4BD8-8EB1-6717AFC99980}" dt="2024-09-24T14:10:38.405" v="1746" actId="1076"/>
          <ac:picMkLst>
            <pc:docMk/>
            <pc:sldMk cId="1004649057" sldId="259"/>
            <ac:picMk id="9" creationId="{22DB966C-0E85-2632-17C2-CE23BDED3E60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9" creationId="{4F0CB2A1-75EE-C8F6-6CA8-E321A9DACE40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10" creationId="{F310C3F2-1CB5-128B-803C-23D5FB1DA152}"/>
          </ac:picMkLst>
        </pc:picChg>
        <pc:picChg chg="add mod">
          <ac:chgData name="Karl Johan Lisby" userId="951982a2-76f5-41c8-a4a7-deef41d3600e" providerId="ADAL" clId="{3DC0E83A-6FB9-4BD8-8EB1-6717AFC99980}" dt="2024-09-24T13:26:31.273" v="173" actId="1036"/>
          <ac:picMkLst>
            <pc:docMk/>
            <pc:sldMk cId="1004649057" sldId="259"/>
            <ac:picMk id="13" creationId="{926E0306-8E9A-0FCC-C362-6A428D0D4159}"/>
          </ac:picMkLst>
        </pc:picChg>
        <pc:picChg chg="add mod">
          <ac:chgData name="Karl Johan Lisby" userId="951982a2-76f5-41c8-a4a7-deef41d3600e" providerId="ADAL" clId="{3DC0E83A-6FB9-4BD8-8EB1-6717AFC99980}" dt="2024-09-24T13:27:12.043" v="190" actId="408"/>
          <ac:picMkLst>
            <pc:docMk/>
            <pc:sldMk cId="1004649057" sldId="259"/>
            <ac:picMk id="14" creationId="{BA09183D-BC67-B72F-4D48-2988EBB4FBF8}"/>
          </ac:picMkLst>
        </pc:picChg>
        <pc:picChg chg="add mod">
          <ac:chgData name="Karl Johan Lisby" userId="951982a2-76f5-41c8-a4a7-deef41d3600e" providerId="ADAL" clId="{3DC0E83A-6FB9-4BD8-8EB1-6717AFC99980}" dt="2024-09-24T13:27:12.043" v="190" actId="408"/>
          <ac:picMkLst>
            <pc:docMk/>
            <pc:sldMk cId="1004649057" sldId="259"/>
            <ac:picMk id="15" creationId="{0035E1AE-297D-0ED3-D171-006709B5E627}"/>
          </ac:picMkLst>
        </pc:picChg>
        <pc:picChg chg="add mod">
          <ac:chgData name="Karl Johan Lisby" userId="951982a2-76f5-41c8-a4a7-deef41d3600e" providerId="ADAL" clId="{3DC0E83A-6FB9-4BD8-8EB1-6717AFC99980}" dt="2024-09-24T13:26:59.411" v="189" actId="1038"/>
          <ac:picMkLst>
            <pc:docMk/>
            <pc:sldMk cId="1004649057" sldId="259"/>
            <ac:picMk id="16" creationId="{53AF7CB3-787C-ACE4-124D-686114819F45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17" creationId="{FE3DF6AF-B29D-A8CD-ECCC-6DDAD37366C8}"/>
          </ac:picMkLst>
        </pc:picChg>
        <pc:picChg chg="del mod">
          <ac:chgData name="Karl Johan Lisby" userId="951982a2-76f5-41c8-a4a7-deef41d3600e" providerId="ADAL" clId="{3DC0E83A-6FB9-4BD8-8EB1-6717AFC99980}" dt="2024-09-24T13:28:45.834" v="199" actId="478"/>
          <ac:picMkLst>
            <pc:docMk/>
            <pc:sldMk cId="1004649057" sldId="259"/>
            <ac:picMk id="18" creationId="{AB95657D-99F1-D34C-92B6-10255E6E567F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19" creationId="{8469CD3D-633E-DDBC-E304-5FC1C8D05407}"/>
          </ac:picMkLst>
        </pc:picChg>
        <pc:picChg chg="del mod">
          <ac:chgData name="Karl Johan Lisby" userId="951982a2-76f5-41c8-a4a7-deef41d3600e" providerId="ADAL" clId="{3DC0E83A-6FB9-4BD8-8EB1-6717AFC99980}" dt="2024-09-24T13:28:46.969" v="200" actId="478"/>
          <ac:picMkLst>
            <pc:docMk/>
            <pc:sldMk cId="1004649057" sldId="259"/>
            <ac:picMk id="20" creationId="{C09DE846-15F0-FDAB-B4C7-57DC529AD9DF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21" creationId="{8FC55AEF-EEE4-359E-2477-E549D563E257}"/>
          </ac:picMkLst>
        </pc:picChg>
        <pc:picChg chg="del mod">
          <ac:chgData name="Karl Johan Lisby" userId="951982a2-76f5-41c8-a4a7-deef41d3600e" providerId="ADAL" clId="{3DC0E83A-6FB9-4BD8-8EB1-6717AFC99980}" dt="2024-09-24T13:28:45.834" v="199" actId="478"/>
          <ac:picMkLst>
            <pc:docMk/>
            <pc:sldMk cId="1004649057" sldId="259"/>
            <ac:picMk id="22" creationId="{68CFDBB9-9A7A-C1DC-EDEF-AB162E041FAE}"/>
          </ac:picMkLst>
        </pc:picChg>
        <pc:picChg chg="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23" creationId="{69D68710-3B44-B909-ADAC-FA9688495BE1}"/>
          </ac:picMkLst>
        </pc:picChg>
        <pc:picChg chg="add del mod">
          <ac:chgData name="Karl Johan Lisby" userId="951982a2-76f5-41c8-a4a7-deef41d3600e" providerId="ADAL" clId="{3DC0E83A-6FB9-4BD8-8EB1-6717AFC99980}" dt="2024-09-24T13:30:19.519" v="206" actId="478"/>
          <ac:picMkLst>
            <pc:docMk/>
            <pc:sldMk cId="1004649057" sldId="259"/>
            <ac:picMk id="25" creationId="{1FD3249F-2C6E-C034-5A6F-61DEA28C569A}"/>
          </ac:picMkLst>
        </pc:picChg>
        <pc:picChg chg="add del mod">
          <ac:chgData name="Karl Johan Lisby" userId="951982a2-76f5-41c8-a4a7-deef41d3600e" providerId="ADAL" clId="{3DC0E83A-6FB9-4BD8-8EB1-6717AFC99980}" dt="2024-09-24T13:35:57.465" v="279" actId="21"/>
          <ac:picMkLst>
            <pc:docMk/>
            <pc:sldMk cId="1004649057" sldId="259"/>
            <ac:picMk id="27" creationId="{604859D6-B561-383E-39E1-8E3FD238A7E5}"/>
          </ac:picMkLst>
        </pc:picChg>
        <pc:picChg chg="add mod">
          <ac:chgData name="Karl Johan Lisby" userId="951982a2-76f5-41c8-a4a7-deef41d3600e" providerId="ADAL" clId="{3DC0E83A-6FB9-4BD8-8EB1-6717AFC99980}" dt="2024-09-24T13:37:41.635" v="291" actId="552"/>
          <ac:picMkLst>
            <pc:docMk/>
            <pc:sldMk cId="1004649057" sldId="259"/>
            <ac:picMk id="30" creationId="{983780EC-44D2-5136-E21D-CF6902658D96}"/>
          </ac:picMkLst>
        </pc:picChg>
        <pc:picChg chg="del">
          <ac:chgData name="Karl Johan Lisby" userId="951982a2-76f5-41c8-a4a7-deef41d3600e" providerId="ADAL" clId="{3DC0E83A-6FB9-4BD8-8EB1-6717AFC99980}" dt="2024-09-24T13:37:17.799" v="288" actId="478"/>
          <ac:picMkLst>
            <pc:docMk/>
            <pc:sldMk cId="1004649057" sldId="259"/>
            <ac:picMk id="39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50.004" v="195" actId="478"/>
          <ac:picMkLst>
            <pc:docMk/>
            <pc:sldMk cId="1004649057" sldId="259"/>
            <ac:picMk id="64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51.592" v="196" actId="478"/>
          <ac:picMkLst>
            <pc:docMk/>
            <pc:sldMk cId="1004649057" sldId="259"/>
            <ac:picMk id="66" creationId="{00000000-0000-0000-0000-000000000000}"/>
          </ac:picMkLst>
        </pc:picChg>
        <pc:picChg chg="add mod">
          <ac:chgData name="Karl Johan Lisby" userId="951982a2-76f5-41c8-a4a7-deef41d3600e" providerId="ADAL" clId="{3DC0E83A-6FB9-4BD8-8EB1-6717AFC99980}" dt="2024-09-24T13:37:41.635" v="291" actId="552"/>
          <ac:picMkLst>
            <pc:docMk/>
            <pc:sldMk cId="1004649057" sldId="259"/>
            <ac:picMk id="227" creationId="{3EAA370D-C693-AA43-1043-5DCEAA889F37}"/>
          </ac:picMkLst>
        </pc:picChg>
        <pc:picChg chg="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234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48.019" v="194" actId="478"/>
          <ac:picMkLst>
            <pc:docMk/>
            <pc:sldMk cId="1004649057" sldId="259"/>
            <ac:picMk id="1028" creationId="{00000000-0000-0000-0000-000000000000}"/>
          </ac:picMkLst>
        </pc:picChg>
        <pc:picChg chg="del mod">
          <ac:chgData name="Karl Johan Lisby" userId="951982a2-76f5-41c8-a4a7-deef41d3600e" providerId="ADAL" clId="{3DC0E83A-6FB9-4BD8-8EB1-6717AFC99980}" dt="2024-09-24T13:36:52.223" v="282" actId="478"/>
          <ac:picMkLst>
            <pc:docMk/>
            <pc:sldMk cId="1004649057" sldId="259"/>
            <ac:picMk id="1030" creationId="{00000000-0000-0000-0000-000000000000}"/>
          </ac:picMkLst>
        </pc:picChg>
        <pc:picChg chg="del mod">
          <ac:chgData name="Karl Johan Lisby" userId="951982a2-76f5-41c8-a4a7-deef41d3600e" providerId="ADAL" clId="{3DC0E83A-6FB9-4BD8-8EB1-6717AFC99980}" dt="2024-09-24T14:10:29.119" v="1745" actId="478"/>
          <ac:picMkLst>
            <pc:docMk/>
            <pc:sldMk cId="1004649057" sldId="259"/>
            <ac:picMk id="1038" creationId="{00000000-0000-0000-0000-000000000000}"/>
          </ac:picMkLst>
        </pc:pic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29" creationId="{0D49A566-5B7F-D34D-3E43-FE185127CCDB}"/>
          </ac:cxnSpMkLst>
        </pc:cxnChg>
        <pc:cxnChg chg="del">
          <ac:chgData name="Karl Johan Lisby" userId="951982a2-76f5-41c8-a4a7-deef41d3600e" providerId="ADAL" clId="{3DC0E83A-6FB9-4BD8-8EB1-6717AFC99980}" dt="2024-09-24T13:53:59.305" v="1733" actId="478"/>
          <ac:cxnSpMkLst>
            <pc:docMk/>
            <pc:sldMk cId="1004649057" sldId="259"/>
            <ac:cxnSpMk id="31" creationId="{26A481AF-3F70-BE61-B85D-BFCC35BD3BD6}"/>
          </ac:cxnSpMkLst>
        </pc:cxnChg>
        <pc:cxnChg chg="add mod">
          <ac:chgData name="Karl Johan Lisby" userId="951982a2-76f5-41c8-a4a7-deef41d3600e" providerId="ADAL" clId="{3DC0E83A-6FB9-4BD8-8EB1-6717AFC99980}" dt="2024-09-24T13:49:51.022" v="1263" actId="14100"/>
          <ac:cxnSpMkLst>
            <pc:docMk/>
            <pc:sldMk cId="1004649057" sldId="259"/>
            <ac:cxnSpMk id="33" creationId="{3AE5EB2D-68B6-38ED-6095-6C3674434A24}"/>
          </ac:cxnSpMkLst>
        </pc:cxnChg>
        <pc:cxnChg chg="del">
          <ac:chgData name="Karl Johan Lisby" userId="951982a2-76f5-41c8-a4a7-deef41d3600e" providerId="ADAL" clId="{3DC0E83A-6FB9-4BD8-8EB1-6717AFC99980}" dt="2024-09-24T13:54:00.856" v="1734" actId="478"/>
          <ac:cxnSpMkLst>
            <pc:docMk/>
            <pc:sldMk cId="1004649057" sldId="259"/>
            <ac:cxnSpMk id="34" creationId="{3D6012E6-6D5B-F289-961F-FA011B17512A}"/>
          </ac:cxnSpMkLst>
        </pc:cxnChg>
        <pc:cxnChg chg="add mod">
          <ac:chgData name="Karl Johan Lisby" userId="951982a2-76f5-41c8-a4a7-deef41d3600e" providerId="ADAL" clId="{3DC0E83A-6FB9-4BD8-8EB1-6717AFC99980}" dt="2024-09-24T13:50:40.270" v="1389" actId="14100"/>
          <ac:cxnSpMkLst>
            <pc:docMk/>
            <pc:sldMk cId="1004649057" sldId="259"/>
            <ac:cxnSpMk id="36" creationId="{ED8ECCB6-1A21-0B41-B0AE-72A27843EC0C}"/>
          </ac:cxnSpMkLst>
        </pc:cxnChg>
        <pc:cxnChg chg="add mod">
          <ac:chgData name="Karl Johan Lisby" userId="951982a2-76f5-41c8-a4a7-deef41d3600e" providerId="ADAL" clId="{3DC0E83A-6FB9-4BD8-8EB1-6717AFC99980}" dt="2024-09-24T13:50:32.190" v="1388" actId="14100"/>
          <ac:cxnSpMkLst>
            <pc:docMk/>
            <pc:sldMk cId="1004649057" sldId="259"/>
            <ac:cxnSpMk id="40" creationId="{4356C864-598A-848F-AE78-F10CB154B6CD}"/>
          </ac:cxnSpMkLst>
        </pc:cxnChg>
        <pc:cxnChg chg="add mod">
          <ac:chgData name="Karl Johan Lisby" userId="951982a2-76f5-41c8-a4a7-deef41d3600e" providerId="ADAL" clId="{3DC0E83A-6FB9-4BD8-8EB1-6717AFC99980}" dt="2024-09-24T13:51:15.602" v="1521" actId="14100"/>
          <ac:cxnSpMkLst>
            <pc:docMk/>
            <pc:sldMk cId="1004649057" sldId="259"/>
            <ac:cxnSpMk id="43" creationId="{4ADDD590-457D-BD0C-1F4F-319240BB44E6}"/>
          </ac:cxnSpMkLst>
        </pc:cxnChg>
        <pc:cxnChg chg="del">
          <ac:chgData name="Karl Johan Lisby" userId="951982a2-76f5-41c8-a4a7-deef41d3600e" providerId="ADAL" clId="{3DC0E83A-6FB9-4BD8-8EB1-6717AFC99980}" dt="2024-09-24T13:40:22.416" v="639" actId="478"/>
          <ac:cxnSpMkLst>
            <pc:docMk/>
            <pc:sldMk cId="1004649057" sldId="259"/>
            <ac:cxnSpMk id="45" creationId="{00000000-0000-0000-0000-000000000000}"/>
          </ac:cxnSpMkLst>
        </pc:cxnChg>
        <pc:cxnChg chg="del">
          <ac:chgData name="Karl Johan Lisby" userId="951982a2-76f5-41c8-a4a7-deef41d3600e" providerId="ADAL" clId="{3DC0E83A-6FB9-4BD8-8EB1-6717AFC99980}" dt="2024-09-24T13:53:55.186" v="1731" actId="478"/>
          <ac:cxnSpMkLst>
            <pc:docMk/>
            <pc:sldMk cId="1004649057" sldId="259"/>
            <ac:cxnSpMk id="47" creationId="{0A4A8CBD-1219-8D50-33BA-F5FEF58F5650}"/>
          </ac:cxnSpMkLst>
        </pc:cxnChg>
        <pc:cxnChg chg="del">
          <ac:chgData name="Karl Johan Lisby" userId="951982a2-76f5-41c8-a4a7-deef41d3600e" providerId="ADAL" clId="{3DC0E83A-6FB9-4BD8-8EB1-6717AFC99980}" dt="2024-09-24T13:40:23.933" v="640" actId="478"/>
          <ac:cxnSpMkLst>
            <pc:docMk/>
            <pc:sldMk cId="1004649057" sldId="259"/>
            <ac:cxnSpMk id="48" creationId="{00000000-0000-0000-0000-000000000000}"/>
          </ac:cxnSpMkLst>
        </pc:cxnChg>
        <pc:cxnChg chg="add mod">
          <ac:chgData name="Karl Johan Lisby" userId="951982a2-76f5-41c8-a4a7-deef41d3600e" providerId="ADAL" clId="{3DC0E83A-6FB9-4BD8-8EB1-6717AFC99980}" dt="2024-09-24T13:51:52.537" v="1530" actId="14100"/>
          <ac:cxnSpMkLst>
            <pc:docMk/>
            <pc:sldMk cId="1004649057" sldId="259"/>
            <ac:cxnSpMk id="49" creationId="{1E016C0B-4B6F-25FA-DA07-81991E28DC48}"/>
          </ac:cxnSpMkLst>
        </pc:cxnChg>
        <pc:cxnChg chg="del">
          <ac:chgData name="Karl Johan Lisby" userId="951982a2-76f5-41c8-a4a7-deef41d3600e" providerId="ADAL" clId="{3DC0E83A-6FB9-4BD8-8EB1-6717AFC99980}" dt="2024-09-24T13:53:57.468" v="1732" actId="478"/>
          <ac:cxnSpMkLst>
            <pc:docMk/>
            <pc:sldMk cId="1004649057" sldId="259"/>
            <ac:cxnSpMk id="51" creationId="{09F998D2-8EDC-52C6-38C9-7F5A3EFAED1E}"/>
          </ac:cxnSpMkLst>
        </pc:cxnChg>
        <pc:cxnChg chg="add mod">
          <ac:chgData name="Karl Johan Lisby" userId="951982a2-76f5-41c8-a4a7-deef41d3600e" providerId="ADAL" clId="{3DC0E83A-6FB9-4BD8-8EB1-6717AFC99980}" dt="2024-09-24T13:52:13.492" v="1665" actId="1036"/>
          <ac:cxnSpMkLst>
            <pc:docMk/>
            <pc:sldMk cId="1004649057" sldId="259"/>
            <ac:cxnSpMk id="52" creationId="{E79EF4FE-5BAA-7234-E5BD-FF3C59886BEA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53" creationId="{F720A4A6-D647-0DFD-3852-25AB813A17B3}"/>
          </ac:cxnSpMkLst>
        </pc:cxnChg>
        <pc:cxnChg chg="del">
          <ac:chgData name="Karl Johan Lisby" userId="951982a2-76f5-41c8-a4a7-deef41d3600e" providerId="ADAL" clId="{3DC0E83A-6FB9-4BD8-8EB1-6717AFC99980}" dt="2024-09-24T13:53:52.611" v="1729" actId="478"/>
          <ac:cxnSpMkLst>
            <pc:docMk/>
            <pc:sldMk cId="1004649057" sldId="259"/>
            <ac:cxnSpMk id="57" creationId="{67E3784E-FCEA-17AD-5D68-82183ABFD7DD}"/>
          </ac:cxnSpMkLst>
        </pc:cxnChg>
        <pc:cxnChg chg="add mod">
          <ac:chgData name="Karl Johan Lisby" userId="951982a2-76f5-41c8-a4a7-deef41d3600e" providerId="ADAL" clId="{3DC0E83A-6FB9-4BD8-8EB1-6717AFC99980}" dt="2024-09-24T13:53:18.702" v="1726" actId="14100"/>
          <ac:cxnSpMkLst>
            <pc:docMk/>
            <pc:sldMk cId="1004649057" sldId="259"/>
            <ac:cxnSpMk id="58" creationId="{8D945EF1-09D6-BAE1-7118-2305CFA420AC}"/>
          </ac:cxnSpMkLst>
        </pc:cxnChg>
        <pc:cxnChg chg="del">
          <ac:chgData name="Karl Johan Lisby" userId="951982a2-76f5-41c8-a4a7-deef41d3600e" providerId="ADAL" clId="{3DC0E83A-6FB9-4BD8-8EB1-6717AFC99980}" dt="2024-09-24T13:53:53.830" v="1730" actId="478"/>
          <ac:cxnSpMkLst>
            <pc:docMk/>
            <pc:sldMk cId="1004649057" sldId="259"/>
            <ac:cxnSpMk id="62" creationId="{7727660B-60D5-3134-195A-D379982C0FF6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65" creationId="{DEB4620B-C2B2-E6D6-1CC5-53201B8269D8}"/>
          </ac:cxnSpMkLst>
        </pc:cxnChg>
        <pc:cxnChg chg="del">
          <ac:chgData name="Karl Johan Lisby" userId="951982a2-76f5-41c8-a4a7-deef41d3600e" providerId="ADAL" clId="{3DC0E83A-6FB9-4BD8-8EB1-6717AFC99980}" dt="2024-09-24T13:53:51.646" v="1728" actId="478"/>
          <ac:cxnSpMkLst>
            <pc:docMk/>
            <pc:sldMk cId="1004649057" sldId="259"/>
            <ac:cxnSpMk id="75" creationId="{3915A501-B812-0A5D-9C8B-3AE6E58C67BF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78" creationId="{862DE9C4-3ED2-79CE-4851-2EE67E8CB872}"/>
          </ac:cxnSpMkLst>
        </pc:cxnChg>
        <pc:cxnChg chg="del">
          <ac:chgData name="Karl Johan Lisby" userId="951982a2-76f5-41c8-a4a7-deef41d3600e" providerId="ADAL" clId="{3DC0E83A-6FB9-4BD8-8EB1-6717AFC99980}" dt="2024-09-24T13:53:49.906" v="1727" actId="478"/>
          <ac:cxnSpMkLst>
            <pc:docMk/>
            <pc:sldMk cId="1004649057" sldId="259"/>
            <ac:cxnSpMk id="81" creationId="{E5458755-91D9-4DEF-B2C8-89F087D1CBA1}"/>
          </ac:cxnSpMkLst>
        </pc:cxnChg>
        <pc:cxnChg chg="add mod">
          <ac:chgData name="Karl Johan Lisby" userId="951982a2-76f5-41c8-a4a7-deef41d3600e" providerId="ADAL" clId="{3DC0E83A-6FB9-4BD8-8EB1-6717AFC99980}" dt="2024-09-24T13:52:21.505" v="1666" actId="14100"/>
          <ac:cxnSpMkLst>
            <pc:docMk/>
            <pc:sldMk cId="1004649057" sldId="259"/>
            <ac:cxnSpMk id="231" creationId="{D37D587B-DF6A-9F24-86AC-157D9881356B}"/>
          </ac:cxnSpMkLst>
        </pc:cxnChg>
        <pc:cxnChg chg="add mod">
          <ac:chgData name="Karl Johan Lisby" userId="951982a2-76f5-41c8-a4a7-deef41d3600e" providerId="ADAL" clId="{3DC0E83A-6FB9-4BD8-8EB1-6717AFC99980}" dt="2024-09-24T13:51:10.897" v="1520" actId="14100"/>
          <ac:cxnSpMkLst>
            <pc:docMk/>
            <pc:sldMk cId="1004649057" sldId="259"/>
            <ac:cxnSpMk id="235" creationId="{005D11A0-CD58-0FB9-8B62-DDACDE37DB5C}"/>
          </ac:cxnSpMkLst>
        </pc:cxnChg>
        <pc:cxnChg chg="add mod">
          <ac:chgData name="Karl Johan Lisby" userId="951982a2-76f5-41c8-a4a7-deef41d3600e" providerId="ADAL" clId="{3DC0E83A-6FB9-4BD8-8EB1-6717AFC99980}" dt="2024-09-24T13:49:58.575" v="1264" actId="14100"/>
          <ac:cxnSpMkLst>
            <pc:docMk/>
            <pc:sldMk cId="1004649057" sldId="259"/>
            <ac:cxnSpMk id="236" creationId="{C5A1D8DF-B3E0-798F-8530-C5D7E698600C}"/>
          </ac:cxnSpMkLst>
        </pc:cxnChg>
        <pc:cxnChg chg="add mod">
          <ac:chgData name="Karl Johan Lisby" userId="951982a2-76f5-41c8-a4a7-deef41d3600e" providerId="ADAL" clId="{3DC0E83A-6FB9-4BD8-8EB1-6717AFC99980}" dt="2024-09-24T13:41:02.197" v="724" actId="14100"/>
          <ac:cxnSpMkLst>
            <pc:docMk/>
            <pc:sldMk cId="1004649057" sldId="259"/>
            <ac:cxnSpMk id="237" creationId="{F2FAB770-EF47-B0D6-7FC3-AF2F6D4C6807}"/>
          </ac:cxnSpMkLst>
        </pc:cxnChg>
        <pc:cxnChg chg="add mod">
          <ac:chgData name="Karl Johan Lisby" userId="951982a2-76f5-41c8-a4a7-deef41d3600e" providerId="ADAL" clId="{3DC0E83A-6FB9-4BD8-8EB1-6717AFC99980}" dt="2024-09-24T13:45:48.196" v="985" actId="14100"/>
          <ac:cxnSpMkLst>
            <pc:docMk/>
            <pc:sldMk cId="1004649057" sldId="259"/>
            <ac:cxnSpMk id="238" creationId="{68BD5F20-F01C-5483-0883-45190AA4A302}"/>
          </ac:cxnSpMkLst>
        </pc:cxnChg>
        <pc:cxnChg chg="add mod">
          <ac:chgData name="Karl Johan Lisby" userId="951982a2-76f5-41c8-a4a7-deef41d3600e" providerId="ADAL" clId="{3DC0E83A-6FB9-4BD8-8EB1-6717AFC99980}" dt="2024-09-24T13:44:22.951" v="760" actId="14100"/>
          <ac:cxnSpMkLst>
            <pc:docMk/>
            <pc:sldMk cId="1004649057" sldId="259"/>
            <ac:cxnSpMk id="239" creationId="{8C171B3C-7A62-E17F-30A3-262629949A93}"/>
          </ac:cxnSpMkLst>
        </pc:cxnChg>
        <pc:cxnChg chg="add mod">
          <ac:chgData name="Karl Johan Lisby" userId="951982a2-76f5-41c8-a4a7-deef41d3600e" providerId="ADAL" clId="{3DC0E83A-6FB9-4BD8-8EB1-6717AFC99980}" dt="2024-09-24T13:44:12.734" v="759" actId="14100"/>
          <ac:cxnSpMkLst>
            <pc:docMk/>
            <pc:sldMk cId="1004649057" sldId="259"/>
            <ac:cxnSpMk id="241" creationId="{32616580-FC2A-63A3-317B-6500287F6247}"/>
          </ac:cxnSpMkLst>
        </pc:cxnChg>
        <pc:cxnChg chg="add mod">
          <ac:chgData name="Karl Johan Lisby" userId="951982a2-76f5-41c8-a4a7-deef41d3600e" providerId="ADAL" clId="{3DC0E83A-6FB9-4BD8-8EB1-6717AFC99980}" dt="2024-09-24T13:44:04.326" v="758" actId="14100"/>
          <ac:cxnSpMkLst>
            <pc:docMk/>
            <pc:sldMk cId="1004649057" sldId="259"/>
            <ac:cxnSpMk id="243" creationId="{B47EA40F-9794-AFEA-4853-278F5596203B}"/>
          </ac:cxnSpMkLst>
        </pc:cxnChg>
        <pc:cxnChg chg="add mod">
          <ac:chgData name="Karl Johan Lisby" userId="951982a2-76f5-41c8-a4a7-deef41d3600e" providerId="ADAL" clId="{3DC0E83A-6FB9-4BD8-8EB1-6717AFC99980}" dt="2024-09-24T13:45:09.263" v="894" actId="14100"/>
          <ac:cxnSpMkLst>
            <pc:docMk/>
            <pc:sldMk cId="1004649057" sldId="259"/>
            <ac:cxnSpMk id="247" creationId="{F68B6AAE-C39F-9C98-669F-583419C6DEBD}"/>
          </ac:cxnSpMkLst>
        </pc:cxnChg>
        <pc:cxnChg chg="add del mod">
          <ac:chgData name="Karl Johan Lisby" userId="951982a2-76f5-41c8-a4a7-deef41d3600e" providerId="ADAL" clId="{3DC0E83A-6FB9-4BD8-8EB1-6717AFC99980}" dt="2024-09-24T13:52:57.705" v="1669" actId="478"/>
          <ac:cxnSpMkLst>
            <pc:docMk/>
            <pc:sldMk cId="1004649057" sldId="259"/>
            <ac:cxnSpMk id="248" creationId="{DA517367-D857-AEE2-FD2B-7C5948F33219}"/>
          </ac:cxnSpMkLst>
        </pc:cxnChg>
        <pc:cxnChg chg="add mod">
          <ac:chgData name="Karl Johan Lisby" userId="951982a2-76f5-41c8-a4a7-deef41d3600e" providerId="ADAL" clId="{3DC0E83A-6FB9-4BD8-8EB1-6717AFC99980}" dt="2024-09-24T13:46:26.624" v="1069" actId="14100"/>
          <ac:cxnSpMkLst>
            <pc:docMk/>
            <pc:sldMk cId="1004649057" sldId="259"/>
            <ac:cxnSpMk id="251" creationId="{827BE5A2-F5E2-92EB-B9E2-B2D0052420BD}"/>
          </ac:cxnSpMkLst>
        </pc:cxnChg>
        <pc:cxnChg chg="add mod">
          <ac:chgData name="Karl Johan Lisby" userId="951982a2-76f5-41c8-a4a7-deef41d3600e" providerId="ADAL" clId="{3DC0E83A-6FB9-4BD8-8EB1-6717AFC99980}" dt="2024-09-24T13:46:15.690" v="1068" actId="14100"/>
          <ac:cxnSpMkLst>
            <pc:docMk/>
            <pc:sldMk cId="1004649057" sldId="259"/>
            <ac:cxnSpMk id="254" creationId="{FA3B054A-EC21-3392-0305-0A76CB7B9D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1450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5175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44850" y="2647950"/>
            <a:ext cx="75247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11625" y="2981325"/>
            <a:ext cx="13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35400" y="2644775"/>
            <a:ext cx="276226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97325" y="3048000"/>
            <a:ext cx="25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576723D5-C875-83D8-4E57-4E9EB941DFA8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E28DF91-3789-901B-5087-6AC47B0ADEED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91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</p:cNvCxnSpPr>
          <p:nvPr/>
        </p:nvCxnSpPr>
        <p:spPr>
          <a:xfrm>
            <a:off x="2343150" y="2794000"/>
            <a:ext cx="1646767" cy="743810"/>
          </a:xfrm>
          <a:prstGeom prst="bentConnector3">
            <a:avLst>
              <a:gd name="adj1" fmla="val 668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B95657D-99F1-D34C-92B6-10255E6E567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512623"/>
            <a:ext cx="264727" cy="281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09DE846-15F0-FDAB-B4C7-57DC529AD9D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242476"/>
            <a:ext cx="264727" cy="281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8CFDBB9-9A7A-C1DC-EDEF-AB162E041FA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972330"/>
            <a:ext cx="264727" cy="281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702184"/>
            <a:ext cx="264727" cy="2813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91949F-0B8B-D8B9-30F5-0C2986FAC5A2}"/>
              </a:ext>
            </a:extLst>
          </p:cNvPr>
          <p:cNvSpPr txBox="1"/>
          <p:nvPr/>
        </p:nvSpPr>
        <p:spPr>
          <a:xfrm>
            <a:off x="4550464" y="2059643"/>
            <a:ext cx="5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IR sensors</a:t>
            </a:r>
            <a:endParaRPr lang="en-US" sz="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D49A566-5B7F-D34D-3E43-FE185127CCDB}"/>
              </a:ext>
            </a:extLst>
          </p:cNvPr>
          <p:cNvCxnSpPr/>
          <p:nvPr/>
        </p:nvCxnSpPr>
        <p:spPr>
          <a:xfrm flipH="1">
            <a:off x="4167717" y="2982781"/>
            <a:ext cx="8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6A481AF-3F70-BE61-B85D-BFCC35BD3BD6}"/>
              </a:ext>
            </a:extLst>
          </p:cNvPr>
          <p:cNvCxnSpPr>
            <a:cxnSpLocks/>
          </p:cNvCxnSpPr>
          <p:nvPr/>
        </p:nvCxnSpPr>
        <p:spPr>
          <a:xfrm flipV="1">
            <a:off x="4167717" y="2667000"/>
            <a:ext cx="0" cy="31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3D6012E6-6D5B-F289-961F-FA011B17512A}"/>
              </a:ext>
            </a:extLst>
          </p:cNvPr>
          <p:cNvCxnSpPr>
            <a:cxnSpLocks/>
          </p:cNvCxnSpPr>
          <p:nvPr/>
        </p:nvCxnSpPr>
        <p:spPr>
          <a:xfrm>
            <a:off x="4171950" y="2665237"/>
            <a:ext cx="2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0A4A8CBD-1219-8D50-33BA-F5FEF58F5650}"/>
              </a:ext>
            </a:extLst>
          </p:cNvPr>
          <p:cNvCxnSpPr>
            <a:cxnSpLocks/>
          </p:cNvCxnSpPr>
          <p:nvPr/>
        </p:nvCxnSpPr>
        <p:spPr>
          <a:xfrm flipH="1">
            <a:off x="4087283" y="2400098"/>
            <a:ext cx="31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9F998D2-8EDC-52C6-38C9-7F5A3EFAED1E}"/>
              </a:ext>
            </a:extLst>
          </p:cNvPr>
          <p:cNvCxnSpPr/>
          <p:nvPr/>
        </p:nvCxnSpPr>
        <p:spPr>
          <a:xfrm>
            <a:off x="4091517" y="240665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720A4A6-D647-0DFD-3852-25AB813A17B3}"/>
              </a:ext>
            </a:extLst>
          </p:cNvPr>
          <p:cNvCxnSpPr/>
          <p:nvPr/>
        </p:nvCxnSpPr>
        <p:spPr>
          <a:xfrm>
            <a:off x="4089400" y="3048000"/>
            <a:ext cx="179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7E3784E-FCEA-17AD-5D68-82183ABFD7DD}"/>
              </a:ext>
            </a:extLst>
          </p:cNvPr>
          <p:cNvCxnSpPr>
            <a:cxnSpLocks/>
          </p:cNvCxnSpPr>
          <p:nvPr/>
        </p:nvCxnSpPr>
        <p:spPr>
          <a:xfrm flipH="1">
            <a:off x="4002617" y="2127836"/>
            <a:ext cx="37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7727660B-60D5-3134-195A-D379982C0FF6}"/>
              </a:ext>
            </a:extLst>
          </p:cNvPr>
          <p:cNvCxnSpPr>
            <a:cxnSpLocks/>
          </p:cNvCxnSpPr>
          <p:nvPr/>
        </p:nvCxnSpPr>
        <p:spPr>
          <a:xfrm>
            <a:off x="4002617" y="2127250"/>
            <a:ext cx="0" cy="99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DEB4620B-C2B2-E6D6-1CC5-53201B8269D8}"/>
              </a:ext>
            </a:extLst>
          </p:cNvPr>
          <p:cNvCxnSpPr>
            <a:cxnSpLocks/>
          </p:cNvCxnSpPr>
          <p:nvPr/>
        </p:nvCxnSpPr>
        <p:spPr>
          <a:xfrm>
            <a:off x="3998383" y="3115733"/>
            <a:ext cx="258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3915A501-B812-0A5D-9C8B-3AE6E58C67BF}"/>
              </a:ext>
            </a:extLst>
          </p:cNvPr>
          <p:cNvCxnSpPr>
            <a:cxnSpLocks/>
          </p:cNvCxnSpPr>
          <p:nvPr/>
        </p:nvCxnSpPr>
        <p:spPr>
          <a:xfrm>
            <a:off x="3903133" y="1856317"/>
            <a:ext cx="49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62DE9C4-3ED2-79CE-4851-2EE67E8CB872}"/>
              </a:ext>
            </a:extLst>
          </p:cNvPr>
          <p:cNvCxnSpPr>
            <a:cxnSpLocks/>
          </p:cNvCxnSpPr>
          <p:nvPr/>
        </p:nvCxnSpPr>
        <p:spPr>
          <a:xfrm>
            <a:off x="3898900" y="3181350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E5458755-91D9-4DEF-B2C8-89F087D1CBA1}"/>
              </a:ext>
            </a:extLst>
          </p:cNvPr>
          <p:cNvCxnSpPr>
            <a:cxnSpLocks/>
          </p:cNvCxnSpPr>
          <p:nvPr/>
        </p:nvCxnSpPr>
        <p:spPr>
          <a:xfrm>
            <a:off x="3905250" y="1858433"/>
            <a:ext cx="0" cy="131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46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4864" y="2495550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9639" y="2348216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516813" y="2386013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300913" y="2339975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221538" y="2333625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613650" y="2232025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550025" y="1536700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415089" y="2990850"/>
            <a:ext cx="13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6850" y="1533525"/>
            <a:ext cx="0" cy="146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7351146" y="2264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011802"/>
            <a:ext cx="196079" cy="208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91949F-0B8B-D8B9-30F5-0C2986FAC5A2}"/>
              </a:ext>
            </a:extLst>
          </p:cNvPr>
          <p:cNvSpPr txBox="1"/>
          <p:nvPr/>
        </p:nvSpPr>
        <p:spPr>
          <a:xfrm>
            <a:off x="7590348" y="4279536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sensors</a:t>
            </a:r>
            <a:endParaRPr lang="en-US" sz="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8192" y="571499"/>
            <a:ext cx="743077" cy="11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Straight Connector 66"/>
          <p:cNvCxnSpPr/>
          <p:nvPr/>
        </p:nvCxnSpPr>
        <p:spPr>
          <a:xfrm>
            <a:off x="6416675" y="3192463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02425" y="1603375"/>
            <a:ext cx="0" cy="158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702425" y="1606550"/>
            <a:ext cx="58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53200" y="2233613"/>
            <a:ext cx="10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689725" y="21082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30975" y="22225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705600" y="212883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712075" y="2130425"/>
            <a:ext cx="0" cy="37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71268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6290696" y="1248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4485904" y="4877488"/>
            <a:ext cx="5674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</a:t>
            </a:r>
            <a:r>
              <a:rPr lang="da-DK" sz="500" dirty="0" err="1"/>
              <a:t>LEDs</a:t>
            </a:r>
            <a:endParaRPr lang="en-US" sz="5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7551171" y="19435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4K7</a:t>
            </a:r>
            <a:endParaRPr lang="en-US" sz="5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543675" y="1330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69050" y="1400175"/>
            <a:ext cx="4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372225" y="1403350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375400" y="1841500"/>
            <a:ext cx="123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600950" y="15240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448551" y="15270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7448551" y="16636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45376" y="15937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585075" y="164465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581900" y="15748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7442201" y="12445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623051" y="7619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442201" y="8952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7442201" y="965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442201" y="10317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7442201" y="11079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442201" y="11810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623051" y="838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623051" y="9111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623051" y="9746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623051" y="10444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623051" y="11238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2700000" flipH="1">
            <a:off x="6565901" y="8158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-2700000" flipH="1">
            <a:off x="7585076" y="869854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-2700000" flipH="1">
            <a:off x="7585076" y="9365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-2700000" flipH="1">
            <a:off x="7585076" y="1003205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-2700000" flipH="1">
            <a:off x="7585076" y="10825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2700000" flipH="1">
            <a:off x="7585076" y="11556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-2700000" flipH="1">
            <a:off x="7585076" y="12191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2700000" flipH="1">
            <a:off x="6565901" y="9492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700000" flipH="1">
            <a:off x="6565901" y="10190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2700000" flipH="1">
            <a:off x="6565901" y="7365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2700000" flipH="1">
            <a:off x="6565901" y="8857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700000" flipH="1">
            <a:off x="6565901" y="1101631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572250" y="314325"/>
            <a:ext cx="15809" cy="7651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651750" y="257175"/>
            <a:ext cx="0" cy="9334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724400" y="266700"/>
            <a:ext cx="29337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700000" flipH="1">
            <a:off x="6524626" y="292005"/>
            <a:ext cx="7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800000">
            <a:off x="3541713" y="406399"/>
            <a:ext cx="249918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8014" y="2939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1" name="Straight Connector 180"/>
          <p:cNvCxnSpPr/>
          <p:nvPr/>
        </p:nvCxnSpPr>
        <p:spPr>
          <a:xfrm flipH="1" flipV="1">
            <a:off x="4632325" y="346075"/>
            <a:ext cx="1" cy="10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59288" y="2857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379913" y="2794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4474596" y="232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+5V</a:t>
            </a:r>
            <a:endParaRPr lang="en-US" sz="500" dirty="0"/>
          </a:p>
        </p:txBody>
      </p:sp>
      <p:cxnSp>
        <p:nvCxnSpPr>
          <p:cNvPr id="196" name="Straight Connector 195"/>
          <p:cNvCxnSpPr/>
          <p:nvPr/>
        </p:nvCxnSpPr>
        <p:spPr>
          <a:xfrm rot="-2700000" flipH="1">
            <a:off x="467995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-2700000" flipH="1">
            <a:off x="473363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-2700000" flipH="1">
            <a:off x="489469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-2700000" flipH="1">
            <a:off x="478732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-2700000" flipH="1">
            <a:off x="500206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-2700000" flipH="1">
            <a:off x="521681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-2700000" flipH="1">
            <a:off x="527050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-2700000" flipH="1">
            <a:off x="510943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-2700000" flipH="1">
            <a:off x="484100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-2700000" flipH="1">
            <a:off x="494838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-2700000" flipH="1">
            <a:off x="516312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-2700000" flipH="1">
            <a:off x="505575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468947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474316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479684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501159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22633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495790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17265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28002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490422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511896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485053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506527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448050" y="3535363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448050" y="2517775"/>
            <a:ext cx="0" cy="10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248026" y="2520855"/>
            <a:ext cx="20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442200" y="1457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032073D1-5C86-096E-E34F-E839D76407AB}"/>
              </a:ext>
            </a:extLst>
          </p:cNvPr>
          <p:cNvSpPr txBox="1"/>
          <p:nvPr/>
        </p:nvSpPr>
        <p:spPr>
          <a:xfrm>
            <a:off x="7595621" y="136884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xmlns="" id="{5079BA80-EC62-5F39-BADE-1487F263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8258" y="1862114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26E0306-8E9A-0FCC-C362-6A428D0D415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91252" y="4429124"/>
            <a:ext cx="213682" cy="489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A09183D-BC67-B72F-4D48-2988EBB4FBF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8102" y="4429124"/>
            <a:ext cx="213682" cy="489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35E1AE-297D-0ED3-D171-006709B5E62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4952" y="4429124"/>
            <a:ext cx="213682" cy="4897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3AF7CB3-787C-ACE4-124D-686114819F45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81802" y="4429124"/>
            <a:ext cx="213682" cy="489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E3DF6AF-B29D-A8CD-ECCC-6DDAD37366C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164202"/>
            <a:ext cx="196079" cy="208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469CD3D-633E-DDBC-E304-5FC1C8D0540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316602"/>
            <a:ext cx="196079" cy="2084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FC55AEF-EEE4-359E-2477-E549D563E25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469002"/>
            <a:ext cx="196079" cy="2084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83780EC-44D2-5136-E21D-CF6902658D96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27913" y="3587541"/>
            <a:ext cx="298586" cy="16927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xmlns="" id="{3EAA370D-C693-AA43-1043-5DCEAA889F3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27913" y="3785616"/>
            <a:ext cx="298586" cy="169277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445D1F8C-9934-EF31-ACA7-B10896A3196C}"/>
              </a:ext>
            </a:extLst>
          </p:cNvPr>
          <p:cNvSpPr txBox="1"/>
          <p:nvPr/>
        </p:nvSpPr>
        <p:spPr>
          <a:xfrm>
            <a:off x="7658100" y="3700220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end-stop</a:t>
            </a:r>
            <a:endParaRPr lang="en-US" sz="500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xmlns="" id="{D37D587B-DF6A-9F24-86AC-157D9881356B}"/>
              </a:ext>
            </a:extLst>
          </p:cNvPr>
          <p:cNvCxnSpPr>
            <a:cxnSpLocks/>
          </p:cNvCxnSpPr>
          <p:nvPr/>
        </p:nvCxnSpPr>
        <p:spPr>
          <a:xfrm flipH="1" flipV="1">
            <a:off x="6415089" y="2914650"/>
            <a:ext cx="654027" cy="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xmlns="" id="{005D11A0-CD58-0FB9-8B62-DDACDE37DB5C}"/>
              </a:ext>
            </a:extLst>
          </p:cNvPr>
          <p:cNvCxnSpPr>
            <a:cxnSpLocks/>
          </p:cNvCxnSpPr>
          <p:nvPr/>
        </p:nvCxnSpPr>
        <p:spPr>
          <a:xfrm flipH="1">
            <a:off x="6415089" y="3327400"/>
            <a:ext cx="57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xmlns="" id="{C5A1D8DF-B3E0-798F-8530-C5D7E698600C}"/>
              </a:ext>
            </a:extLst>
          </p:cNvPr>
          <p:cNvCxnSpPr>
            <a:cxnSpLocks/>
          </p:cNvCxnSpPr>
          <p:nvPr/>
        </p:nvCxnSpPr>
        <p:spPr>
          <a:xfrm flipH="1">
            <a:off x="6418264" y="3393111"/>
            <a:ext cx="498452" cy="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xmlns="" id="{F2FAB770-EF47-B0D6-7FC3-AF2F6D4C6807}"/>
              </a:ext>
            </a:extLst>
          </p:cNvPr>
          <p:cNvCxnSpPr>
            <a:cxnSpLocks/>
          </p:cNvCxnSpPr>
          <p:nvPr/>
        </p:nvCxnSpPr>
        <p:spPr>
          <a:xfrm flipH="1">
            <a:off x="6424614" y="3673475"/>
            <a:ext cx="301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xmlns="" id="{68BD5F20-F01C-5483-0883-45190AA4A302}"/>
              </a:ext>
            </a:extLst>
          </p:cNvPr>
          <p:cNvCxnSpPr>
            <a:cxnSpLocks/>
          </p:cNvCxnSpPr>
          <p:nvPr/>
        </p:nvCxnSpPr>
        <p:spPr>
          <a:xfrm flipH="1" flipV="1">
            <a:off x="6411914" y="3530600"/>
            <a:ext cx="428610" cy="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xmlns="" id="{8C171B3C-7A62-E17F-30A3-262629949A93}"/>
              </a:ext>
            </a:extLst>
          </p:cNvPr>
          <p:cNvCxnSpPr>
            <a:cxnSpLocks/>
          </p:cNvCxnSpPr>
          <p:nvPr/>
        </p:nvCxnSpPr>
        <p:spPr>
          <a:xfrm flipH="1">
            <a:off x="6415089" y="3603625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xmlns="" id="{32616580-FC2A-63A3-317B-6500287F6247}"/>
              </a:ext>
            </a:extLst>
          </p:cNvPr>
          <p:cNvCxnSpPr>
            <a:cxnSpLocks/>
          </p:cNvCxnSpPr>
          <p:nvPr/>
        </p:nvCxnSpPr>
        <p:spPr>
          <a:xfrm flipV="1">
            <a:off x="6725725" y="3672179"/>
            <a:ext cx="0" cy="91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xmlns="" id="{B47EA40F-9794-AFEA-4853-278F5596203B}"/>
              </a:ext>
            </a:extLst>
          </p:cNvPr>
          <p:cNvCxnSpPr>
            <a:cxnSpLocks/>
          </p:cNvCxnSpPr>
          <p:nvPr/>
        </p:nvCxnSpPr>
        <p:spPr>
          <a:xfrm flipH="1">
            <a:off x="6725725" y="4587875"/>
            <a:ext cx="771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xmlns="" id="{F68B6AAE-C39F-9C98-669F-583419C6DEBD}"/>
              </a:ext>
            </a:extLst>
          </p:cNvPr>
          <p:cNvCxnSpPr>
            <a:cxnSpLocks/>
          </p:cNvCxnSpPr>
          <p:nvPr/>
        </p:nvCxnSpPr>
        <p:spPr>
          <a:xfrm flipV="1">
            <a:off x="6777038" y="3597566"/>
            <a:ext cx="0" cy="83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xmlns="" id="{827BE5A2-F5E2-92EB-B9E2-B2D0052420BD}"/>
              </a:ext>
            </a:extLst>
          </p:cNvPr>
          <p:cNvCxnSpPr>
            <a:cxnSpLocks/>
          </p:cNvCxnSpPr>
          <p:nvPr/>
        </p:nvCxnSpPr>
        <p:spPr>
          <a:xfrm flipV="1">
            <a:off x="6840524" y="3530871"/>
            <a:ext cx="0" cy="74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xmlns="" id="{FA3B054A-EC21-3392-0305-0A76CB7B9D8A}"/>
              </a:ext>
            </a:extLst>
          </p:cNvPr>
          <p:cNvCxnSpPr>
            <a:cxnSpLocks/>
          </p:cNvCxnSpPr>
          <p:nvPr/>
        </p:nvCxnSpPr>
        <p:spPr>
          <a:xfrm flipH="1">
            <a:off x="6840524" y="4279868"/>
            <a:ext cx="651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AE5EB2D-68B6-38ED-6095-6C3674434A24}"/>
              </a:ext>
            </a:extLst>
          </p:cNvPr>
          <p:cNvCxnSpPr>
            <a:cxnSpLocks/>
          </p:cNvCxnSpPr>
          <p:nvPr/>
        </p:nvCxnSpPr>
        <p:spPr>
          <a:xfrm flipH="1">
            <a:off x="6916716" y="4127471"/>
            <a:ext cx="569300" cy="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ED8ECCB6-1A21-0B41-B0AE-72A27843EC0C}"/>
              </a:ext>
            </a:extLst>
          </p:cNvPr>
          <p:cNvCxnSpPr>
            <a:cxnSpLocks/>
          </p:cNvCxnSpPr>
          <p:nvPr/>
        </p:nvCxnSpPr>
        <p:spPr>
          <a:xfrm flipV="1">
            <a:off x="6916716" y="3393111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4356C864-598A-848F-AE78-F10CB154B6CD}"/>
              </a:ext>
            </a:extLst>
          </p:cNvPr>
          <p:cNvCxnSpPr>
            <a:cxnSpLocks/>
          </p:cNvCxnSpPr>
          <p:nvPr/>
        </p:nvCxnSpPr>
        <p:spPr>
          <a:xfrm flipH="1">
            <a:off x="6991350" y="3852816"/>
            <a:ext cx="432740" cy="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4ADDD590-457D-BD0C-1F4F-319240BB44E6}"/>
              </a:ext>
            </a:extLst>
          </p:cNvPr>
          <p:cNvCxnSpPr>
            <a:cxnSpLocks/>
          </p:cNvCxnSpPr>
          <p:nvPr/>
        </p:nvCxnSpPr>
        <p:spPr>
          <a:xfrm flipH="1" flipV="1">
            <a:off x="6991350" y="3327400"/>
            <a:ext cx="4728" cy="53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E016C0B-4B6F-25FA-DA07-81991E28DC48}"/>
              </a:ext>
            </a:extLst>
          </p:cNvPr>
          <p:cNvCxnSpPr>
            <a:cxnSpLocks/>
          </p:cNvCxnSpPr>
          <p:nvPr/>
        </p:nvCxnSpPr>
        <p:spPr>
          <a:xfrm flipH="1">
            <a:off x="7070711" y="3656578"/>
            <a:ext cx="374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79EF4FE-5BAA-7234-E5BD-FF3C59886BEA}"/>
              </a:ext>
            </a:extLst>
          </p:cNvPr>
          <p:cNvCxnSpPr>
            <a:cxnSpLocks/>
          </p:cNvCxnSpPr>
          <p:nvPr/>
        </p:nvCxnSpPr>
        <p:spPr>
          <a:xfrm flipV="1">
            <a:off x="7069116" y="2915264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D945EF1-09D6-BAE1-7118-2305CFA420AC}"/>
              </a:ext>
            </a:extLst>
          </p:cNvPr>
          <p:cNvCxnSpPr>
            <a:cxnSpLocks/>
          </p:cNvCxnSpPr>
          <p:nvPr/>
        </p:nvCxnSpPr>
        <p:spPr>
          <a:xfrm flipH="1">
            <a:off x="6777038" y="4432268"/>
            <a:ext cx="718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75064" y="2077157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046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4ee908-87eb-451b-9140-0136682aa6d4}" enabled="1" method="Standard" siteId="{5007a010-2aef-460a-a493-5d61927182b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24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 Johan Lisby</dc:creator>
  <cp:lastModifiedBy>Karl Johan Lisby</cp:lastModifiedBy>
  <cp:revision>23</cp:revision>
  <cp:lastPrinted>2024-09-24T13:08:21Z</cp:lastPrinted>
  <dcterms:created xsi:type="dcterms:W3CDTF">2006-08-16T00:00:00Z</dcterms:created>
  <dcterms:modified xsi:type="dcterms:W3CDTF">2024-09-25T18:57:53Z</dcterms:modified>
</cp:coreProperties>
</file>