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660" y="-9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351" y="310434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8826" y="416479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9014" y="2706121"/>
            <a:ext cx="2887878" cy="151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1450" y="1816100"/>
            <a:ext cx="6286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05175" y="1816100"/>
            <a:ext cx="6286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4197" y="3574080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12025" y="2743200"/>
            <a:ext cx="1281113" cy="73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Elbow Connector 14"/>
          <p:cNvCxnSpPr/>
          <p:nvPr/>
        </p:nvCxnSpPr>
        <p:spPr>
          <a:xfrm rot="10800000" flipV="1">
            <a:off x="6420585" y="2934865"/>
            <a:ext cx="914400" cy="531070"/>
          </a:xfrm>
          <a:prstGeom prst="bentConnector3">
            <a:avLst>
              <a:gd name="adj1" fmla="val 45486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 flipV="1">
            <a:off x="6404613" y="2990766"/>
            <a:ext cx="930372" cy="407287"/>
          </a:xfrm>
          <a:prstGeom prst="bentConnector3">
            <a:avLst>
              <a:gd name="adj1" fmla="val 56825"/>
            </a:avLst>
          </a:prstGeom>
          <a:ln w="222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6420588" y="2910907"/>
            <a:ext cx="870475" cy="143748"/>
          </a:xfrm>
          <a:prstGeom prst="bentConnector3">
            <a:avLst>
              <a:gd name="adj1" fmla="val 50000"/>
            </a:avLst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6404614" y="3138508"/>
            <a:ext cx="886449" cy="183678"/>
          </a:xfrm>
          <a:prstGeom prst="bentConnector3">
            <a:avLst>
              <a:gd name="adj1" fmla="val 61103"/>
            </a:avLst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63885" y="3210383"/>
            <a:ext cx="208332" cy="21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Shape 31"/>
          <p:cNvCxnSpPr/>
          <p:nvPr/>
        </p:nvCxnSpPr>
        <p:spPr>
          <a:xfrm rot="10800000" flipV="1">
            <a:off x="7047489" y="3230348"/>
            <a:ext cx="255553" cy="207636"/>
          </a:xfrm>
          <a:prstGeom prst="bentConnector3">
            <a:avLst>
              <a:gd name="adj1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04089" y="3500741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7" name="Elbow Connector 36"/>
          <p:cNvCxnSpPr>
            <a:endCxn id="1036" idx="0"/>
          </p:cNvCxnSpPr>
          <p:nvPr/>
        </p:nvCxnSpPr>
        <p:spPr>
          <a:xfrm rot="5400000">
            <a:off x="7199009" y="3392715"/>
            <a:ext cx="182547" cy="33504"/>
          </a:xfrm>
          <a:prstGeom prst="bentConnector3">
            <a:avLst>
              <a:gd name="adj1" fmla="val -2498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4197" y="3952485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4197" y="4330890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4197" y="4709295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4197" y="5087700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4197" y="5466103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5" name="Elbow Connector 44"/>
          <p:cNvCxnSpPr/>
          <p:nvPr/>
        </p:nvCxnSpPr>
        <p:spPr>
          <a:xfrm rot="10800000">
            <a:off x="6400625" y="3537810"/>
            <a:ext cx="966305" cy="363364"/>
          </a:xfrm>
          <a:prstGeom prst="bentConnector3">
            <a:avLst>
              <a:gd name="adj1" fmla="val 260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0800000">
            <a:off x="6392636" y="3597708"/>
            <a:ext cx="970300" cy="674817"/>
          </a:xfrm>
          <a:prstGeom prst="bentConnector3">
            <a:avLst>
              <a:gd name="adj1" fmla="val 318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688117" y="3677565"/>
            <a:ext cx="291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6991586" y="4659846"/>
            <a:ext cx="371350" cy="3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975614" y="3677565"/>
            <a:ext cx="11979" cy="986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6700762" y="3733800"/>
            <a:ext cx="238201" cy="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6948329" y="5031862"/>
            <a:ext cx="422593" cy="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940550" y="3729038"/>
            <a:ext cx="3786" cy="1306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6704013" y="3813175"/>
            <a:ext cx="2063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908800" y="3811588"/>
            <a:ext cx="12700" cy="1595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6916738" y="5407025"/>
            <a:ext cx="490698" cy="1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856412" y="3876676"/>
            <a:ext cx="12701" cy="1911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6699250" y="3881437"/>
            <a:ext cx="1603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6873875" y="5784850"/>
            <a:ext cx="549436" cy="1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244850" y="2647950"/>
            <a:ext cx="752475" cy="40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111625" y="2981325"/>
            <a:ext cx="130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835400" y="2644775"/>
            <a:ext cx="276226" cy="33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3997325" y="3048000"/>
            <a:ext cx="2540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11989" y="1628775"/>
            <a:ext cx="851671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81385" y="1283158"/>
            <a:ext cx="208332" cy="21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16764" y="1475091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4" name="Straight Connector 113"/>
          <p:cNvCxnSpPr/>
          <p:nvPr/>
        </p:nvCxnSpPr>
        <p:spPr>
          <a:xfrm flipH="1" flipV="1">
            <a:off x="7373938" y="1512888"/>
            <a:ext cx="7937" cy="10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7158038" y="1466850"/>
            <a:ext cx="127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7078663" y="1460500"/>
            <a:ext cx="85725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7483475" y="1230313"/>
            <a:ext cx="3175" cy="385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 flipV="1">
            <a:off x="7561263" y="1133475"/>
            <a:ext cx="7938" cy="48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6669088" y="1231900"/>
            <a:ext cx="819150" cy="1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6637338" y="1250950"/>
            <a:ext cx="33337" cy="174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 flipV="1">
            <a:off x="6415088" y="2990850"/>
            <a:ext cx="2206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6413500" y="3184525"/>
            <a:ext cx="260350" cy="7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6670675" y="1131888"/>
            <a:ext cx="52388" cy="205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716713" y="1135063"/>
            <a:ext cx="854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/>
          <p:nvPr/>
        </p:nvCxnSpPr>
        <p:spPr>
          <a:xfrm flipV="1">
            <a:off x="2774950" y="3190875"/>
            <a:ext cx="1473200" cy="95251"/>
          </a:xfrm>
          <a:prstGeom prst="bentConnector3">
            <a:avLst>
              <a:gd name="adj1" fmla="val 94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/>
          <p:nvPr/>
        </p:nvCxnSpPr>
        <p:spPr>
          <a:xfrm flipV="1">
            <a:off x="2781300" y="3254375"/>
            <a:ext cx="1184275" cy="149226"/>
          </a:xfrm>
          <a:prstGeom prst="bentConnector3">
            <a:avLst>
              <a:gd name="adj1" fmla="val 199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/>
          <p:nvPr/>
        </p:nvCxnSpPr>
        <p:spPr>
          <a:xfrm flipV="1">
            <a:off x="2771775" y="3314700"/>
            <a:ext cx="1200150" cy="193676"/>
          </a:xfrm>
          <a:prstGeom prst="bentConnector3">
            <a:avLst>
              <a:gd name="adj1" fmla="val 269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/>
          <p:nvPr/>
        </p:nvCxnSpPr>
        <p:spPr>
          <a:xfrm>
            <a:off x="2343150" y="2794000"/>
            <a:ext cx="1905000" cy="3206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/>
          <p:nvPr/>
        </p:nvCxnSpPr>
        <p:spPr>
          <a:xfrm flipV="1">
            <a:off x="2762250" y="3600450"/>
            <a:ext cx="1200150" cy="749300"/>
          </a:xfrm>
          <a:prstGeom prst="bentConnector3">
            <a:avLst>
              <a:gd name="adj1" fmla="val 603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/>
          <p:nvPr/>
        </p:nvCxnSpPr>
        <p:spPr>
          <a:xfrm flipV="1">
            <a:off x="2752725" y="3673475"/>
            <a:ext cx="1219200" cy="787400"/>
          </a:xfrm>
          <a:prstGeom prst="bentConnector3">
            <a:avLst>
              <a:gd name="adj1" fmla="val 690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/>
          <p:nvPr/>
        </p:nvCxnSpPr>
        <p:spPr>
          <a:xfrm flipV="1">
            <a:off x="2752725" y="3806825"/>
            <a:ext cx="1212850" cy="762000"/>
          </a:xfrm>
          <a:prstGeom prst="bentConnector3">
            <a:avLst>
              <a:gd name="adj1" fmla="val 774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3930650" y="3838575"/>
            <a:ext cx="965200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5746750" y="3911600"/>
            <a:ext cx="688975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40524" y="2352675"/>
            <a:ext cx="2005982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76723D5-C875-83D8-4E57-4E9EB941DFA8}"/>
              </a:ext>
            </a:extLst>
          </p:cNvPr>
          <p:cNvCxnSpPr/>
          <p:nvPr/>
        </p:nvCxnSpPr>
        <p:spPr>
          <a:xfrm>
            <a:off x="596900" y="1250950"/>
            <a:ext cx="8162925" cy="4575175"/>
          </a:xfrm>
          <a:prstGeom prst="line">
            <a:avLst/>
          </a:prstGeom>
          <a:ln w="1047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28DF91-3789-901B-5087-6AC47B0ADEED}"/>
              </a:ext>
            </a:extLst>
          </p:cNvPr>
          <p:cNvCxnSpPr>
            <a:cxnSpLocks/>
          </p:cNvCxnSpPr>
          <p:nvPr/>
        </p:nvCxnSpPr>
        <p:spPr>
          <a:xfrm flipV="1">
            <a:off x="546100" y="1364336"/>
            <a:ext cx="8047038" cy="4228993"/>
          </a:xfrm>
          <a:prstGeom prst="line">
            <a:avLst/>
          </a:prstGeom>
          <a:ln w="1047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351" y="310434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8826" y="416479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9014" y="2706121"/>
            <a:ext cx="2887878" cy="151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3574080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12025" y="2743200"/>
            <a:ext cx="1281113" cy="73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Elbow Connector 14"/>
          <p:cNvCxnSpPr/>
          <p:nvPr/>
        </p:nvCxnSpPr>
        <p:spPr>
          <a:xfrm rot="10800000" flipV="1">
            <a:off x="6420585" y="2934865"/>
            <a:ext cx="914400" cy="531070"/>
          </a:xfrm>
          <a:prstGeom prst="bentConnector3">
            <a:avLst>
              <a:gd name="adj1" fmla="val 45486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 flipV="1">
            <a:off x="6404613" y="2990766"/>
            <a:ext cx="930372" cy="407287"/>
          </a:xfrm>
          <a:prstGeom prst="bentConnector3">
            <a:avLst>
              <a:gd name="adj1" fmla="val 56825"/>
            </a:avLst>
          </a:prstGeom>
          <a:ln w="222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6420588" y="2910907"/>
            <a:ext cx="870475" cy="143748"/>
          </a:xfrm>
          <a:prstGeom prst="bentConnector3">
            <a:avLst>
              <a:gd name="adj1" fmla="val 50000"/>
            </a:avLst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6404614" y="3138508"/>
            <a:ext cx="886449" cy="183678"/>
          </a:xfrm>
          <a:prstGeom prst="bentConnector3">
            <a:avLst>
              <a:gd name="adj1" fmla="val 61103"/>
            </a:avLst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63885" y="3210383"/>
            <a:ext cx="208332" cy="21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Shape 31"/>
          <p:cNvCxnSpPr/>
          <p:nvPr/>
        </p:nvCxnSpPr>
        <p:spPr>
          <a:xfrm rot="10800000" flipV="1">
            <a:off x="7047489" y="3230348"/>
            <a:ext cx="255553" cy="207636"/>
          </a:xfrm>
          <a:prstGeom prst="bentConnector3">
            <a:avLst>
              <a:gd name="adj1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04089" y="3500741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7" name="Elbow Connector 36"/>
          <p:cNvCxnSpPr>
            <a:endCxn id="1036" idx="0"/>
          </p:cNvCxnSpPr>
          <p:nvPr/>
        </p:nvCxnSpPr>
        <p:spPr>
          <a:xfrm rot="5400000">
            <a:off x="7199009" y="3392715"/>
            <a:ext cx="182547" cy="33504"/>
          </a:xfrm>
          <a:prstGeom prst="bentConnector3">
            <a:avLst>
              <a:gd name="adj1" fmla="val -2498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3952485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4330890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4709295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5087700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5466103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5" name="Elbow Connector 44"/>
          <p:cNvCxnSpPr/>
          <p:nvPr/>
        </p:nvCxnSpPr>
        <p:spPr>
          <a:xfrm rot="10800000">
            <a:off x="6400625" y="3537810"/>
            <a:ext cx="966305" cy="363364"/>
          </a:xfrm>
          <a:prstGeom prst="bentConnector3">
            <a:avLst>
              <a:gd name="adj1" fmla="val 260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0800000">
            <a:off x="6392636" y="3597708"/>
            <a:ext cx="970300" cy="674817"/>
          </a:xfrm>
          <a:prstGeom prst="bentConnector3">
            <a:avLst>
              <a:gd name="adj1" fmla="val 318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688117" y="3677565"/>
            <a:ext cx="291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6991586" y="4659846"/>
            <a:ext cx="371350" cy="3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975614" y="3677565"/>
            <a:ext cx="11979" cy="986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6700762" y="3733800"/>
            <a:ext cx="238201" cy="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6948329" y="5031862"/>
            <a:ext cx="422593" cy="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940550" y="3729038"/>
            <a:ext cx="3786" cy="1306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6704013" y="3813175"/>
            <a:ext cx="2063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908800" y="3811588"/>
            <a:ext cx="12700" cy="1595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6916738" y="5407025"/>
            <a:ext cx="490698" cy="1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856412" y="3876676"/>
            <a:ext cx="12701" cy="1911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6699250" y="3881437"/>
            <a:ext cx="1603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6873875" y="5784850"/>
            <a:ext cx="549436" cy="1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11989" y="1628775"/>
            <a:ext cx="851671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1385" y="1283158"/>
            <a:ext cx="208332" cy="21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16764" y="1475091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4" name="Straight Connector 113"/>
          <p:cNvCxnSpPr/>
          <p:nvPr/>
        </p:nvCxnSpPr>
        <p:spPr>
          <a:xfrm flipH="1" flipV="1">
            <a:off x="7373938" y="1512888"/>
            <a:ext cx="7937" cy="10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7158038" y="1466850"/>
            <a:ext cx="127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7078663" y="1460500"/>
            <a:ext cx="85725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7483475" y="1230313"/>
            <a:ext cx="3175" cy="385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 flipV="1">
            <a:off x="7561263" y="1133475"/>
            <a:ext cx="7938" cy="48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6669088" y="1231900"/>
            <a:ext cx="819150" cy="1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6637338" y="1250950"/>
            <a:ext cx="33337" cy="174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 flipV="1">
            <a:off x="6415088" y="2990850"/>
            <a:ext cx="2206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6413500" y="3184525"/>
            <a:ext cx="260350" cy="7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6670675" y="1131888"/>
            <a:ext cx="52388" cy="205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716713" y="1135063"/>
            <a:ext cx="854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/>
          <p:nvPr/>
        </p:nvCxnSpPr>
        <p:spPr>
          <a:xfrm flipV="1">
            <a:off x="2774950" y="3190875"/>
            <a:ext cx="1473200" cy="95251"/>
          </a:xfrm>
          <a:prstGeom prst="bentConnector3">
            <a:avLst>
              <a:gd name="adj1" fmla="val 94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/>
          <p:nvPr/>
        </p:nvCxnSpPr>
        <p:spPr>
          <a:xfrm flipV="1">
            <a:off x="2781300" y="3254375"/>
            <a:ext cx="1184275" cy="149226"/>
          </a:xfrm>
          <a:prstGeom prst="bentConnector3">
            <a:avLst>
              <a:gd name="adj1" fmla="val 199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/>
          <p:nvPr/>
        </p:nvCxnSpPr>
        <p:spPr>
          <a:xfrm flipV="1">
            <a:off x="2771775" y="3314700"/>
            <a:ext cx="1200150" cy="193676"/>
          </a:xfrm>
          <a:prstGeom prst="bentConnector3">
            <a:avLst>
              <a:gd name="adj1" fmla="val 269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/>
          <p:nvPr/>
        </p:nvCxnSpPr>
        <p:spPr>
          <a:xfrm>
            <a:off x="2343150" y="2794000"/>
            <a:ext cx="1905000" cy="3206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/>
          <p:nvPr/>
        </p:nvCxnSpPr>
        <p:spPr>
          <a:xfrm flipV="1">
            <a:off x="2762250" y="3600450"/>
            <a:ext cx="1200150" cy="749300"/>
          </a:xfrm>
          <a:prstGeom prst="bentConnector3">
            <a:avLst>
              <a:gd name="adj1" fmla="val 603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/>
          <p:nvPr/>
        </p:nvCxnSpPr>
        <p:spPr>
          <a:xfrm flipV="1">
            <a:off x="2752725" y="3673475"/>
            <a:ext cx="1219200" cy="787400"/>
          </a:xfrm>
          <a:prstGeom prst="bentConnector3">
            <a:avLst>
              <a:gd name="adj1" fmla="val 690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/>
          <p:nvPr/>
        </p:nvCxnSpPr>
        <p:spPr>
          <a:xfrm flipV="1">
            <a:off x="2752725" y="3806825"/>
            <a:ext cx="1212850" cy="762000"/>
          </a:xfrm>
          <a:prstGeom prst="bentConnector3">
            <a:avLst>
              <a:gd name="adj1" fmla="val 774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3930650" y="3838575"/>
            <a:ext cx="965200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5746750" y="3911600"/>
            <a:ext cx="688975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0524" y="2352675"/>
            <a:ext cx="2005982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EF0871-0309-1572-391B-5985ABE4CE01}"/>
              </a:ext>
            </a:extLst>
          </p:cNvPr>
          <p:cNvSpPr/>
          <p:nvPr/>
        </p:nvSpPr>
        <p:spPr>
          <a:xfrm>
            <a:off x="6961253" y="3166667"/>
            <a:ext cx="182187" cy="151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B14C85-B862-AC4B-4E24-B2666F986BDA}"/>
              </a:ext>
            </a:extLst>
          </p:cNvPr>
          <p:cNvSpPr/>
          <p:nvPr/>
        </p:nvSpPr>
        <p:spPr>
          <a:xfrm>
            <a:off x="7286812" y="1248601"/>
            <a:ext cx="182187" cy="134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2B988E-ABD2-B6BD-8DE5-484D49EFC299}"/>
              </a:ext>
            </a:extLst>
          </p:cNvPr>
          <p:cNvSpPr txBox="1"/>
          <p:nvPr/>
        </p:nvSpPr>
        <p:spPr>
          <a:xfrm>
            <a:off x="6873308" y="3162279"/>
            <a:ext cx="496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00" dirty="0"/>
              <a:t>+5V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073D1-5C86-096E-E34F-E839D76407AB}"/>
              </a:ext>
            </a:extLst>
          </p:cNvPr>
          <p:cNvSpPr txBox="1"/>
          <p:nvPr/>
        </p:nvSpPr>
        <p:spPr>
          <a:xfrm>
            <a:off x="7113020" y="1232321"/>
            <a:ext cx="496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00" dirty="0"/>
              <a:t>+3,3V</a:t>
            </a:r>
            <a:endParaRPr lang="en-US" sz="9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790475-B929-D740-4390-015E0BD2F48D}"/>
              </a:ext>
            </a:extLst>
          </p:cNvPr>
          <p:cNvCxnSpPr/>
          <p:nvPr/>
        </p:nvCxnSpPr>
        <p:spPr>
          <a:xfrm>
            <a:off x="596900" y="1250950"/>
            <a:ext cx="8162925" cy="4575175"/>
          </a:xfrm>
          <a:prstGeom prst="line">
            <a:avLst/>
          </a:prstGeom>
          <a:ln w="1047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648A93-25ED-D0F3-F7B8-144008FB16B7}"/>
              </a:ext>
            </a:extLst>
          </p:cNvPr>
          <p:cNvCxnSpPr>
            <a:cxnSpLocks/>
          </p:cNvCxnSpPr>
          <p:nvPr/>
        </p:nvCxnSpPr>
        <p:spPr>
          <a:xfrm flipV="1">
            <a:off x="546100" y="1364336"/>
            <a:ext cx="8047038" cy="4228993"/>
          </a:xfrm>
          <a:prstGeom prst="line">
            <a:avLst/>
          </a:prstGeom>
          <a:ln w="1047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12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351" y="310434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8826" y="416479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9014" y="2706121"/>
            <a:ext cx="2887878" cy="151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3574080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12025" y="2743200"/>
            <a:ext cx="1281113" cy="73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Elbow Connector 14"/>
          <p:cNvCxnSpPr/>
          <p:nvPr/>
        </p:nvCxnSpPr>
        <p:spPr>
          <a:xfrm rot="10800000" flipV="1">
            <a:off x="6420585" y="2934865"/>
            <a:ext cx="914400" cy="531070"/>
          </a:xfrm>
          <a:prstGeom prst="bentConnector3">
            <a:avLst>
              <a:gd name="adj1" fmla="val 45486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 flipV="1">
            <a:off x="6404613" y="2990766"/>
            <a:ext cx="930372" cy="407287"/>
          </a:xfrm>
          <a:prstGeom prst="bentConnector3">
            <a:avLst>
              <a:gd name="adj1" fmla="val 56825"/>
            </a:avLst>
          </a:prstGeom>
          <a:ln w="222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6420588" y="2910907"/>
            <a:ext cx="870475" cy="143748"/>
          </a:xfrm>
          <a:prstGeom prst="bentConnector3">
            <a:avLst>
              <a:gd name="adj1" fmla="val 50000"/>
            </a:avLst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6404614" y="3138508"/>
            <a:ext cx="886449" cy="183678"/>
          </a:xfrm>
          <a:prstGeom prst="bentConnector3">
            <a:avLst>
              <a:gd name="adj1" fmla="val 61103"/>
            </a:avLst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63885" y="3210383"/>
            <a:ext cx="208332" cy="21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Shape 31"/>
          <p:cNvCxnSpPr/>
          <p:nvPr/>
        </p:nvCxnSpPr>
        <p:spPr>
          <a:xfrm rot="10800000" flipV="1">
            <a:off x="7047489" y="3230348"/>
            <a:ext cx="255553" cy="207636"/>
          </a:xfrm>
          <a:prstGeom prst="bentConnector3">
            <a:avLst>
              <a:gd name="adj1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04089" y="3500741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7" name="Elbow Connector 36"/>
          <p:cNvCxnSpPr>
            <a:endCxn id="1036" idx="0"/>
          </p:cNvCxnSpPr>
          <p:nvPr/>
        </p:nvCxnSpPr>
        <p:spPr>
          <a:xfrm rot="5400000">
            <a:off x="7199009" y="3392715"/>
            <a:ext cx="182547" cy="33504"/>
          </a:xfrm>
          <a:prstGeom prst="bentConnector3">
            <a:avLst>
              <a:gd name="adj1" fmla="val -2498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3952485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5" name="Elbow Connector 44"/>
          <p:cNvCxnSpPr/>
          <p:nvPr/>
        </p:nvCxnSpPr>
        <p:spPr>
          <a:xfrm rot="10800000">
            <a:off x="6400625" y="3537810"/>
            <a:ext cx="966305" cy="363364"/>
          </a:xfrm>
          <a:prstGeom prst="bentConnector3">
            <a:avLst>
              <a:gd name="adj1" fmla="val 260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0800000">
            <a:off x="6392636" y="3597708"/>
            <a:ext cx="970300" cy="674817"/>
          </a:xfrm>
          <a:prstGeom prst="bentConnector3">
            <a:avLst>
              <a:gd name="adj1" fmla="val 318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11989" y="1628775"/>
            <a:ext cx="851671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1385" y="1283158"/>
            <a:ext cx="208332" cy="21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16764" y="1475091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4" name="Straight Connector 113"/>
          <p:cNvCxnSpPr/>
          <p:nvPr/>
        </p:nvCxnSpPr>
        <p:spPr>
          <a:xfrm flipH="1" flipV="1">
            <a:off x="7373938" y="1512888"/>
            <a:ext cx="7937" cy="10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7158038" y="1466850"/>
            <a:ext cx="127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7078663" y="1460500"/>
            <a:ext cx="85725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7483475" y="1230313"/>
            <a:ext cx="3175" cy="385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 flipV="1">
            <a:off x="7561263" y="1133475"/>
            <a:ext cx="7938" cy="48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6669088" y="1231900"/>
            <a:ext cx="819150" cy="1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6637338" y="1250950"/>
            <a:ext cx="33337" cy="174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 flipV="1">
            <a:off x="6415088" y="2990850"/>
            <a:ext cx="2206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6413500" y="3184525"/>
            <a:ext cx="260350" cy="7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6670675" y="1131888"/>
            <a:ext cx="52388" cy="205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716713" y="1135063"/>
            <a:ext cx="854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/>
          <p:nvPr/>
        </p:nvCxnSpPr>
        <p:spPr>
          <a:xfrm flipV="1">
            <a:off x="2781300" y="3254375"/>
            <a:ext cx="1184275" cy="149226"/>
          </a:xfrm>
          <a:prstGeom prst="bentConnector3">
            <a:avLst>
              <a:gd name="adj1" fmla="val 199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/>
          <p:nvPr/>
        </p:nvCxnSpPr>
        <p:spPr>
          <a:xfrm flipV="1">
            <a:off x="2771775" y="3314700"/>
            <a:ext cx="1200150" cy="193676"/>
          </a:xfrm>
          <a:prstGeom prst="bentConnector3">
            <a:avLst>
              <a:gd name="adj1" fmla="val 269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cxnSpLocks/>
          </p:cNvCxnSpPr>
          <p:nvPr/>
        </p:nvCxnSpPr>
        <p:spPr>
          <a:xfrm>
            <a:off x="2343150" y="2794000"/>
            <a:ext cx="1646767" cy="743810"/>
          </a:xfrm>
          <a:prstGeom prst="bentConnector3">
            <a:avLst>
              <a:gd name="adj1" fmla="val 668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cxnSpLocks/>
          </p:cNvCxnSpPr>
          <p:nvPr/>
        </p:nvCxnSpPr>
        <p:spPr>
          <a:xfrm flipV="1">
            <a:off x="2752725" y="3393111"/>
            <a:ext cx="1237192" cy="1067764"/>
          </a:xfrm>
          <a:prstGeom prst="bentConnector3">
            <a:avLst>
              <a:gd name="adj1" fmla="val 681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cxnSpLocks/>
          </p:cNvCxnSpPr>
          <p:nvPr/>
        </p:nvCxnSpPr>
        <p:spPr>
          <a:xfrm flipV="1">
            <a:off x="2738181" y="3473691"/>
            <a:ext cx="1281898" cy="1097503"/>
          </a:xfrm>
          <a:prstGeom prst="bentConnector3">
            <a:avLst>
              <a:gd name="adj1" fmla="val 739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3930650" y="3838575"/>
            <a:ext cx="965200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5746750" y="3911600"/>
            <a:ext cx="688975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0524" y="2352675"/>
            <a:ext cx="2005982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EF0871-0309-1572-391B-5985ABE4CE01}"/>
              </a:ext>
            </a:extLst>
          </p:cNvPr>
          <p:cNvSpPr/>
          <p:nvPr/>
        </p:nvSpPr>
        <p:spPr>
          <a:xfrm>
            <a:off x="6961253" y="3166667"/>
            <a:ext cx="182187" cy="151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B14C85-B862-AC4B-4E24-B2666F986BDA}"/>
              </a:ext>
            </a:extLst>
          </p:cNvPr>
          <p:cNvSpPr/>
          <p:nvPr/>
        </p:nvSpPr>
        <p:spPr>
          <a:xfrm>
            <a:off x="7286812" y="1248601"/>
            <a:ext cx="182187" cy="134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2B988E-ABD2-B6BD-8DE5-484D49EFC299}"/>
              </a:ext>
            </a:extLst>
          </p:cNvPr>
          <p:cNvSpPr txBox="1"/>
          <p:nvPr/>
        </p:nvSpPr>
        <p:spPr>
          <a:xfrm>
            <a:off x="6873308" y="3162279"/>
            <a:ext cx="496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00" dirty="0"/>
              <a:t>+5V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073D1-5C86-096E-E34F-E839D76407AB}"/>
              </a:ext>
            </a:extLst>
          </p:cNvPr>
          <p:cNvSpPr txBox="1"/>
          <p:nvPr/>
        </p:nvSpPr>
        <p:spPr>
          <a:xfrm>
            <a:off x="7113020" y="1232321"/>
            <a:ext cx="496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00" dirty="0"/>
              <a:t>+3,3V</a:t>
            </a:r>
            <a:endParaRPr lang="en-US" sz="9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B95657D-99F1-D34C-92B6-10255E6E56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54385" y="2512623"/>
            <a:ext cx="264727" cy="2813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09DE846-15F0-FDAB-B4C7-57DC529AD9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54385" y="2242476"/>
            <a:ext cx="264727" cy="28137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CFDBB9-9A7A-C1DC-EDEF-AB162E041F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54385" y="1972330"/>
            <a:ext cx="264727" cy="28137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9D68710-3B44-B909-ADAC-FA9688495B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54385" y="1702184"/>
            <a:ext cx="264727" cy="28137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491949F-0B8B-D8B9-30F5-0C2986FAC5A2}"/>
              </a:ext>
            </a:extLst>
          </p:cNvPr>
          <p:cNvSpPr txBox="1"/>
          <p:nvPr/>
        </p:nvSpPr>
        <p:spPr>
          <a:xfrm>
            <a:off x="4550464" y="2059643"/>
            <a:ext cx="5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/>
              <a:t>IR sensors</a:t>
            </a:r>
            <a:endParaRPr lang="en-US" sz="8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49A566-5B7F-D34D-3E43-FE185127CCDB}"/>
              </a:ext>
            </a:extLst>
          </p:cNvPr>
          <p:cNvCxnSpPr/>
          <p:nvPr/>
        </p:nvCxnSpPr>
        <p:spPr>
          <a:xfrm flipH="1">
            <a:off x="4167717" y="2982781"/>
            <a:ext cx="84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A481AF-3F70-BE61-B85D-BFCC35BD3BD6}"/>
              </a:ext>
            </a:extLst>
          </p:cNvPr>
          <p:cNvCxnSpPr>
            <a:cxnSpLocks/>
          </p:cNvCxnSpPr>
          <p:nvPr/>
        </p:nvCxnSpPr>
        <p:spPr>
          <a:xfrm flipV="1">
            <a:off x="4167717" y="2667000"/>
            <a:ext cx="0" cy="315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D6012E6-6D5B-F289-961F-FA011B17512A}"/>
              </a:ext>
            </a:extLst>
          </p:cNvPr>
          <p:cNvCxnSpPr>
            <a:cxnSpLocks/>
          </p:cNvCxnSpPr>
          <p:nvPr/>
        </p:nvCxnSpPr>
        <p:spPr>
          <a:xfrm>
            <a:off x="4171950" y="2665237"/>
            <a:ext cx="223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A4A8CBD-1219-8D50-33BA-F5FEF58F5650}"/>
              </a:ext>
            </a:extLst>
          </p:cNvPr>
          <p:cNvCxnSpPr>
            <a:cxnSpLocks/>
          </p:cNvCxnSpPr>
          <p:nvPr/>
        </p:nvCxnSpPr>
        <p:spPr>
          <a:xfrm flipH="1">
            <a:off x="4087283" y="2400098"/>
            <a:ext cx="315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9F998D2-8EDC-52C6-38C9-7F5A3EFAED1E}"/>
              </a:ext>
            </a:extLst>
          </p:cNvPr>
          <p:cNvCxnSpPr/>
          <p:nvPr/>
        </p:nvCxnSpPr>
        <p:spPr>
          <a:xfrm>
            <a:off x="4091517" y="2406650"/>
            <a:ext cx="0" cy="63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720A4A6-D647-0DFD-3852-25AB813A17B3}"/>
              </a:ext>
            </a:extLst>
          </p:cNvPr>
          <p:cNvCxnSpPr/>
          <p:nvPr/>
        </p:nvCxnSpPr>
        <p:spPr>
          <a:xfrm>
            <a:off x="4089400" y="3048000"/>
            <a:ext cx="179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7E3784E-FCEA-17AD-5D68-82183ABFD7DD}"/>
              </a:ext>
            </a:extLst>
          </p:cNvPr>
          <p:cNvCxnSpPr>
            <a:cxnSpLocks/>
          </p:cNvCxnSpPr>
          <p:nvPr/>
        </p:nvCxnSpPr>
        <p:spPr>
          <a:xfrm flipH="1">
            <a:off x="4002617" y="2127836"/>
            <a:ext cx="3792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727660B-60D5-3134-195A-D379982C0FF6}"/>
              </a:ext>
            </a:extLst>
          </p:cNvPr>
          <p:cNvCxnSpPr>
            <a:cxnSpLocks/>
          </p:cNvCxnSpPr>
          <p:nvPr/>
        </p:nvCxnSpPr>
        <p:spPr>
          <a:xfrm>
            <a:off x="4002617" y="2127250"/>
            <a:ext cx="0" cy="994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EB4620B-C2B2-E6D6-1CC5-53201B8269D8}"/>
              </a:ext>
            </a:extLst>
          </p:cNvPr>
          <p:cNvCxnSpPr>
            <a:cxnSpLocks/>
          </p:cNvCxnSpPr>
          <p:nvPr/>
        </p:nvCxnSpPr>
        <p:spPr>
          <a:xfrm>
            <a:off x="3998383" y="3115733"/>
            <a:ext cx="258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915A501-B812-0A5D-9C8B-3AE6E58C67BF}"/>
              </a:ext>
            </a:extLst>
          </p:cNvPr>
          <p:cNvCxnSpPr>
            <a:cxnSpLocks/>
          </p:cNvCxnSpPr>
          <p:nvPr/>
        </p:nvCxnSpPr>
        <p:spPr>
          <a:xfrm>
            <a:off x="3903133" y="1856317"/>
            <a:ext cx="491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62DE9C4-3ED2-79CE-4851-2EE67E8CB872}"/>
              </a:ext>
            </a:extLst>
          </p:cNvPr>
          <p:cNvCxnSpPr>
            <a:cxnSpLocks/>
          </p:cNvCxnSpPr>
          <p:nvPr/>
        </p:nvCxnSpPr>
        <p:spPr>
          <a:xfrm>
            <a:off x="3898900" y="3181350"/>
            <a:ext cx="361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5458755-91D9-4DEF-B2C8-89F087D1CBA1}"/>
              </a:ext>
            </a:extLst>
          </p:cNvPr>
          <p:cNvCxnSpPr>
            <a:cxnSpLocks/>
          </p:cNvCxnSpPr>
          <p:nvPr/>
        </p:nvCxnSpPr>
        <p:spPr>
          <a:xfrm>
            <a:off x="3905250" y="1858433"/>
            <a:ext cx="0" cy="1318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649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ad4ee908-87eb-451b-9140-0136682aa6d4}" enabled="1" method="Standard" siteId="{5007a010-2aef-460a-a493-5d61927182be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2415</TotalTime>
  <Words>10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Karl Johan Lisby</dc:creator>
  <cp:lastModifiedBy>Karl Johan Lisby</cp:lastModifiedBy>
  <cp:revision>16</cp:revision>
  <dcterms:created xsi:type="dcterms:W3CDTF">2006-08-16T00:00:00Z</dcterms:created>
  <dcterms:modified xsi:type="dcterms:W3CDTF">2023-10-12T10:06:33Z</dcterms:modified>
</cp:coreProperties>
</file>