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040" y="-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4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3799" y="207962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59743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59743" y="2187574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2918" y="2454274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7126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4045971" y="16768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smtClean="0"/>
              <a:t>270R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55117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smtClean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smtClean="0"/>
              <a:t>+</a:t>
            </a:r>
            <a:r>
              <a:rPr lang="da-DK" sz="500" dirty="0" smtClean="0"/>
              <a:t>5</a:t>
            </a:r>
            <a:r>
              <a:rPr lang="da-DK" sz="500" dirty="0" smtClean="0"/>
              <a:t>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2918" y="1647824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21</cp:revision>
  <dcterms:created xsi:type="dcterms:W3CDTF">2006-08-16T00:00:00Z</dcterms:created>
  <dcterms:modified xsi:type="dcterms:W3CDTF">2024-09-16T18:50:11Z</dcterms:modified>
</cp:coreProperties>
</file>