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docMetadata/LabelInfo.xml" ContentType="application/vnd.ms-office.classificationlabel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1040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351" y="310434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8826" y="416479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9014" y="2706121"/>
            <a:ext cx="2887878" cy="151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1450" y="1816100"/>
            <a:ext cx="6286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05175" y="1816100"/>
            <a:ext cx="6286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4197" y="3574080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12025" y="2743200"/>
            <a:ext cx="1281113" cy="73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Elbow Connector 14"/>
          <p:cNvCxnSpPr/>
          <p:nvPr/>
        </p:nvCxnSpPr>
        <p:spPr>
          <a:xfrm rot="10800000" flipV="1">
            <a:off x="6420585" y="2934865"/>
            <a:ext cx="914400" cy="531070"/>
          </a:xfrm>
          <a:prstGeom prst="bentConnector3">
            <a:avLst>
              <a:gd name="adj1" fmla="val 45486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 flipV="1">
            <a:off x="6404613" y="2990766"/>
            <a:ext cx="930372" cy="407287"/>
          </a:xfrm>
          <a:prstGeom prst="bentConnector3">
            <a:avLst>
              <a:gd name="adj1" fmla="val 56825"/>
            </a:avLst>
          </a:prstGeom>
          <a:ln w="222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6420588" y="2910907"/>
            <a:ext cx="870475" cy="143748"/>
          </a:xfrm>
          <a:prstGeom prst="bentConnector3">
            <a:avLst>
              <a:gd name="adj1" fmla="val 50000"/>
            </a:avLst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6404614" y="3138508"/>
            <a:ext cx="886449" cy="183678"/>
          </a:xfrm>
          <a:prstGeom prst="bentConnector3">
            <a:avLst>
              <a:gd name="adj1" fmla="val 61103"/>
            </a:avLst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63885" y="3210383"/>
            <a:ext cx="208332" cy="21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Shape 31"/>
          <p:cNvCxnSpPr/>
          <p:nvPr/>
        </p:nvCxnSpPr>
        <p:spPr>
          <a:xfrm rot="10800000" flipV="1">
            <a:off x="7047489" y="3230348"/>
            <a:ext cx="255553" cy="207636"/>
          </a:xfrm>
          <a:prstGeom prst="bentConnector3">
            <a:avLst>
              <a:gd name="adj1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04089" y="3500741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7" name="Elbow Connector 36"/>
          <p:cNvCxnSpPr>
            <a:endCxn id="1036" idx="0"/>
          </p:cNvCxnSpPr>
          <p:nvPr/>
        </p:nvCxnSpPr>
        <p:spPr>
          <a:xfrm rot="5400000">
            <a:off x="7199009" y="3392715"/>
            <a:ext cx="182547" cy="33504"/>
          </a:xfrm>
          <a:prstGeom prst="bentConnector3">
            <a:avLst>
              <a:gd name="adj1" fmla="val -2498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4197" y="3952485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4197" y="4330890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4197" y="4709295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4197" y="5087700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4197" y="5466103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5" name="Elbow Connector 44"/>
          <p:cNvCxnSpPr/>
          <p:nvPr/>
        </p:nvCxnSpPr>
        <p:spPr>
          <a:xfrm rot="10800000">
            <a:off x="6400625" y="3537810"/>
            <a:ext cx="966305" cy="363364"/>
          </a:xfrm>
          <a:prstGeom prst="bentConnector3">
            <a:avLst>
              <a:gd name="adj1" fmla="val 260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0800000">
            <a:off x="6392636" y="3597708"/>
            <a:ext cx="970300" cy="674817"/>
          </a:xfrm>
          <a:prstGeom prst="bentConnector3">
            <a:avLst>
              <a:gd name="adj1" fmla="val 318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688117" y="3677565"/>
            <a:ext cx="291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6991586" y="4659846"/>
            <a:ext cx="371350" cy="3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975614" y="3677565"/>
            <a:ext cx="11979" cy="986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6700762" y="3733800"/>
            <a:ext cx="238201" cy="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6948329" y="5031862"/>
            <a:ext cx="422593" cy="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940550" y="3729038"/>
            <a:ext cx="3786" cy="1306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6704013" y="3813175"/>
            <a:ext cx="2063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908800" y="3811588"/>
            <a:ext cx="12700" cy="1595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6916738" y="5407025"/>
            <a:ext cx="490698" cy="1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856412" y="3876676"/>
            <a:ext cx="12701" cy="1911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6699250" y="3881437"/>
            <a:ext cx="1603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6873875" y="5784850"/>
            <a:ext cx="549436" cy="1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244850" y="2647950"/>
            <a:ext cx="752475" cy="40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111625" y="2981325"/>
            <a:ext cx="130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835400" y="2644775"/>
            <a:ext cx="276226" cy="33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3997325" y="3048000"/>
            <a:ext cx="2540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11989" y="1628775"/>
            <a:ext cx="851671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81385" y="1283158"/>
            <a:ext cx="208332" cy="21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16764" y="1475091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4" name="Straight Connector 113"/>
          <p:cNvCxnSpPr/>
          <p:nvPr/>
        </p:nvCxnSpPr>
        <p:spPr>
          <a:xfrm flipH="1" flipV="1">
            <a:off x="7373938" y="1512888"/>
            <a:ext cx="7937" cy="10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7158038" y="1466850"/>
            <a:ext cx="127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7078663" y="1460500"/>
            <a:ext cx="85725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7483475" y="1230313"/>
            <a:ext cx="3175" cy="385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 flipV="1">
            <a:off x="7561263" y="1133475"/>
            <a:ext cx="7938" cy="48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6669088" y="1231900"/>
            <a:ext cx="819150" cy="1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6637338" y="1250950"/>
            <a:ext cx="33337" cy="174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 flipV="1">
            <a:off x="6415088" y="2990850"/>
            <a:ext cx="2206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6413500" y="3184525"/>
            <a:ext cx="260350" cy="7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6670675" y="1131888"/>
            <a:ext cx="52388" cy="205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716713" y="1135063"/>
            <a:ext cx="854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/>
          <p:nvPr/>
        </p:nvCxnSpPr>
        <p:spPr>
          <a:xfrm flipV="1">
            <a:off x="2774950" y="3190875"/>
            <a:ext cx="1473200" cy="95251"/>
          </a:xfrm>
          <a:prstGeom prst="bentConnector3">
            <a:avLst>
              <a:gd name="adj1" fmla="val 94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/>
          <p:nvPr/>
        </p:nvCxnSpPr>
        <p:spPr>
          <a:xfrm flipV="1">
            <a:off x="2781300" y="3254375"/>
            <a:ext cx="1184275" cy="149226"/>
          </a:xfrm>
          <a:prstGeom prst="bentConnector3">
            <a:avLst>
              <a:gd name="adj1" fmla="val 199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/>
          <p:nvPr/>
        </p:nvCxnSpPr>
        <p:spPr>
          <a:xfrm flipV="1">
            <a:off x="2771775" y="3314700"/>
            <a:ext cx="1200150" cy="193676"/>
          </a:xfrm>
          <a:prstGeom prst="bentConnector3">
            <a:avLst>
              <a:gd name="adj1" fmla="val 269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/>
          <p:nvPr/>
        </p:nvCxnSpPr>
        <p:spPr>
          <a:xfrm>
            <a:off x="2343150" y="2794000"/>
            <a:ext cx="1905000" cy="3206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/>
          <p:nvPr/>
        </p:nvCxnSpPr>
        <p:spPr>
          <a:xfrm flipV="1">
            <a:off x="2762250" y="3600450"/>
            <a:ext cx="1200150" cy="749300"/>
          </a:xfrm>
          <a:prstGeom prst="bentConnector3">
            <a:avLst>
              <a:gd name="adj1" fmla="val 603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/>
          <p:nvPr/>
        </p:nvCxnSpPr>
        <p:spPr>
          <a:xfrm flipV="1">
            <a:off x="2752725" y="3673475"/>
            <a:ext cx="1219200" cy="787400"/>
          </a:xfrm>
          <a:prstGeom prst="bentConnector3">
            <a:avLst>
              <a:gd name="adj1" fmla="val 690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/>
          <p:nvPr/>
        </p:nvCxnSpPr>
        <p:spPr>
          <a:xfrm flipV="1">
            <a:off x="2752725" y="3806825"/>
            <a:ext cx="1212850" cy="762000"/>
          </a:xfrm>
          <a:prstGeom prst="bentConnector3">
            <a:avLst>
              <a:gd name="adj1" fmla="val 774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3930650" y="3838575"/>
            <a:ext cx="965200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5746750" y="3911600"/>
            <a:ext cx="688975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40524" y="2352675"/>
            <a:ext cx="2005982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576723D5-C875-83D8-4E57-4E9EB941DFA8}"/>
              </a:ext>
            </a:extLst>
          </p:cNvPr>
          <p:cNvCxnSpPr/>
          <p:nvPr/>
        </p:nvCxnSpPr>
        <p:spPr>
          <a:xfrm>
            <a:off x="596900" y="1250950"/>
            <a:ext cx="8162925" cy="4575175"/>
          </a:xfrm>
          <a:prstGeom prst="line">
            <a:avLst/>
          </a:prstGeom>
          <a:ln w="1047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FE28DF91-3789-901B-5087-6AC47B0ADEED}"/>
              </a:ext>
            </a:extLst>
          </p:cNvPr>
          <p:cNvCxnSpPr>
            <a:cxnSpLocks/>
          </p:cNvCxnSpPr>
          <p:nvPr/>
        </p:nvCxnSpPr>
        <p:spPr>
          <a:xfrm flipV="1">
            <a:off x="546100" y="1364336"/>
            <a:ext cx="8047038" cy="4228993"/>
          </a:xfrm>
          <a:prstGeom prst="line">
            <a:avLst/>
          </a:prstGeom>
          <a:ln w="1047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351" y="310434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8826" y="416479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9014" y="2706121"/>
            <a:ext cx="2887878" cy="151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3574080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12025" y="2743200"/>
            <a:ext cx="1281113" cy="73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Elbow Connector 14"/>
          <p:cNvCxnSpPr/>
          <p:nvPr/>
        </p:nvCxnSpPr>
        <p:spPr>
          <a:xfrm rot="10800000" flipV="1">
            <a:off x="6420585" y="2934865"/>
            <a:ext cx="914400" cy="531070"/>
          </a:xfrm>
          <a:prstGeom prst="bentConnector3">
            <a:avLst>
              <a:gd name="adj1" fmla="val 45486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 flipV="1">
            <a:off x="6404613" y="2990766"/>
            <a:ext cx="930372" cy="407287"/>
          </a:xfrm>
          <a:prstGeom prst="bentConnector3">
            <a:avLst>
              <a:gd name="adj1" fmla="val 56825"/>
            </a:avLst>
          </a:prstGeom>
          <a:ln w="222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6420588" y="2910907"/>
            <a:ext cx="870475" cy="143748"/>
          </a:xfrm>
          <a:prstGeom prst="bentConnector3">
            <a:avLst>
              <a:gd name="adj1" fmla="val 50000"/>
            </a:avLst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6404614" y="3138508"/>
            <a:ext cx="886449" cy="183678"/>
          </a:xfrm>
          <a:prstGeom prst="bentConnector3">
            <a:avLst>
              <a:gd name="adj1" fmla="val 61103"/>
            </a:avLst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63885" y="3210383"/>
            <a:ext cx="208332" cy="21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Shape 31"/>
          <p:cNvCxnSpPr/>
          <p:nvPr/>
        </p:nvCxnSpPr>
        <p:spPr>
          <a:xfrm rot="10800000" flipV="1">
            <a:off x="7047489" y="3230348"/>
            <a:ext cx="255553" cy="207636"/>
          </a:xfrm>
          <a:prstGeom prst="bentConnector3">
            <a:avLst>
              <a:gd name="adj1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04089" y="3500741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7" name="Elbow Connector 36"/>
          <p:cNvCxnSpPr>
            <a:endCxn id="1036" idx="0"/>
          </p:cNvCxnSpPr>
          <p:nvPr/>
        </p:nvCxnSpPr>
        <p:spPr>
          <a:xfrm rot="5400000">
            <a:off x="7199009" y="3392715"/>
            <a:ext cx="182547" cy="33504"/>
          </a:xfrm>
          <a:prstGeom prst="bentConnector3">
            <a:avLst>
              <a:gd name="adj1" fmla="val -2498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3952485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4330890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4709295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5087700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5466103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5" name="Elbow Connector 44"/>
          <p:cNvCxnSpPr/>
          <p:nvPr/>
        </p:nvCxnSpPr>
        <p:spPr>
          <a:xfrm rot="10800000">
            <a:off x="6400625" y="3537810"/>
            <a:ext cx="966305" cy="363364"/>
          </a:xfrm>
          <a:prstGeom prst="bentConnector3">
            <a:avLst>
              <a:gd name="adj1" fmla="val 260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0800000">
            <a:off x="6392636" y="3597708"/>
            <a:ext cx="970300" cy="674817"/>
          </a:xfrm>
          <a:prstGeom prst="bentConnector3">
            <a:avLst>
              <a:gd name="adj1" fmla="val 318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688117" y="3677565"/>
            <a:ext cx="291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6991586" y="4659846"/>
            <a:ext cx="371350" cy="3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975614" y="3677565"/>
            <a:ext cx="11979" cy="986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6700762" y="3733800"/>
            <a:ext cx="238201" cy="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6948329" y="5031862"/>
            <a:ext cx="422593" cy="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940550" y="3729038"/>
            <a:ext cx="3786" cy="1306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6704013" y="3813175"/>
            <a:ext cx="2063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908800" y="3811588"/>
            <a:ext cx="12700" cy="1595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6916738" y="5407025"/>
            <a:ext cx="490698" cy="1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856412" y="3876676"/>
            <a:ext cx="12701" cy="1911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6699250" y="3881437"/>
            <a:ext cx="1603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6873875" y="5784850"/>
            <a:ext cx="549436" cy="1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11989" y="1628775"/>
            <a:ext cx="851671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1385" y="1283158"/>
            <a:ext cx="208332" cy="21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16764" y="1475091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4" name="Straight Connector 113"/>
          <p:cNvCxnSpPr/>
          <p:nvPr/>
        </p:nvCxnSpPr>
        <p:spPr>
          <a:xfrm flipH="1" flipV="1">
            <a:off x="7373938" y="1512888"/>
            <a:ext cx="7937" cy="10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7158038" y="1466850"/>
            <a:ext cx="127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7078663" y="1460500"/>
            <a:ext cx="85725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7483475" y="1230313"/>
            <a:ext cx="3175" cy="385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 flipV="1">
            <a:off x="7561263" y="1133475"/>
            <a:ext cx="7938" cy="48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6669088" y="1231900"/>
            <a:ext cx="819150" cy="1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6637338" y="1250950"/>
            <a:ext cx="33337" cy="174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 flipV="1">
            <a:off x="6415088" y="2990850"/>
            <a:ext cx="2206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6413500" y="3184525"/>
            <a:ext cx="260350" cy="7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6670675" y="1131888"/>
            <a:ext cx="52388" cy="205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716713" y="1135063"/>
            <a:ext cx="854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/>
          <p:nvPr/>
        </p:nvCxnSpPr>
        <p:spPr>
          <a:xfrm flipV="1">
            <a:off x="2774950" y="3190875"/>
            <a:ext cx="1473200" cy="95251"/>
          </a:xfrm>
          <a:prstGeom prst="bentConnector3">
            <a:avLst>
              <a:gd name="adj1" fmla="val 94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/>
          <p:nvPr/>
        </p:nvCxnSpPr>
        <p:spPr>
          <a:xfrm flipV="1">
            <a:off x="2781300" y="3254375"/>
            <a:ext cx="1184275" cy="149226"/>
          </a:xfrm>
          <a:prstGeom prst="bentConnector3">
            <a:avLst>
              <a:gd name="adj1" fmla="val 199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/>
          <p:nvPr/>
        </p:nvCxnSpPr>
        <p:spPr>
          <a:xfrm flipV="1">
            <a:off x="2771775" y="3314700"/>
            <a:ext cx="1200150" cy="193676"/>
          </a:xfrm>
          <a:prstGeom prst="bentConnector3">
            <a:avLst>
              <a:gd name="adj1" fmla="val 269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/>
          <p:nvPr/>
        </p:nvCxnSpPr>
        <p:spPr>
          <a:xfrm>
            <a:off x="2343150" y="2794000"/>
            <a:ext cx="1905000" cy="3206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/>
          <p:nvPr/>
        </p:nvCxnSpPr>
        <p:spPr>
          <a:xfrm flipV="1">
            <a:off x="2762250" y="3600450"/>
            <a:ext cx="1200150" cy="749300"/>
          </a:xfrm>
          <a:prstGeom prst="bentConnector3">
            <a:avLst>
              <a:gd name="adj1" fmla="val 603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/>
          <p:nvPr/>
        </p:nvCxnSpPr>
        <p:spPr>
          <a:xfrm flipV="1">
            <a:off x="2752725" y="3673475"/>
            <a:ext cx="1219200" cy="787400"/>
          </a:xfrm>
          <a:prstGeom prst="bentConnector3">
            <a:avLst>
              <a:gd name="adj1" fmla="val 690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/>
          <p:nvPr/>
        </p:nvCxnSpPr>
        <p:spPr>
          <a:xfrm flipV="1">
            <a:off x="2752725" y="3806825"/>
            <a:ext cx="1212850" cy="762000"/>
          </a:xfrm>
          <a:prstGeom prst="bentConnector3">
            <a:avLst>
              <a:gd name="adj1" fmla="val 774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3930650" y="3838575"/>
            <a:ext cx="965200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5746750" y="3911600"/>
            <a:ext cx="688975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0524" y="2352675"/>
            <a:ext cx="2005982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FEF0871-0309-1572-391B-5985ABE4CE01}"/>
              </a:ext>
            </a:extLst>
          </p:cNvPr>
          <p:cNvSpPr/>
          <p:nvPr/>
        </p:nvSpPr>
        <p:spPr>
          <a:xfrm>
            <a:off x="6961253" y="3166667"/>
            <a:ext cx="182187" cy="151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2B14C85-B862-AC4B-4E24-B2666F986BDA}"/>
              </a:ext>
            </a:extLst>
          </p:cNvPr>
          <p:cNvSpPr/>
          <p:nvPr/>
        </p:nvSpPr>
        <p:spPr>
          <a:xfrm>
            <a:off x="7286812" y="1248601"/>
            <a:ext cx="182187" cy="134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62B988E-ABD2-B6BD-8DE5-484D49EFC299}"/>
              </a:ext>
            </a:extLst>
          </p:cNvPr>
          <p:cNvSpPr txBox="1"/>
          <p:nvPr/>
        </p:nvSpPr>
        <p:spPr>
          <a:xfrm>
            <a:off x="6873308" y="3162279"/>
            <a:ext cx="496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00" dirty="0"/>
              <a:t>+5V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32073D1-5C86-096E-E34F-E839D76407AB}"/>
              </a:ext>
            </a:extLst>
          </p:cNvPr>
          <p:cNvSpPr txBox="1"/>
          <p:nvPr/>
        </p:nvSpPr>
        <p:spPr>
          <a:xfrm>
            <a:off x="7113020" y="1232321"/>
            <a:ext cx="496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00" dirty="0"/>
              <a:t>+3,3V</a:t>
            </a:r>
            <a:endParaRPr lang="en-US" sz="9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31790475-B929-D740-4390-015E0BD2F48D}"/>
              </a:ext>
            </a:extLst>
          </p:cNvPr>
          <p:cNvCxnSpPr/>
          <p:nvPr/>
        </p:nvCxnSpPr>
        <p:spPr>
          <a:xfrm>
            <a:off x="596900" y="1250950"/>
            <a:ext cx="8162925" cy="4575175"/>
          </a:xfrm>
          <a:prstGeom prst="line">
            <a:avLst/>
          </a:prstGeom>
          <a:ln w="1047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46648A93-25ED-D0F3-F7B8-144008FB16B7}"/>
              </a:ext>
            </a:extLst>
          </p:cNvPr>
          <p:cNvCxnSpPr>
            <a:cxnSpLocks/>
          </p:cNvCxnSpPr>
          <p:nvPr/>
        </p:nvCxnSpPr>
        <p:spPr>
          <a:xfrm flipV="1">
            <a:off x="546100" y="1364336"/>
            <a:ext cx="8047038" cy="4228993"/>
          </a:xfrm>
          <a:prstGeom prst="line">
            <a:avLst/>
          </a:prstGeom>
          <a:ln w="1047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7912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351" y="310434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8826" y="416479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9014" y="2706121"/>
            <a:ext cx="2887878" cy="151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3574080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12025" y="2743200"/>
            <a:ext cx="1281113" cy="73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Elbow Connector 14"/>
          <p:cNvCxnSpPr/>
          <p:nvPr/>
        </p:nvCxnSpPr>
        <p:spPr>
          <a:xfrm rot="10800000" flipV="1">
            <a:off x="6420585" y="2934865"/>
            <a:ext cx="914400" cy="531070"/>
          </a:xfrm>
          <a:prstGeom prst="bentConnector3">
            <a:avLst>
              <a:gd name="adj1" fmla="val 45486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 flipV="1">
            <a:off x="6404613" y="2990766"/>
            <a:ext cx="930372" cy="407287"/>
          </a:xfrm>
          <a:prstGeom prst="bentConnector3">
            <a:avLst>
              <a:gd name="adj1" fmla="val 56825"/>
            </a:avLst>
          </a:prstGeom>
          <a:ln w="222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6420588" y="2910907"/>
            <a:ext cx="870475" cy="143748"/>
          </a:xfrm>
          <a:prstGeom prst="bentConnector3">
            <a:avLst>
              <a:gd name="adj1" fmla="val 50000"/>
            </a:avLst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6404614" y="3138508"/>
            <a:ext cx="886449" cy="183678"/>
          </a:xfrm>
          <a:prstGeom prst="bentConnector3">
            <a:avLst>
              <a:gd name="adj1" fmla="val 61103"/>
            </a:avLst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63885" y="3210383"/>
            <a:ext cx="208332" cy="21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Shape 31"/>
          <p:cNvCxnSpPr/>
          <p:nvPr/>
        </p:nvCxnSpPr>
        <p:spPr>
          <a:xfrm rot="10800000" flipV="1">
            <a:off x="7047489" y="3230348"/>
            <a:ext cx="255553" cy="207636"/>
          </a:xfrm>
          <a:prstGeom prst="bentConnector3">
            <a:avLst>
              <a:gd name="adj1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04089" y="3500741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7" name="Elbow Connector 36"/>
          <p:cNvCxnSpPr>
            <a:endCxn id="1036" idx="0"/>
          </p:cNvCxnSpPr>
          <p:nvPr/>
        </p:nvCxnSpPr>
        <p:spPr>
          <a:xfrm rot="5400000">
            <a:off x="7199009" y="3392715"/>
            <a:ext cx="182547" cy="33504"/>
          </a:xfrm>
          <a:prstGeom prst="bentConnector3">
            <a:avLst>
              <a:gd name="adj1" fmla="val -2498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3952485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5" name="Elbow Connector 44"/>
          <p:cNvCxnSpPr/>
          <p:nvPr/>
        </p:nvCxnSpPr>
        <p:spPr>
          <a:xfrm rot="10800000">
            <a:off x="6400625" y="3537810"/>
            <a:ext cx="966305" cy="363364"/>
          </a:xfrm>
          <a:prstGeom prst="bentConnector3">
            <a:avLst>
              <a:gd name="adj1" fmla="val 260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0800000">
            <a:off x="6392636" y="3597708"/>
            <a:ext cx="970300" cy="674817"/>
          </a:xfrm>
          <a:prstGeom prst="bentConnector3">
            <a:avLst>
              <a:gd name="adj1" fmla="val 318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11989" y="1628775"/>
            <a:ext cx="851671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1385" y="1283158"/>
            <a:ext cx="208332" cy="21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16764" y="1475091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4" name="Straight Connector 113"/>
          <p:cNvCxnSpPr/>
          <p:nvPr/>
        </p:nvCxnSpPr>
        <p:spPr>
          <a:xfrm flipH="1" flipV="1">
            <a:off x="7373938" y="1512888"/>
            <a:ext cx="7937" cy="10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7158038" y="1466850"/>
            <a:ext cx="127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7078663" y="1460500"/>
            <a:ext cx="85725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7483475" y="1230313"/>
            <a:ext cx="3175" cy="385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 flipV="1">
            <a:off x="7561263" y="1133475"/>
            <a:ext cx="7938" cy="48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6669088" y="1231900"/>
            <a:ext cx="819150" cy="1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6637338" y="1250950"/>
            <a:ext cx="33337" cy="174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 flipV="1">
            <a:off x="6415088" y="2990850"/>
            <a:ext cx="2206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6413500" y="3184525"/>
            <a:ext cx="260350" cy="7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6670675" y="1131888"/>
            <a:ext cx="52388" cy="205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716713" y="1135063"/>
            <a:ext cx="854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/>
          <p:nvPr/>
        </p:nvCxnSpPr>
        <p:spPr>
          <a:xfrm flipV="1">
            <a:off x="2781300" y="3254375"/>
            <a:ext cx="1184275" cy="149226"/>
          </a:xfrm>
          <a:prstGeom prst="bentConnector3">
            <a:avLst>
              <a:gd name="adj1" fmla="val 199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/>
          <p:nvPr/>
        </p:nvCxnSpPr>
        <p:spPr>
          <a:xfrm flipV="1">
            <a:off x="2771775" y="3314700"/>
            <a:ext cx="1200150" cy="193676"/>
          </a:xfrm>
          <a:prstGeom prst="bentConnector3">
            <a:avLst>
              <a:gd name="adj1" fmla="val 269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cxnSpLocks/>
          </p:cNvCxnSpPr>
          <p:nvPr/>
        </p:nvCxnSpPr>
        <p:spPr>
          <a:xfrm>
            <a:off x="2343150" y="2794000"/>
            <a:ext cx="1646767" cy="743810"/>
          </a:xfrm>
          <a:prstGeom prst="bentConnector3">
            <a:avLst>
              <a:gd name="adj1" fmla="val 668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cxnSpLocks/>
          </p:cNvCxnSpPr>
          <p:nvPr/>
        </p:nvCxnSpPr>
        <p:spPr>
          <a:xfrm flipV="1">
            <a:off x="2752725" y="3393111"/>
            <a:ext cx="1237192" cy="1067764"/>
          </a:xfrm>
          <a:prstGeom prst="bentConnector3">
            <a:avLst>
              <a:gd name="adj1" fmla="val 681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cxnSpLocks/>
          </p:cNvCxnSpPr>
          <p:nvPr/>
        </p:nvCxnSpPr>
        <p:spPr>
          <a:xfrm flipV="1">
            <a:off x="2738181" y="3473691"/>
            <a:ext cx="1281898" cy="1097503"/>
          </a:xfrm>
          <a:prstGeom prst="bentConnector3">
            <a:avLst>
              <a:gd name="adj1" fmla="val 739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3930650" y="3838575"/>
            <a:ext cx="965200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5746750" y="3911600"/>
            <a:ext cx="688975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0524" y="2352675"/>
            <a:ext cx="2005982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FEF0871-0309-1572-391B-5985ABE4CE01}"/>
              </a:ext>
            </a:extLst>
          </p:cNvPr>
          <p:cNvSpPr/>
          <p:nvPr/>
        </p:nvSpPr>
        <p:spPr>
          <a:xfrm>
            <a:off x="6961253" y="3166667"/>
            <a:ext cx="182187" cy="151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2B14C85-B862-AC4B-4E24-B2666F986BDA}"/>
              </a:ext>
            </a:extLst>
          </p:cNvPr>
          <p:cNvSpPr/>
          <p:nvPr/>
        </p:nvSpPr>
        <p:spPr>
          <a:xfrm>
            <a:off x="7286812" y="1248601"/>
            <a:ext cx="182187" cy="134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62B988E-ABD2-B6BD-8DE5-484D49EFC299}"/>
              </a:ext>
            </a:extLst>
          </p:cNvPr>
          <p:cNvSpPr txBox="1"/>
          <p:nvPr/>
        </p:nvSpPr>
        <p:spPr>
          <a:xfrm>
            <a:off x="6873308" y="3162279"/>
            <a:ext cx="496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00" dirty="0"/>
              <a:t>+5V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32073D1-5C86-096E-E34F-E839D76407AB}"/>
              </a:ext>
            </a:extLst>
          </p:cNvPr>
          <p:cNvSpPr txBox="1"/>
          <p:nvPr/>
        </p:nvSpPr>
        <p:spPr>
          <a:xfrm>
            <a:off x="7113020" y="1232321"/>
            <a:ext cx="496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00" dirty="0"/>
              <a:t>+3,3V</a:t>
            </a:r>
            <a:endParaRPr lang="en-US" sz="900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B95657D-99F1-D34C-92B6-10255E6E567F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54385" y="2512623"/>
            <a:ext cx="264727" cy="2813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C09DE846-15F0-FDAB-B4C7-57DC529AD9DF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54385" y="2242476"/>
            <a:ext cx="264727" cy="28137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68CFDBB9-9A7A-C1DC-EDEF-AB162E041FAE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54385" y="1972330"/>
            <a:ext cx="264727" cy="28137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9D68710-3B44-B909-ADAC-FA9688495BE1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54385" y="1702184"/>
            <a:ext cx="264727" cy="28137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6491949F-0B8B-D8B9-30F5-0C2986FAC5A2}"/>
              </a:ext>
            </a:extLst>
          </p:cNvPr>
          <p:cNvSpPr txBox="1"/>
          <p:nvPr/>
        </p:nvSpPr>
        <p:spPr>
          <a:xfrm>
            <a:off x="4550464" y="2059643"/>
            <a:ext cx="5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/>
              <a:t>IR sensors</a:t>
            </a:r>
            <a:endParaRPr lang="en-US" sz="8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0D49A566-5B7F-D34D-3E43-FE185127CCDB}"/>
              </a:ext>
            </a:extLst>
          </p:cNvPr>
          <p:cNvCxnSpPr/>
          <p:nvPr/>
        </p:nvCxnSpPr>
        <p:spPr>
          <a:xfrm flipH="1">
            <a:off x="4167717" y="2982781"/>
            <a:ext cx="84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6A481AF-3F70-BE61-B85D-BFCC35BD3BD6}"/>
              </a:ext>
            </a:extLst>
          </p:cNvPr>
          <p:cNvCxnSpPr>
            <a:cxnSpLocks/>
          </p:cNvCxnSpPr>
          <p:nvPr/>
        </p:nvCxnSpPr>
        <p:spPr>
          <a:xfrm flipV="1">
            <a:off x="4167717" y="2667000"/>
            <a:ext cx="0" cy="315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3D6012E6-6D5B-F289-961F-FA011B17512A}"/>
              </a:ext>
            </a:extLst>
          </p:cNvPr>
          <p:cNvCxnSpPr>
            <a:cxnSpLocks/>
          </p:cNvCxnSpPr>
          <p:nvPr/>
        </p:nvCxnSpPr>
        <p:spPr>
          <a:xfrm>
            <a:off x="4171950" y="2665237"/>
            <a:ext cx="223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0A4A8CBD-1219-8D50-33BA-F5FEF58F5650}"/>
              </a:ext>
            </a:extLst>
          </p:cNvPr>
          <p:cNvCxnSpPr>
            <a:cxnSpLocks/>
          </p:cNvCxnSpPr>
          <p:nvPr/>
        </p:nvCxnSpPr>
        <p:spPr>
          <a:xfrm flipH="1">
            <a:off x="4087283" y="2400098"/>
            <a:ext cx="315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9F998D2-8EDC-52C6-38C9-7F5A3EFAED1E}"/>
              </a:ext>
            </a:extLst>
          </p:cNvPr>
          <p:cNvCxnSpPr/>
          <p:nvPr/>
        </p:nvCxnSpPr>
        <p:spPr>
          <a:xfrm>
            <a:off x="4091517" y="2406650"/>
            <a:ext cx="0" cy="63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F720A4A6-D647-0DFD-3852-25AB813A17B3}"/>
              </a:ext>
            </a:extLst>
          </p:cNvPr>
          <p:cNvCxnSpPr/>
          <p:nvPr/>
        </p:nvCxnSpPr>
        <p:spPr>
          <a:xfrm>
            <a:off x="4089400" y="3048000"/>
            <a:ext cx="179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="" xmlns:a16="http://schemas.microsoft.com/office/drawing/2014/main" id="{67E3784E-FCEA-17AD-5D68-82183ABFD7DD}"/>
              </a:ext>
            </a:extLst>
          </p:cNvPr>
          <p:cNvCxnSpPr>
            <a:cxnSpLocks/>
          </p:cNvCxnSpPr>
          <p:nvPr/>
        </p:nvCxnSpPr>
        <p:spPr>
          <a:xfrm flipH="1">
            <a:off x="4002617" y="2127836"/>
            <a:ext cx="3792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="" xmlns:a16="http://schemas.microsoft.com/office/drawing/2014/main" id="{7727660B-60D5-3134-195A-D379982C0FF6}"/>
              </a:ext>
            </a:extLst>
          </p:cNvPr>
          <p:cNvCxnSpPr>
            <a:cxnSpLocks/>
          </p:cNvCxnSpPr>
          <p:nvPr/>
        </p:nvCxnSpPr>
        <p:spPr>
          <a:xfrm>
            <a:off x="4002617" y="2127250"/>
            <a:ext cx="0" cy="994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DEB4620B-C2B2-E6D6-1CC5-53201B8269D8}"/>
              </a:ext>
            </a:extLst>
          </p:cNvPr>
          <p:cNvCxnSpPr>
            <a:cxnSpLocks/>
          </p:cNvCxnSpPr>
          <p:nvPr/>
        </p:nvCxnSpPr>
        <p:spPr>
          <a:xfrm>
            <a:off x="3998383" y="3115733"/>
            <a:ext cx="258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="" xmlns:a16="http://schemas.microsoft.com/office/drawing/2014/main" id="{3915A501-B812-0A5D-9C8B-3AE6E58C67BF}"/>
              </a:ext>
            </a:extLst>
          </p:cNvPr>
          <p:cNvCxnSpPr>
            <a:cxnSpLocks/>
          </p:cNvCxnSpPr>
          <p:nvPr/>
        </p:nvCxnSpPr>
        <p:spPr>
          <a:xfrm>
            <a:off x="3903133" y="1856317"/>
            <a:ext cx="491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="" xmlns:a16="http://schemas.microsoft.com/office/drawing/2014/main" id="{862DE9C4-3ED2-79CE-4851-2EE67E8CB872}"/>
              </a:ext>
            </a:extLst>
          </p:cNvPr>
          <p:cNvCxnSpPr>
            <a:cxnSpLocks/>
          </p:cNvCxnSpPr>
          <p:nvPr/>
        </p:nvCxnSpPr>
        <p:spPr>
          <a:xfrm>
            <a:off x="3898900" y="3181350"/>
            <a:ext cx="361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="" xmlns:a16="http://schemas.microsoft.com/office/drawing/2014/main" id="{E5458755-91D9-4DEF-B2C8-89F087D1CBA1}"/>
              </a:ext>
            </a:extLst>
          </p:cNvPr>
          <p:cNvCxnSpPr>
            <a:cxnSpLocks/>
          </p:cNvCxnSpPr>
          <p:nvPr/>
        </p:nvCxnSpPr>
        <p:spPr>
          <a:xfrm>
            <a:off x="3905250" y="1858433"/>
            <a:ext cx="0" cy="1318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="" xmlns:a16="http://schemas.microsoft.com/office/drawing/2014/main" id="{31790475-B929-D740-4390-015E0BD2F48D}"/>
              </a:ext>
            </a:extLst>
          </p:cNvPr>
          <p:cNvCxnSpPr/>
          <p:nvPr/>
        </p:nvCxnSpPr>
        <p:spPr>
          <a:xfrm>
            <a:off x="596900" y="1250950"/>
            <a:ext cx="8162925" cy="4575175"/>
          </a:xfrm>
          <a:prstGeom prst="line">
            <a:avLst/>
          </a:prstGeom>
          <a:ln w="1047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46648A93-25ED-D0F3-F7B8-144008FB16B7}"/>
              </a:ext>
            </a:extLst>
          </p:cNvPr>
          <p:cNvCxnSpPr>
            <a:cxnSpLocks/>
          </p:cNvCxnSpPr>
          <p:nvPr/>
        </p:nvCxnSpPr>
        <p:spPr>
          <a:xfrm flipV="1">
            <a:off x="546100" y="1364336"/>
            <a:ext cx="8047038" cy="4228993"/>
          </a:xfrm>
          <a:prstGeom prst="line">
            <a:avLst/>
          </a:prstGeom>
          <a:ln w="1047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0464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351" y="310434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8826" y="416479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9014" y="2706121"/>
            <a:ext cx="2887878" cy="151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3574080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3952485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5" name="Elbow Connector 44"/>
          <p:cNvCxnSpPr/>
          <p:nvPr/>
        </p:nvCxnSpPr>
        <p:spPr>
          <a:xfrm rot="10800000">
            <a:off x="6400625" y="3537810"/>
            <a:ext cx="966305" cy="363364"/>
          </a:xfrm>
          <a:prstGeom prst="bentConnector3">
            <a:avLst>
              <a:gd name="adj1" fmla="val 260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0800000">
            <a:off x="6392636" y="3597708"/>
            <a:ext cx="970300" cy="674817"/>
          </a:xfrm>
          <a:prstGeom prst="bentConnector3">
            <a:avLst>
              <a:gd name="adj1" fmla="val 318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54864" y="2495550"/>
            <a:ext cx="851671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59639" y="2348216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4" name="Straight Connector 113"/>
          <p:cNvCxnSpPr/>
          <p:nvPr/>
        </p:nvCxnSpPr>
        <p:spPr>
          <a:xfrm flipH="1" flipV="1">
            <a:off x="7516813" y="2386013"/>
            <a:ext cx="7937" cy="10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7300913" y="2339975"/>
            <a:ext cx="127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7221538" y="2333625"/>
            <a:ext cx="85725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7613650" y="2232025"/>
            <a:ext cx="0" cy="282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6550025" y="1536700"/>
            <a:ext cx="227013" cy="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6415089" y="2990850"/>
            <a:ext cx="13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6546850" y="1533525"/>
            <a:ext cx="0" cy="1460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/>
          <p:nvPr/>
        </p:nvCxnSpPr>
        <p:spPr>
          <a:xfrm flipV="1">
            <a:off x="2781300" y="3254375"/>
            <a:ext cx="1184275" cy="149226"/>
          </a:xfrm>
          <a:prstGeom prst="bentConnector3">
            <a:avLst>
              <a:gd name="adj1" fmla="val 199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/>
          <p:nvPr/>
        </p:nvCxnSpPr>
        <p:spPr>
          <a:xfrm flipV="1">
            <a:off x="2771775" y="3314700"/>
            <a:ext cx="1200150" cy="193676"/>
          </a:xfrm>
          <a:prstGeom prst="bentConnector3">
            <a:avLst>
              <a:gd name="adj1" fmla="val 269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cxnSpLocks/>
          </p:cNvCxnSpPr>
          <p:nvPr/>
        </p:nvCxnSpPr>
        <p:spPr>
          <a:xfrm flipV="1">
            <a:off x="2752725" y="3393111"/>
            <a:ext cx="1237192" cy="1067764"/>
          </a:xfrm>
          <a:prstGeom prst="bentConnector3">
            <a:avLst>
              <a:gd name="adj1" fmla="val 681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cxnSpLocks/>
          </p:cNvCxnSpPr>
          <p:nvPr/>
        </p:nvCxnSpPr>
        <p:spPr>
          <a:xfrm flipV="1">
            <a:off x="2738181" y="3473691"/>
            <a:ext cx="1281898" cy="1097503"/>
          </a:xfrm>
          <a:prstGeom prst="bentConnector3">
            <a:avLst>
              <a:gd name="adj1" fmla="val 739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3930650" y="3838575"/>
            <a:ext cx="965200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5746750" y="3911600"/>
            <a:ext cx="688975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43799" y="2079625"/>
            <a:ext cx="2005982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2B14C85-B862-AC4B-4E24-B2666F986BDA}"/>
              </a:ext>
            </a:extLst>
          </p:cNvPr>
          <p:cNvSpPr/>
          <p:nvPr/>
        </p:nvSpPr>
        <p:spPr>
          <a:xfrm>
            <a:off x="7286812" y="1248601"/>
            <a:ext cx="182187" cy="134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32073D1-5C86-096E-E34F-E839D76407AB}"/>
              </a:ext>
            </a:extLst>
          </p:cNvPr>
          <p:cNvSpPr txBox="1"/>
          <p:nvPr/>
        </p:nvSpPr>
        <p:spPr>
          <a:xfrm>
            <a:off x="7351146" y="2264196"/>
            <a:ext cx="3704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+3,3V</a:t>
            </a:r>
            <a:endParaRPr lang="en-US" sz="500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B95657D-99F1-D34C-92B6-10255E6E567F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54385" y="2512623"/>
            <a:ext cx="264727" cy="2813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C09DE846-15F0-FDAB-B4C7-57DC529AD9DF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54385" y="2242476"/>
            <a:ext cx="264727" cy="28137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68CFDBB9-9A7A-C1DC-EDEF-AB162E041FAE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54385" y="1972330"/>
            <a:ext cx="264727" cy="28137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9D68710-3B44-B909-ADAC-FA9688495BE1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54385" y="1702184"/>
            <a:ext cx="264727" cy="28137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6491949F-0B8B-D8B9-30F5-0C2986FAC5A2}"/>
              </a:ext>
            </a:extLst>
          </p:cNvPr>
          <p:cNvSpPr txBox="1"/>
          <p:nvPr/>
        </p:nvSpPr>
        <p:spPr>
          <a:xfrm>
            <a:off x="4550464" y="2059643"/>
            <a:ext cx="5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/>
              <a:t>IR sensors</a:t>
            </a:r>
            <a:endParaRPr lang="en-US" sz="8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0D49A566-5B7F-D34D-3E43-FE185127CCDB}"/>
              </a:ext>
            </a:extLst>
          </p:cNvPr>
          <p:cNvCxnSpPr/>
          <p:nvPr/>
        </p:nvCxnSpPr>
        <p:spPr>
          <a:xfrm flipH="1">
            <a:off x="4167717" y="2982781"/>
            <a:ext cx="84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6A481AF-3F70-BE61-B85D-BFCC35BD3BD6}"/>
              </a:ext>
            </a:extLst>
          </p:cNvPr>
          <p:cNvCxnSpPr>
            <a:cxnSpLocks/>
          </p:cNvCxnSpPr>
          <p:nvPr/>
        </p:nvCxnSpPr>
        <p:spPr>
          <a:xfrm flipV="1">
            <a:off x="4167717" y="2667000"/>
            <a:ext cx="0" cy="315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3D6012E6-6D5B-F289-961F-FA011B17512A}"/>
              </a:ext>
            </a:extLst>
          </p:cNvPr>
          <p:cNvCxnSpPr>
            <a:cxnSpLocks/>
          </p:cNvCxnSpPr>
          <p:nvPr/>
        </p:nvCxnSpPr>
        <p:spPr>
          <a:xfrm>
            <a:off x="4171950" y="2665237"/>
            <a:ext cx="223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0A4A8CBD-1219-8D50-33BA-F5FEF58F5650}"/>
              </a:ext>
            </a:extLst>
          </p:cNvPr>
          <p:cNvCxnSpPr>
            <a:cxnSpLocks/>
          </p:cNvCxnSpPr>
          <p:nvPr/>
        </p:nvCxnSpPr>
        <p:spPr>
          <a:xfrm flipH="1">
            <a:off x="4087283" y="2400098"/>
            <a:ext cx="315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9F998D2-8EDC-52C6-38C9-7F5A3EFAED1E}"/>
              </a:ext>
            </a:extLst>
          </p:cNvPr>
          <p:cNvCxnSpPr/>
          <p:nvPr/>
        </p:nvCxnSpPr>
        <p:spPr>
          <a:xfrm>
            <a:off x="4091517" y="2406650"/>
            <a:ext cx="0" cy="63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F720A4A6-D647-0DFD-3852-25AB813A17B3}"/>
              </a:ext>
            </a:extLst>
          </p:cNvPr>
          <p:cNvCxnSpPr/>
          <p:nvPr/>
        </p:nvCxnSpPr>
        <p:spPr>
          <a:xfrm>
            <a:off x="4089400" y="3048000"/>
            <a:ext cx="179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="" xmlns:a16="http://schemas.microsoft.com/office/drawing/2014/main" id="{67E3784E-FCEA-17AD-5D68-82183ABFD7DD}"/>
              </a:ext>
            </a:extLst>
          </p:cNvPr>
          <p:cNvCxnSpPr>
            <a:cxnSpLocks/>
          </p:cNvCxnSpPr>
          <p:nvPr/>
        </p:nvCxnSpPr>
        <p:spPr>
          <a:xfrm flipH="1">
            <a:off x="4002617" y="2127836"/>
            <a:ext cx="3792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="" xmlns:a16="http://schemas.microsoft.com/office/drawing/2014/main" id="{7727660B-60D5-3134-195A-D379982C0FF6}"/>
              </a:ext>
            </a:extLst>
          </p:cNvPr>
          <p:cNvCxnSpPr>
            <a:cxnSpLocks/>
          </p:cNvCxnSpPr>
          <p:nvPr/>
        </p:nvCxnSpPr>
        <p:spPr>
          <a:xfrm>
            <a:off x="4002617" y="2127250"/>
            <a:ext cx="0" cy="994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DEB4620B-C2B2-E6D6-1CC5-53201B8269D8}"/>
              </a:ext>
            </a:extLst>
          </p:cNvPr>
          <p:cNvCxnSpPr>
            <a:cxnSpLocks/>
          </p:cNvCxnSpPr>
          <p:nvPr/>
        </p:nvCxnSpPr>
        <p:spPr>
          <a:xfrm>
            <a:off x="3998383" y="3115733"/>
            <a:ext cx="258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="" xmlns:a16="http://schemas.microsoft.com/office/drawing/2014/main" id="{3915A501-B812-0A5D-9C8B-3AE6E58C67BF}"/>
              </a:ext>
            </a:extLst>
          </p:cNvPr>
          <p:cNvCxnSpPr>
            <a:cxnSpLocks/>
          </p:cNvCxnSpPr>
          <p:nvPr/>
        </p:nvCxnSpPr>
        <p:spPr>
          <a:xfrm>
            <a:off x="3903133" y="1856317"/>
            <a:ext cx="491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="" xmlns:a16="http://schemas.microsoft.com/office/drawing/2014/main" id="{862DE9C4-3ED2-79CE-4851-2EE67E8CB872}"/>
              </a:ext>
            </a:extLst>
          </p:cNvPr>
          <p:cNvCxnSpPr>
            <a:cxnSpLocks/>
          </p:cNvCxnSpPr>
          <p:nvPr/>
        </p:nvCxnSpPr>
        <p:spPr>
          <a:xfrm>
            <a:off x="3898900" y="3181350"/>
            <a:ext cx="361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="" xmlns:a16="http://schemas.microsoft.com/office/drawing/2014/main" id="{E5458755-91D9-4DEF-B2C8-89F087D1CBA1}"/>
              </a:ext>
            </a:extLst>
          </p:cNvPr>
          <p:cNvCxnSpPr>
            <a:cxnSpLocks/>
          </p:cNvCxnSpPr>
          <p:nvPr/>
        </p:nvCxnSpPr>
        <p:spPr>
          <a:xfrm>
            <a:off x="3905250" y="1858433"/>
            <a:ext cx="0" cy="1318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28192" y="571499"/>
            <a:ext cx="743077" cy="1181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259743" y="1917699"/>
            <a:ext cx="63019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259743" y="2187574"/>
            <a:ext cx="63019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262918" y="2454274"/>
            <a:ext cx="63019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7" name="Straight Connector 66"/>
          <p:cNvCxnSpPr/>
          <p:nvPr/>
        </p:nvCxnSpPr>
        <p:spPr>
          <a:xfrm>
            <a:off x="6416675" y="3192463"/>
            <a:ext cx="285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6702425" y="1603375"/>
            <a:ext cx="0" cy="1584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6702425" y="1606550"/>
            <a:ext cx="58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553200" y="2233613"/>
            <a:ext cx="1060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6689725" y="2108200"/>
            <a:ext cx="36000" cy="36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6530975" y="2222500"/>
            <a:ext cx="36000" cy="36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>
            <a:off x="6705600" y="2128838"/>
            <a:ext cx="100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7712075" y="2130425"/>
            <a:ext cx="0" cy="374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418868" y="2025649"/>
            <a:ext cx="63019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71268" y="1917699"/>
            <a:ext cx="63019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418868" y="2025649"/>
            <a:ext cx="63019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032073D1-5C86-096E-E34F-E839D76407AB}"/>
              </a:ext>
            </a:extLst>
          </p:cNvPr>
          <p:cNvSpPr txBox="1"/>
          <p:nvPr/>
        </p:nvSpPr>
        <p:spPr>
          <a:xfrm>
            <a:off x="6290696" y="1248196"/>
            <a:ext cx="3704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+3,3V</a:t>
            </a:r>
            <a:endParaRPr lang="en-US" sz="500" dirty="0"/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032073D1-5C86-096E-E34F-E839D76407AB}"/>
              </a:ext>
            </a:extLst>
          </p:cNvPr>
          <p:cNvSpPr txBox="1"/>
          <p:nvPr/>
        </p:nvSpPr>
        <p:spPr>
          <a:xfrm>
            <a:off x="4045971" y="1676821"/>
            <a:ext cx="3704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 smtClean="0"/>
              <a:t>270R</a:t>
            </a:r>
            <a:endParaRPr lang="en-US" sz="500" dirty="0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032073D1-5C86-096E-E34F-E839D76407AB}"/>
              </a:ext>
            </a:extLst>
          </p:cNvPr>
          <p:cNvSpPr txBox="1"/>
          <p:nvPr/>
        </p:nvSpPr>
        <p:spPr>
          <a:xfrm>
            <a:off x="7551171" y="1943521"/>
            <a:ext cx="3704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 smtClean="0"/>
              <a:t>4K7</a:t>
            </a:r>
            <a:endParaRPr lang="en-US" sz="500" dirty="0"/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6543675" y="1330325"/>
            <a:ext cx="227013" cy="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6369050" y="1400175"/>
            <a:ext cx="4048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6372225" y="1403350"/>
            <a:ext cx="0" cy="441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375400" y="1841500"/>
            <a:ext cx="123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7600950" y="1524000"/>
            <a:ext cx="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7448551" y="1527080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7448551" y="166360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7445376" y="159375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7585075" y="1644650"/>
            <a:ext cx="36000" cy="36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7581900" y="1574800"/>
            <a:ext cx="36000" cy="36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 flipH="1">
            <a:off x="7442201" y="124450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6623051" y="76190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7442201" y="89525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>
            <a:off x="7442201" y="96510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7442201" y="1031780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7442201" y="1107980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>
            <a:off x="7442201" y="118100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6623051" y="83810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>
            <a:off x="6623051" y="911130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6623051" y="974630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>
            <a:off x="6623051" y="1044480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>
            <a:off x="6623051" y="112385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2700000" flipH="1">
            <a:off x="6565901" y="8158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-2700000" flipH="1">
            <a:off x="7585076" y="869854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rot="-2700000" flipH="1">
            <a:off x="7585076" y="936530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rot="-2700000" flipH="1">
            <a:off x="7585076" y="1003205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-2700000" flipH="1">
            <a:off x="7585076" y="1082580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-2700000" flipH="1">
            <a:off x="7585076" y="1155606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rot="-2700000" flipH="1">
            <a:off x="7585076" y="1219106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rot="2700000" flipH="1">
            <a:off x="6565901" y="949230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rot="2700000" flipH="1">
            <a:off x="6565901" y="1019080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rot="2700000" flipH="1">
            <a:off x="6565901" y="736506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2700000" flipH="1">
            <a:off x="6565901" y="885730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2700000" flipH="1">
            <a:off x="6565901" y="1101631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6572250" y="314325"/>
            <a:ext cx="15809" cy="76518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7651750" y="257175"/>
            <a:ext cx="0" cy="93345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>
            <a:off x="4724400" y="266700"/>
            <a:ext cx="29337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2700000" flipH="1">
            <a:off x="6524626" y="292005"/>
            <a:ext cx="72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6" descr="https://ae01.alicdn.com/kf/H237ad536157742e3b1476063bc2ce1026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https://ae01.alicdn.com/kf/H237ad536157742e3b1476063bc2ce1026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10800000">
            <a:off x="3541713" y="406399"/>
            <a:ext cx="2499183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0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18014" y="293991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1" name="Straight Connector 180"/>
          <p:cNvCxnSpPr/>
          <p:nvPr/>
        </p:nvCxnSpPr>
        <p:spPr>
          <a:xfrm flipH="1" flipV="1">
            <a:off x="4632325" y="346075"/>
            <a:ext cx="1" cy="10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 flipV="1">
            <a:off x="4459288" y="285750"/>
            <a:ext cx="127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V="1">
            <a:off x="4379913" y="279400"/>
            <a:ext cx="85725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="" xmlns:a16="http://schemas.microsoft.com/office/drawing/2014/main" id="{032073D1-5C86-096E-E34F-E839D76407AB}"/>
              </a:ext>
            </a:extLst>
          </p:cNvPr>
          <p:cNvSpPr txBox="1"/>
          <p:nvPr/>
        </p:nvSpPr>
        <p:spPr>
          <a:xfrm>
            <a:off x="4474596" y="232196"/>
            <a:ext cx="3704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 smtClean="0"/>
              <a:t>+5V</a:t>
            </a:r>
            <a:endParaRPr lang="en-US" sz="500" dirty="0"/>
          </a:p>
        </p:txBody>
      </p:sp>
      <p:cxnSp>
        <p:nvCxnSpPr>
          <p:cNvPr id="196" name="Straight Connector 195"/>
          <p:cNvCxnSpPr/>
          <p:nvPr/>
        </p:nvCxnSpPr>
        <p:spPr>
          <a:xfrm rot="-2700000" flipH="1">
            <a:off x="4679951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rot="-2700000" flipH="1">
            <a:off x="4733637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rot="-2700000" flipH="1">
            <a:off x="4894695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rot="-2700000" flipH="1">
            <a:off x="4787323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rot="-2700000" flipH="1">
            <a:off x="5002067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rot="-2700000" flipH="1">
            <a:off x="5216811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rot="-2700000" flipH="1">
            <a:off x="5270501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rot="-2700000" flipH="1">
            <a:off x="5109439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rot="-2700000" flipH="1">
            <a:off x="4841009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rot="-2700000" flipH="1">
            <a:off x="4948381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-2700000" flipH="1">
            <a:off x="5163125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rot="-2700000" flipH="1">
            <a:off x="5055753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H="1" flipV="1">
            <a:off x="4689476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 flipV="1">
            <a:off x="4743162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H="1" flipV="1">
            <a:off x="4796848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H="1" flipV="1">
            <a:off x="5011592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H="1" flipV="1">
            <a:off x="5226336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H="1" flipV="1">
            <a:off x="4957906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H="1" flipV="1">
            <a:off x="5172650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H="1" flipV="1">
            <a:off x="5280026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H="1" flipV="1">
            <a:off x="4904220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H="1" flipV="1">
            <a:off x="5118964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 flipV="1">
            <a:off x="4850534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H="1" flipV="1">
            <a:off x="5065278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3448050" y="3535363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V="1">
            <a:off x="3448050" y="2517775"/>
            <a:ext cx="0" cy="1019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H="1">
            <a:off x="3248026" y="2520855"/>
            <a:ext cx="203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4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262918" y="1647824"/>
            <a:ext cx="63019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6" name="Straight Connector 135"/>
          <p:cNvCxnSpPr/>
          <p:nvPr/>
        </p:nvCxnSpPr>
        <p:spPr>
          <a:xfrm flipH="1">
            <a:off x="7442200" y="1457325"/>
            <a:ext cx="227013" cy="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032073D1-5C86-096E-E34F-E839D76407AB}"/>
              </a:ext>
            </a:extLst>
          </p:cNvPr>
          <p:cNvSpPr txBox="1"/>
          <p:nvPr/>
        </p:nvSpPr>
        <p:spPr>
          <a:xfrm>
            <a:off x="7595621" y="1368846"/>
            <a:ext cx="3704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+3,3V</a:t>
            </a:r>
            <a:endParaRPr lang="en-US" sz="500" dirty="0"/>
          </a:p>
        </p:txBody>
      </p:sp>
    </p:spTree>
    <p:extLst>
      <p:ext uri="{BB962C8B-B14F-4D97-AF65-F5344CB8AC3E}">
        <p14:creationId xmlns="" xmlns:p14="http://schemas.microsoft.com/office/powerpoint/2010/main" val="1004649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ad4ee908-87eb-451b-9140-0136682aa6d4}" enabled="1" method="Standard" siteId="{5007a010-2aef-460a-a493-5d61927182be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2529</TotalTime>
  <Words>22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Karl Johan Lisby</dc:creator>
  <cp:lastModifiedBy>Karl Johan Lisby</cp:lastModifiedBy>
  <cp:revision>22</cp:revision>
  <dcterms:created xsi:type="dcterms:W3CDTF">2006-08-16T00:00:00Z</dcterms:created>
  <dcterms:modified xsi:type="dcterms:W3CDTF">2024-09-16T20:06:55Z</dcterms:modified>
</cp:coreProperties>
</file>