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9931400" cy="14351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C0E83A-6FB9-4BD8-8EB1-6717AFC99980}" v="34" dt="2024-09-24T13:53:02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1940" y="1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l Johan Lisby" userId="951982a2-76f5-41c8-a4a7-deef41d3600e" providerId="ADAL" clId="{3DC0E83A-6FB9-4BD8-8EB1-6717AFC99980}"/>
    <pc:docChg chg="undo custSel modSld">
      <pc:chgData name="Karl Johan Lisby" userId="951982a2-76f5-41c8-a4a7-deef41d3600e" providerId="ADAL" clId="{3DC0E83A-6FB9-4BD8-8EB1-6717AFC99980}" dt="2024-09-24T14:10:38.405" v="1746" actId="1076"/>
      <pc:docMkLst>
        <pc:docMk/>
      </pc:docMkLst>
      <pc:sldChg chg="addSp delSp modSp mod">
        <pc:chgData name="Karl Johan Lisby" userId="951982a2-76f5-41c8-a4a7-deef41d3600e" providerId="ADAL" clId="{3DC0E83A-6FB9-4BD8-8EB1-6717AFC99980}" dt="2024-09-24T14:10:38.405" v="1746" actId="1076"/>
        <pc:sldMkLst>
          <pc:docMk/>
          <pc:sldMk cId="1004649057" sldId="259"/>
        </pc:sldMkLst>
        <pc:spChg chg="add del mod">
          <ac:chgData name="Karl Johan Lisby" userId="951982a2-76f5-41c8-a4a7-deef41d3600e" providerId="ADAL" clId="{3DC0E83A-6FB9-4BD8-8EB1-6717AFC99980}" dt="2024-09-24T13:20:24.288" v="137" actId="478"/>
          <ac:spMkLst>
            <pc:docMk/>
            <pc:sldMk cId="1004649057" sldId="259"/>
            <ac:spMk id="11" creationId="{6DFD7309-4137-7921-BF42-394B7F6CA2A8}"/>
          </ac:spMkLst>
        </pc:spChg>
        <pc:spChg chg="mod">
          <ac:chgData name="Karl Johan Lisby" userId="951982a2-76f5-41c8-a4a7-deef41d3600e" providerId="ADAL" clId="{3DC0E83A-6FB9-4BD8-8EB1-6717AFC99980}" dt="2024-09-24T13:38:05.868" v="366" actId="1076"/>
          <ac:spMkLst>
            <pc:docMk/>
            <pc:sldMk cId="1004649057" sldId="259"/>
            <ac:spMk id="24" creationId="{6491949F-0B8B-D8B9-30F5-0C2986FAC5A2}"/>
          </ac:spMkLst>
        </pc:spChg>
        <pc:spChg chg="mod">
          <ac:chgData name="Karl Johan Lisby" userId="951982a2-76f5-41c8-a4a7-deef41d3600e" providerId="ADAL" clId="{3DC0E83A-6FB9-4BD8-8EB1-6717AFC99980}" dt="2024-09-24T13:26:04.353" v="150" actId="1076"/>
          <ac:spMkLst>
            <pc:docMk/>
            <pc:sldMk cId="1004649057" sldId="259"/>
            <ac:spMk id="100" creationId="{032073D1-5C86-096E-E34F-E839D76407AB}"/>
          </ac:spMkLst>
        </pc:spChg>
        <pc:spChg chg="add mod">
          <ac:chgData name="Karl Johan Lisby" userId="951982a2-76f5-41c8-a4a7-deef41d3600e" providerId="ADAL" clId="{3DC0E83A-6FB9-4BD8-8EB1-6717AFC99980}" dt="2024-09-24T13:38:22.127" v="376" actId="1076"/>
          <ac:spMkLst>
            <pc:docMk/>
            <pc:sldMk cId="1004649057" sldId="259"/>
            <ac:spMk id="229" creationId="{445D1F8C-9934-EF31-ACA7-B10896A3196C}"/>
          </ac:spMkLst>
        </pc:spChg>
        <pc:picChg chg="add mod">
          <ac:chgData name="Karl Johan Lisby" userId="951982a2-76f5-41c8-a4a7-deef41d3600e" providerId="ADAL" clId="{3DC0E83A-6FB9-4BD8-8EB1-6717AFC99980}" dt="2024-09-24T13:04:24.058" v="62" actId="1036"/>
          <ac:picMkLst>
            <pc:docMk/>
            <pc:sldMk cId="1004649057" sldId="259"/>
            <ac:picMk id="2" creationId="{5079BA80-EC62-5F39-BADE-1487F2631F71}"/>
          </ac:picMkLst>
        </pc:picChg>
        <pc:picChg chg="add del mod">
          <ac:chgData name="Karl Johan Lisby" userId="951982a2-76f5-41c8-a4a7-deef41d3600e" providerId="ADAL" clId="{3DC0E83A-6FB9-4BD8-8EB1-6717AFC99980}" dt="2024-09-24T13:25:48.980" v="141" actId="478"/>
          <ac:picMkLst>
            <pc:docMk/>
            <pc:sldMk cId="1004649057" sldId="259"/>
            <ac:picMk id="3" creationId="{0654794E-70E5-834C-48C3-2A676C30760E}"/>
          </ac:picMkLst>
        </pc:picChg>
        <pc:picChg chg="add mod">
          <ac:chgData name="Karl Johan Lisby" userId="951982a2-76f5-41c8-a4a7-deef41d3600e" providerId="ADAL" clId="{3DC0E83A-6FB9-4BD8-8EB1-6717AFC99980}" dt="2024-09-24T14:10:38.405" v="1746" actId="1076"/>
          <ac:picMkLst>
            <pc:docMk/>
            <pc:sldMk cId="1004649057" sldId="259"/>
            <ac:picMk id="9" creationId="{22DB966C-0E85-2632-17C2-CE23BDED3E60}"/>
          </ac:picMkLst>
        </pc:picChg>
        <pc:picChg chg="add del mod">
          <ac:chgData name="Karl Johan Lisby" userId="951982a2-76f5-41c8-a4a7-deef41d3600e" providerId="ADAL" clId="{3DC0E83A-6FB9-4BD8-8EB1-6717AFC99980}" dt="2024-09-24T13:25:48.980" v="141" actId="478"/>
          <ac:picMkLst>
            <pc:docMk/>
            <pc:sldMk cId="1004649057" sldId="259"/>
            <ac:picMk id="9" creationId="{4F0CB2A1-75EE-C8F6-6CA8-E321A9DACE40}"/>
          </ac:picMkLst>
        </pc:picChg>
        <pc:picChg chg="add del mod">
          <ac:chgData name="Karl Johan Lisby" userId="951982a2-76f5-41c8-a4a7-deef41d3600e" providerId="ADAL" clId="{3DC0E83A-6FB9-4BD8-8EB1-6717AFC99980}" dt="2024-09-24T13:25:48.980" v="141" actId="478"/>
          <ac:picMkLst>
            <pc:docMk/>
            <pc:sldMk cId="1004649057" sldId="259"/>
            <ac:picMk id="10" creationId="{F310C3F2-1CB5-128B-803C-23D5FB1DA152}"/>
          </ac:picMkLst>
        </pc:picChg>
        <pc:picChg chg="add mod">
          <ac:chgData name="Karl Johan Lisby" userId="951982a2-76f5-41c8-a4a7-deef41d3600e" providerId="ADAL" clId="{3DC0E83A-6FB9-4BD8-8EB1-6717AFC99980}" dt="2024-09-24T13:26:31.273" v="173" actId="1036"/>
          <ac:picMkLst>
            <pc:docMk/>
            <pc:sldMk cId="1004649057" sldId="259"/>
            <ac:picMk id="13" creationId="{926E0306-8E9A-0FCC-C362-6A428D0D4159}"/>
          </ac:picMkLst>
        </pc:picChg>
        <pc:picChg chg="add mod">
          <ac:chgData name="Karl Johan Lisby" userId="951982a2-76f5-41c8-a4a7-deef41d3600e" providerId="ADAL" clId="{3DC0E83A-6FB9-4BD8-8EB1-6717AFC99980}" dt="2024-09-24T13:27:12.043" v="190" actId="408"/>
          <ac:picMkLst>
            <pc:docMk/>
            <pc:sldMk cId="1004649057" sldId="259"/>
            <ac:picMk id="14" creationId="{BA09183D-BC67-B72F-4D48-2988EBB4FBF8}"/>
          </ac:picMkLst>
        </pc:picChg>
        <pc:picChg chg="add mod">
          <ac:chgData name="Karl Johan Lisby" userId="951982a2-76f5-41c8-a4a7-deef41d3600e" providerId="ADAL" clId="{3DC0E83A-6FB9-4BD8-8EB1-6717AFC99980}" dt="2024-09-24T13:27:12.043" v="190" actId="408"/>
          <ac:picMkLst>
            <pc:docMk/>
            <pc:sldMk cId="1004649057" sldId="259"/>
            <ac:picMk id="15" creationId="{0035E1AE-297D-0ED3-D171-006709B5E627}"/>
          </ac:picMkLst>
        </pc:picChg>
        <pc:picChg chg="add mod">
          <ac:chgData name="Karl Johan Lisby" userId="951982a2-76f5-41c8-a4a7-deef41d3600e" providerId="ADAL" clId="{3DC0E83A-6FB9-4BD8-8EB1-6717AFC99980}" dt="2024-09-24T13:26:59.411" v="189" actId="1038"/>
          <ac:picMkLst>
            <pc:docMk/>
            <pc:sldMk cId="1004649057" sldId="259"/>
            <ac:picMk id="16" creationId="{53AF7CB3-787C-ACE4-124D-686114819F45}"/>
          </ac:picMkLst>
        </pc:picChg>
        <pc:picChg chg="add mod">
          <ac:chgData name="Karl Johan Lisby" userId="951982a2-76f5-41c8-a4a7-deef41d3600e" providerId="ADAL" clId="{3DC0E83A-6FB9-4BD8-8EB1-6717AFC99980}" dt="2024-09-24T13:37:57.405" v="365" actId="1038"/>
          <ac:picMkLst>
            <pc:docMk/>
            <pc:sldMk cId="1004649057" sldId="259"/>
            <ac:picMk id="17" creationId="{FE3DF6AF-B29D-A8CD-ECCC-6DDAD37366C8}"/>
          </ac:picMkLst>
        </pc:picChg>
        <pc:picChg chg="del mod">
          <ac:chgData name="Karl Johan Lisby" userId="951982a2-76f5-41c8-a4a7-deef41d3600e" providerId="ADAL" clId="{3DC0E83A-6FB9-4BD8-8EB1-6717AFC99980}" dt="2024-09-24T13:28:45.834" v="199" actId="478"/>
          <ac:picMkLst>
            <pc:docMk/>
            <pc:sldMk cId="1004649057" sldId="259"/>
            <ac:picMk id="18" creationId="{AB95657D-99F1-D34C-92B6-10255E6E567F}"/>
          </ac:picMkLst>
        </pc:picChg>
        <pc:picChg chg="add mod">
          <ac:chgData name="Karl Johan Lisby" userId="951982a2-76f5-41c8-a4a7-deef41d3600e" providerId="ADAL" clId="{3DC0E83A-6FB9-4BD8-8EB1-6717AFC99980}" dt="2024-09-24T13:37:57.405" v="365" actId="1038"/>
          <ac:picMkLst>
            <pc:docMk/>
            <pc:sldMk cId="1004649057" sldId="259"/>
            <ac:picMk id="19" creationId="{8469CD3D-633E-DDBC-E304-5FC1C8D05407}"/>
          </ac:picMkLst>
        </pc:picChg>
        <pc:picChg chg="del mod">
          <ac:chgData name="Karl Johan Lisby" userId="951982a2-76f5-41c8-a4a7-deef41d3600e" providerId="ADAL" clId="{3DC0E83A-6FB9-4BD8-8EB1-6717AFC99980}" dt="2024-09-24T13:28:46.969" v="200" actId="478"/>
          <ac:picMkLst>
            <pc:docMk/>
            <pc:sldMk cId="1004649057" sldId="259"/>
            <ac:picMk id="20" creationId="{C09DE846-15F0-FDAB-B4C7-57DC529AD9DF}"/>
          </ac:picMkLst>
        </pc:picChg>
        <pc:picChg chg="add mod">
          <ac:chgData name="Karl Johan Lisby" userId="951982a2-76f5-41c8-a4a7-deef41d3600e" providerId="ADAL" clId="{3DC0E83A-6FB9-4BD8-8EB1-6717AFC99980}" dt="2024-09-24T13:37:57.405" v="365" actId="1038"/>
          <ac:picMkLst>
            <pc:docMk/>
            <pc:sldMk cId="1004649057" sldId="259"/>
            <ac:picMk id="21" creationId="{8FC55AEF-EEE4-359E-2477-E549D563E257}"/>
          </ac:picMkLst>
        </pc:picChg>
        <pc:picChg chg="del mod">
          <ac:chgData name="Karl Johan Lisby" userId="951982a2-76f5-41c8-a4a7-deef41d3600e" providerId="ADAL" clId="{3DC0E83A-6FB9-4BD8-8EB1-6717AFC99980}" dt="2024-09-24T13:28:45.834" v="199" actId="478"/>
          <ac:picMkLst>
            <pc:docMk/>
            <pc:sldMk cId="1004649057" sldId="259"/>
            <ac:picMk id="22" creationId="{68CFDBB9-9A7A-C1DC-EDEF-AB162E041FAE}"/>
          </ac:picMkLst>
        </pc:picChg>
        <pc:picChg chg="mod">
          <ac:chgData name="Karl Johan Lisby" userId="951982a2-76f5-41c8-a4a7-deef41d3600e" providerId="ADAL" clId="{3DC0E83A-6FB9-4BD8-8EB1-6717AFC99980}" dt="2024-09-24T13:37:57.405" v="365" actId="1038"/>
          <ac:picMkLst>
            <pc:docMk/>
            <pc:sldMk cId="1004649057" sldId="259"/>
            <ac:picMk id="23" creationId="{69D68710-3B44-B909-ADAC-FA9688495BE1}"/>
          </ac:picMkLst>
        </pc:picChg>
        <pc:picChg chg="add del mod">
          <ac:chgData name="Karl Johan Lisby" userId="951982a2-76f5-41c8-a4a7-deef41d3600e" providerId="ADAL" clId="{3DC0E83A-6FB9-4BD8-8EB1-6717AFC99980}" dt="2024-09-24T13:30:19.519" v="206" actId="478"/>
          <ac:picMkLst>
            <pc:docMk/>
            <pc:sldMk cId="1004649057" sldId="259"/>
            <ac:picMk id="25" creationId="{1FD3249F-2C6E-C034-5A6F-61DEA28C569A}"/>
          </ac:picMkLst>
        </pc:picChg>
        <pc:picChg chg="add del mod">
          <ac:chgData name="Karl Johan Lisby" userId="951982a2-76f5-41c8-a4a7-deef41d3600e" providerId="ADAL" clId="{3DC0E83A-6FB9-4BD8-8EB1-6717AFC99980}" dt="2024-09-24T13:35:57.465" v="279" actId="21"/>
          <ac:picMkLst>
            <pc:docMk/>
            <pc:sldMk cId="1004649057" sldId="259"/>
            <ac:picMk id="27" creationId="{604859D6-B561-383E-39E1-8E3FD238A7E5}"/>
          </ac:picMkLst>
        </pc:picChg>
        <pc:picChg chg="add mod">
          <ac:chgData name="Karl Johan Lisby" userId="951982a2-76f5-41c8-a4a7-deef41d3600e" providerId="ADAL" clId="{3DC0E83A-6FB9-4BD8-8EB1-6717AFC99980}" dt="2024-09-24T13:37:41.635" v="291" actId="552"/>
          <ac:picMkLst>
            <pc:docMk/>
            <pc:sldMk cId="1004649057" sldId="259"/>
            <ac:picMk id="30" creationId="{983780EC-44D2-5136-E21D-CF6902658D96}"/>
          </ac:picMkLst>
        </pc:picChg>
        <pc:picChg chg="del">
          <ac:chgData name="Karl Johan Lisby" userId="951982a2-76f5-41c8-a4a7-deef41d3600e" providerId="ADAL" clId="{3DC0E83A-6FB9-4BD8-8EB1-6717AFC99980}" dt="2024-09-24T13:37:17.799" v="288" actId="478"/>
          <ac:picMkLst>
            <pc:docMk/>
            <pc:sldMk cId="1004649057" sldId="259"/>
            <ac:picMk id="39" creationId="{00000000-0000-0000-0000-000000000000}"/>
          </ac:picMkLst>
        </pc:picChg>
        <pc:picChg chg="del">
          <ac:chgData name="Karl Johan Lisby" userId="951982a2-76f5-41c8-a4a7-deef41d3600e" providerId="ADAL" clId="{3DC0E83A-6FB9-4BD8-8EB1-6717AFC99980}" dt="2024-09-24T13:27:50.004" v="195" actId="478"/>
          <ac:picMkLst>
            <pc:docMk/>
            <pc:sldMk cId="1004649057" sldId="259"/>
            <ac:picMk id="64" creationId="{00000000-0000-0000-0000-000000000000}"/>
          </ac:picMkLst>
        </pc:picChg>
        <pc:picChg chg="del">
          <ac:chgData name="Karl Johan Lisby" userId="951982a2-76f5-41c8-a4a7-deef41d3600e" providerId="ADAL" clId="{3DC0E83A-6FB9-4BD8-8EB1-6717AFC99980}" dt="2024-09-24T13:27:51.592" v="196" actId="478"/>
          <ac:picMkLst>
            <pc:docMk/>
            <pc:sldMk cId="1004649057" sldId="259"/>
            <ac:picMk id="66" creationId="{00000000-0000-0000-0000-000000000000}"/>
          </ac:picMkLst>
        </pc:picChg>
        <pc:picChg chg="add mod">
          <ac:chgData name="Karl Johan Lisby" userId="951982a2-76f5-41c8-a4a7-deef41d3600e" providerId="ADAL" clId="{3DC0E83A-6FB9-4BD8-8EB1-6717AFC99980}" dt="2024-09-24T13:37:41.635" v="291" actId="552"/>
          <ac:picMkLst>
            <pc:docMk/>
            <pc:sldMk cId="1004649057" sldId="259"/>
            <ac:picMk id="227" creationId="{3EAA370D-C693-AA43-1043-5DCEAA889F37}"/>
          </ac:picMkLst>
        </pc:picChg>
        <pc:picChg chg="del mod">
          <ac:chgData name="Karl Johan Lisby" userId="951982a2-76f5-41c8-a4a7-deef41d3600e" providerId="ADAL" clId="{3DC0E83A-6FB9-4BD8-8EB1-6717AFC99980}" dt="2024-09-24T13:25:48.980" v="141" actId="478"/>
          <ac:picMkLst>
            <pc:docMk/>
            <pc:sldMk cId="1004649057" sldId="259"/>
            <ac:picMk id="234" creationId="{00000000-0000-0000-0000-000000000000}"/>
          </ac:picMkLst>
        </pc:picChg>
        <pc:picChg chg="del">
          <ac:chgData name="Karl Johan Lisby" userId="951982a2-76f5-41c8-a4a7-deef41d3600e" providerId="ADAL" clId="{3DC0E83A-6FB9-4BD8-8EB1-6717AFC99980}" dt="2024-09-24T13:27:48.019" v="194" actId="478"/>
          <ac:picMkLst>
            <pc:docMk/>
            <pc:sldMk cId="1004649057" sldId="259"/>
            <ac:picMk id="1028" creationId="{00000000-0000-0000-0000-000000000000}"/>
          </ac:picMkLst>
        </pc:picChg>
        <pc:picChg chg="del mod">
          <ac:chgData name="Karl Johan Lisby" userId="951982a2-76f5-41c8-a4a7-deef41d3600e" providerId="ADAL" clId="{3DC0E83A-6FB9-4BD8-8EB1-6717AFC99980}" dt="2024-09-24T13:36:52.223" v="282" actId="478"/>
          <ac:picMkLst>
            <pc:docMk/>
            <pc:sldMk cId="1004649057" sldId="259"/>
            <ac:picMk id="1030" creationId="{00000000-0000-0000-0000-000000000000}"/>
          </ac:picMkLst>
        </pc:picChg>
        <pc:picChg chg="del mod">
          <ac:chgData name="Karl Johan Lisby" userId="951982a2-76f5-41c8-a4a7-deef41d3600e" providerId="ADAL" clId="{3DC0E83A-6FB9-4BD8-8EB1-6717AFC99980}" dt="2024-09-24T14:10:29.119" v="1745" actId="478"/>
          <ac:picMkLst>
            <pc:docMk/>
            <pc:sldMk cId="1004649057" sldId="259"/>
            <ac:picMk id="1038" creationId="{00000000-0000-0000-0000-000000000000}"/>
          </ac:picMkLst>
        </pc:picChg>
        <pc:cxnChg chg="del">
          <ac:chgData name="Karl Johan Lisby" userId="951982a2-76f5-41c8-a4a7-deef41d3600e" providerId="ADAL" clId="{3DC0E83A-6FB9-4BD8-8EB1-6717AFC99980}" dt="2024-09-24T13:54:05.729" v="1735" actId="478"/>
          <ac:cxnSpMkLst>
            <pc:docMk/>
            <pc:sldMk cId="1004649057" sldId="259"/>
            <ac:cxnSpMk id="29" creationId="{0D49A566-5B7F-D34D-3E43-FE185127CCDB}"/>
          </ac:cxnSpMkLst>
        </pc:cxnChg>
        <pc:cxnChg chg="del">
          <ac:chgData name="Karl Johan Lisby" userId="951982a2-76f5-41c8-a4a7-deef41d3600e" providerId="ADAL" clId="{3DC0E83A-6FB9-4BD8-8EB1-6717AFC99980}" dt="2024-09-24T13:53:59.305" v="1733" actId="478"/>
          <ac:cxnSpMkLst>
            <pc:docMk/>
            <pc:sldMk cId="1004649057" sldId="259"/>
            <ac:cxnSpMk id="31" creationId="{26A481AF-3F70-BE61-B85D-BFCC35BD3BD6}"/>
          </ac:cxnSpMkLst>
        </pc:cxnChg>
        <pc:cxnChg chg="add mod">
          <ac:chgData name="Karl Johan Lisby" userId="951982a2-76f5-41c8-a4a7-deef41d3600e" providerId="ADAL" clId="{3DC0E83A-6FB9-4BD8-8EB1-6717AFC99980}" dt="2024-09-24T13:49:51.022" v="1263" actId="14100"/>
          <ac:cxnSpMkLst>
            <pc:docMk/>
            <pc:sldMk cId="1004649057" sldId="259"/>
            <ac:cxnSpMk id="33" creationId="{3AE5EB2D-68B6-38ED-6095-6C3674434A24}"/>
          </ac:cxnSpMkLst>
        </pc:cxnChg>
        <pc:cxnChg chg="del">
          <ac:chgData name="Karl Johan Lisby" userId="951982a2-76f5-41c8-a4a7-deef41d3600e" providerId="ADAL" clId="{3DC0E83A-6FB9-4BD8-8EB1-6717AFC99980}" dt="2024-09-24T13:54:00.856" v="1734" actId="478"/>
          <ac:cxnSpMkLst>
            <pc:docMk/>
            <pc:sldMk cId="1004649057" sldId="259"/>
            <ac:cxnSpMk id="34" creationId="{3D6012E6-6D5B-F289-961F-FA011B17512A}"/>
          </ac:cxnSpMkLst>
        </pc:cxnChg>
        <pc:cxnChg chg="add mod">
          <ac:chgData name="Karl Johan Lisby" userId="951982a2-76f5-41c8-a4a7-deef41d3600e" providerId="ADAL" clId="{3DC0E83A-6FB9-4BD8-8EB1-6717AFC99980}" dt="2024-09-24T13:50:40.270" v="1389" actId="14100"/>
          <ac:cxnSpMkLst>
            <pc:docMk/>
            <pc:sldMk cId="1004649057" sldId="259"/>
            <ac:cxnSpMk id="36" creationId="{ED8ECCB6-1A21-0B41-B0AE-72A27843EC0C}"/>
          </ac:cxnSpMkLst>
        </pc:cxnChg>
        <pc:cxnChg chg="add mod">
          <ac:chgData name="Karl Johan Lisby" userId="951982a2-76f5-41c8-a4a7-deef41d3600e" providerId="ADAL" clId="{3DC0E83A-6FB9-4BD8-8EB1-6717AFC99980}" dt="2024-09-24T13:50:32.190" v="1388" actId="14100"/>
          <ac:cxnSpMkLst>
            <pc:docMk/>
            <pc:sldMk cId="1004649057" sldId="259"/>
            <ac:cxnSpMk id="40" creationId="{4356C864-598A-848F-AE78-F10CB154B6CD}"/>
          </ac:cxnSpMkLst>
        </pc:cxnChg>
        <pc:cxnChg chg="add mod">
          <ac:chgData name="Karl Johan Lisby" userId="951982a2-76f5-41c8-a4a7-deef41d3600e" providerId="ADAL" clId="{3DC0E83A-6FB9-4BD8-8EB1-6717AFC99980}" dt="2024-09-24T13:51:15.602" v="1521" actId="14100"/>
          <ac:cxnSpMkLst>
            <pc:docMk/>
            <pc:sldMk cId="1004649057" sldId="259"/>
            <ac:cxnSpMk id="43" creationId="{4ADDD590-457D-BD0C-1F4F-319240BB44E6}"/>
          </ac:cxnSpMkLst>
        </pc:cxnChg>
        <pc:cxnChg chg="del">
          <ac:chgData name="Karl Johan Lisby" userId="951982a2-76f5-41c8-a4a7-deef41d3600e" providerId="ADAL" clId="{3DC0E83A-6FB9-4BD8-8EB1-6717AFC99980}" dt="2024-09-24T13:40:22.416" v="639" actId="478"/>
          <ac:cxnSpMkLst>
            <pc:docMk/>
            <pc:sldMk cId="1004649057" sldId="259"/>
            <ac:cxnSpMk id="45" creationId="{00000000-0000-0000-0000-000000000000}"/>
          </ac:cxnSpMkLst>
        </pc:cxnChg>
        <pc:cxnChg chg="del">
          <ac:chgData name="Karl Johan Lisby" userId="951982a2-76f5-41c8-a4a7-deef41d3600e" providerId="ADAL" clId="{3DC0E83A-6FB9-4BD8-8EB1-6717AFC99980}" dt="2024-09-24T13:53:55.186" v="1731" actId="478"/>
          <ac:cxnSpMkLst>
            <pc:docMk/>
            <pc:sldMk cId="1004649057" sldId="259"/>
            <ac:cxnSpMk id="47" creationId="{0A4A8CBD-1219-8D50-33BA-F5FEF58F5650}"/>
          </ac:cxnSpMkLst>
        </pc:cxnChg>
        <pc:cxnChg chg="del">
          <ac:chgData name="Karl Johan Lisby" userId="951982a2-76f5-41c8-a4a7-deef41d3600e" providerId="ADAL" clId="{3DC0E83A-6FB9-4BD8-8EB1-6717AFC99980}" dt="2024-09-24T13:40:23.933" v="640" actId="478"/>
          <ac:cxnSpMkLst>
            <pc:docMk/>
            <pc:sldMk cId="1004649057" sldId="259"/>
            <ac:cxnSpMk id="48" creationId="{00000000-0000-0000-0000-000000000000}"/>
          </ac:cxnSpMkLst>
        </pc:cxnChg>
        <pc:cxnChg chg="add mod">
          <ac:chgData name="Karl Johan Lisby" userId="951982a2-76f5-41c8-a4a7-deef41d3600e" providerId="ADAL" clId="{3DC0E83A-6FB9-4BD8-8EB1-6717AFC99980}" dt="2024-09-24T13:51:52.537" v="1530" actId="14100"/>
          <ac:cxnSpMkLst>
            <pc:docMk/>
            <pc:sldMk cId="1004649057" sldId="259"/>
            <ac:cxnSpMk id="49" creationId="{1E016C0B-4B6F-25FA-DA07-81991E28DC48}"/>
          </ac:cxnSpMkLst>
        </pc:cxnChg>
        <pc:cxnChg chg="del">
          <ac:chgData name="Karl Johan Lisby" userId="951982a2-76f5-41c8-a4a7-deef41d3600e" providerId="ADAL" clId="{3DC0E83A-6FB9-4BD8-8EB1-6717AFC99980}" dt="2024-09-24T13:53:57.468" v="1732" actId="478"/>
          <ac:cxnSpMkLst>
            <pc:docMk/>
            <pc:sldMk cId="1004649057" sldId="259"/>
            <ac:cxnSpMk id="51" creationId="{09F998D2-8EDC-52C6-38C9-7F5A3EFAED1E}"/>
          </ac:cxnSpMkLst>
        </pc:cxnChg>
        <pc:cxnChg chg="add mod">
          <ac:chgData name="Karl Johan Lisby" userId="951982a2-76f5-41c8-a4a7-deef41d3600e" providerId="ADAL" clId="{3DC0E83A-6FB9-4BD8-8EB1-6717AFC99980}" dt="2024-09-24T13:52:13.492" v="1665" actId="1036"/>
          <ac:cxnSpMkLst>
            <pc:docMk/>
            <pc:sldMk cId="1004649057" sldId="259"/>
            <ac:cxnSpMk id="52" creationId="{E79EF4FE-5BAA-7234-E5BD-FF3C59886BEA}"/>
          </ac:cxnSpMkLst>
        </pc:cxnChg>
        <pc:cxnChg chg="del">
          <ac:chgData name="Karl Johan Lisby" userId="951982a2-76f5-41c8-a4a7-deef41d3600e" providerId="ADAL" clId="{3DC0E83A-6FB9-4BD8-8EB1-6717AFC99980}" dt="2024-09-24T13:54:05.729" v="1735" actId="478"/>
          <ac:cxnSpMkLst>
            <pc:docMk/>
            <pc:sldMk cId="1004649057" sldId="259"/>
            <ac:cxnSpMk id="53" creationId="{F720A4A6-D647-0DFD-3852-25AB813A17B3}"/>
          </ac:cxnSpMkLst>
        </pc:cxnChg>
        <pc:cxnChg chg="del">
          <ac:chgData name="Karl Johan Lisby" userId="951982a2-76f5-41c8-a4a7-deef41d3600e" providerId="ADAL" clId="{3DC0E83A-6FB9-4BD8-8EB1-6717AFC99980}" dt="2024-09-24T13:53:52.611" v="1729" actId="478"/>
          <ac:cxnSpMkLst>
            <pc:docMk/>
            <pc:sldMk cId="1004649057" sldId="259"/>
            <ac:cxnSpMk id="57" creationId="{67E3784E-FCEA-17AD-5D68-82183ABFD7DD}"/>
          </ac:cxnSpMkLst>
        </pc:cxnChg>
        <pc:cxnChg chg="add mod">
          <ac:chgData name="Karl Johan Lisby" userId="951982a2-76f5-41c8-a4a7-deef41d3600e" providerId="ADAL" clId="{3DC0E83A-6FB9-4BD8-8EB1-6717AFC99980}" dt="2024-09-24T13:53:18.702" v="1726" actId="14100"/>
          <ac:cxnSpMkLst>
            <pc:docMk/>
            <pc:sldMk cId="1004649057" sldId="259"/>
            <ac:cxnSpMk id="58" creationId="{8D945EF1-09D6-BAE1-7118-2305CFA420AC}"/>
          </ac:cxnSpMkLst>
        </pc:cxnChg>
        <pc:cxnChg chg="del">
          <ac:chgData name="Karl Johan Lisby" userId="951982a2-76f5-41c8-a4a7-deef41d3600e" providerId="ADAL" clId="{3DC0E83A-6FB9-4BD8-8EB1-6717AFC99980}" dt="2024-09-24T13:53:53.830" v="1730" actId="478"/>
          <ac:cxnSpMkLst>
            <pc:docMk/>
            <pc:sldMk cId="1004649057" sldId="259"/>
            <ac:cxnSpMk id="62" creationId="{7727660B-60D5-3134-195A-D379982C0FF6}"/>
          </ac:cxnSpMkLst>
        </pc:cxnChg>
        <pc:cxnChg chg="del">
          <ac:chgData name="Karl Johan Lisby" userId="951982a2-76f5-41c8-a4a7-deef41d3600e" providerId="ADAL" clId="{3DC0E83A-6FB9-4BD8-8EB1-6717AFC99980}" dt="2024-09-24T13:54:05.729" v="1735" actId="478"/>
          <ac:cxnSpMkLst>
            <pc:docMk/>
            <pc:sldMk cId="1004649057" sldId="259"/>
            <ac:cxnSpMk id="65" creationId="{DEB4620B-C2B2-E6D6-1CC5-53201B8269D8}"/>
          </ac:cxnSpMkLst>
        </pc:cxnChg>
        <pc:cxnChg chg="del">
          <ac:chgData name="Karl Johan Lisby" userId="951982a2-76f5-41c8-a4a7-deef41d3600e" providerId="ADAL" clId="{3DC0E83A-6FB9-4BD8-8EB1-6717AFC99980}" dt="2024-09-24T13:53:51.646" v="1728" actId="478"/>
          <ac:cxnSpMkLst>
            <pc:docMk/>
            <pc:sldMk cId="1004649057" sldId="259"/>
            <ac:cxnSpMk id="75" creationId="{3915A501-B812-0A5D-9C8B-3AE6E58C67BF}"/>
          </ac:cxnSpMkLst>
        </pc:cxnChg>
        <pc:cxnChg chg="del">
          <ac:chgData name="Karl Johan Lisby" userId="951982a2-76f5-41c8-a4a7-deef41d3600e" providerId="ADAL" clId="{3DC0E83A-6FB9-4BD8-8EB1-6717AFC99980}" dt="2024-09-24T13:54:05.729" v="1735" actId="478"/>
          <ac:cxnSpMkLst>
            <pc:docMk/>
            <pc:sldMk cId="1004649057" sldId="259"/>
            <ac:cxnSpMk id="78" creationId="{862DE9C4-3ED2-79CE-4851-2EE67E8CB872}"/>
          </ac:cxnSpMkLst>
        </pc:cxnChg>
        <pc:cxnChg chg="del">
          <ac:chgData name="Karl Johan Lisby" userId="951982a2-76f5-41c8-a4a7-deef41d3600e" providerId="ADAL" clId="{3DC0E83A-6FB9-4BD8-8EB1-6717AFC99980}" dt="2024-09-24T13:53:49.906" v="1727" actId="478"/>
          <ac:cxnSpMkLst>
            <pc:docMk/>
            <pc:sldMk cId="1004649057" sldId="259"/>
            <ac:cxnSpMk id="81" creationId="{E5458755-91D9-4DEF-B2C8-89F087D1CBA1}"/>
          </ac:cxnSpMkLst>
        </pc:cxnChg>
        <pc:cxnChg chg="add mod">
          <ac:chgData name="Karl Johan Lisby" userId="951982a2-76f5-41c8-a4a7-deef41d3600e" providerId="ADAL" clId="{3DC0E83A-6FB9-4BD8-8EB1-6717AFC99980}" dt="2024-09-24T13:52:21.505" v="1666" actId="14100"/>
          <ac:cxnSpMkLst>
            <pc:docMk/>
            <pc:sldMk cId="1004649057" sldId="259"/>
            <ac:cxnSpMk id="231" creationId="{D37D587B-DF6A-9F24-86AC-157D9881356B}"/>
          </ac:cxnSpMkLst>
        </pc:cxnChg>
        <pc:cxnChg chg="add mod">
          <ac:chgData name="Karl Johan Lisby" userId="951982a2-76f5-41c8-a4a7-deef41d3600e" providerId="ADAL" clId="{3DC0E83A-6FB9-4BD8-8EB1-6717AFC99980}" dt="2024-09-24T13:51:10.897" v="1520" actId="14100"/>
          <ac:cxnSpMkLst>
            <pc:docMk/>
            <pc:sldMk cId="1004649057" sldId="259"/>
            <ac:cxnSpMk id="235" creationId="{005D11A0-CD58-0FB9-8B62-DDACDE37DB5C}"/>
          </ac:cxnSpMkLst>
        </pc:cxnChg>
        <pc:cxnChg chg="add mod">
          <ac:chgData name="Karl Johan Lisby" userId="951982a2-76f5-41c8-a4a7-deef41d3600e" providerId="ADAL" clId="{3DC0E83A-6FB9-4BD8-8EB1-6717AFC99980}" dt="2024-09-24T13:49:58.575" v="1264" actId="14100"/>
          <ac:cxnSpMkLst>
            <pc:docMk/>
            <pc:sldMk cId="1004649057" sldId="259"/>
            <ac:cxnSpMk id="236" creationId="{C5A1D8DF-B3E0-798F-8530-C5D7E698600C}"/>
          </ac:cxnSpMkLst>
        </pc:cxnChg>
        <pc:cxnChg chg="add mod">
          <ac:chgData name="Karl Johan Lisby" userId="951982a2-76f5-41c8-a4a7-deef41d3600e" providerId="ADAL" clId="{3DC0E83A-6FB9-4BD8-8EB1-6717AFC99980}" dt="2024-09-24T13:41:02.197" v="724" actId="14100"/>
          <ac:cxnSpMkLst>
            <pc:docMk/>
            <pc:sldMk cId="1004649057" sldId="259"/>
            <ac:cxnSpMk id="237" creationId="{F2FAB770-EF47-B0D6-7FC3-AF2F6D4C6807}"/>
          </ac:cxnSpMkLst>
        </pc:cxnChg>
        <pc:cxnChg chg="add mod">
          <ac:chgData name="Karl Johan Lisby" userId="951982a2-76f5-41c8-a4a7-deef41d3600e" providerId="ADAL" clId="{3DC0E83A-6FB9-4BD8-8EB1-6717AFC99980}" dt="2024-09-24T13:45:48.196" v="985" actId="14100"/>
          <ac:cxnSpMkLst>
            <pc:docMk/>
            <pc:sldMk cId="1004649057" sldId="259"/>
            <ac:cxnSpMk id="238" creationId="{68BD5F20-F01C-5483-0883-45190AA4A302}"/>
          </ac:cxnSpMkLst>
        </pc:cxnChg>
        <pc:cxnChg chg="add mod">
          <ac:chgData name="Karl Johan Lisby" userId="951982a2-76f5-41c8-a4a7-deef41d3600e" providerId="ADAL" clId="{3DC0E83A-6FB9-4BD8-8EB1-6717AFC99980}" dt="2024-09-24T13:44:22.951" v="760" actId="14100"/>
          <ac:cxnSpMkLst>
            <pc:docMk/>
            <pc:sldMk cId="1004649057" sldId="259"/>
            <ac:cxnSpMk id="239" creationId="{8C171B3C-7A62-E17F-30A3-262629949A93}"/>
          </ac:cxnSpMkLst>
        </pc:cxnChg>
        <pc:cxnChg chg="add mod">
          <ac:chgData name="Karl Johan Lisby" userId="951982a2-76f5-41c8-a4a7-deef41d3600e" providerId="ADAL" clId="{3DC0E83A-6FB9-4BD8-8EB1-6717AFC99980}" dt="2024-09-24T13:44:12.734" v="759" actId="14100"/>
          <ac:cxnSpMkLst>
            <pc:docMk/>
            <pc:sldMk cId="1004649057" sldId="259"/>
            <ac:cxnSpMk id="241" creationId="{32616580-FC2A-63A3-317B-6500287F6247}"/>
          </ac:cxnSpMkLst>
        </pc:cxnChg>
        <pc:cxnChg chg="add mod">
          <ac:chgData name="Karl Johan Lisby" userId="951982a2-76f5-41c8-a4a7-deef41d3600e" providerId="ADAL" clId="{3DC0E83A-6FB9-4BD8-8EB1-6717AFC99980}" dt="2024-09-24T13:44:04.326" v="758" actId="14100"/>
          <ac:cxnSpMkLst>
            <pc:docMk/>
            <pc:sldMk cId="1004649057" sldId="259"/>
            <ac:cxnSpMk id="243" creationId="{B47EA40F-9794-AFEA-4853-278F5596203B}"/>
          </ac:cxnSpMkLst>
        </pc:cxnChg>
        <pc:cxnChg chg="add mod">
          <ac:chgData name="Karl Johan Lisby" userId="951982a2-76f5-41c8-a4a7-deef41d3600e" providerId="ADAL" clId="{3DC0E83A-6FB9-4BD8-8EB1-6717AFC99980}" dt="2024-09-24T13:45:09.263" v="894" actId="14100"/>
          <ac:cxnSpMkLst>
            <pc:docMk/>
            <pc:sldMk cId="1004649057" sldId="259"/>
            <ac:cxnSpMk id="247" creationId="{F68B6AAE-C39F-9C98-669F-583419C6DEBD}"/>
          </ac:cxnSpMkLst>
        </pc:cxnChg>
        <pc:cxnChg chg="add del mod">
          <ac:chgData name="Karl Johan Lisby" userId="951982a2-76f5-41c8-a4a7-deef41d3600e" providerId="ADAL" clId="{3DC0E83A-6FB9-4BD8-8EB1-6717AFC99980}" dt="2024-09-24T13:52:57.705" v="1669" actId="478"/>
          <ac:cxnSpMkLst>
            <pc:docMk/>
            <pc:sldMk cId="1004649057" sldId="259"/>
            <ac:cxnSpMk id="248" creationId="{DA517367-D857-AEE2-FD2B-7C5948F33219}"/>
          </ac:cxnSpMkLst>
        </pc:cxnChg>
        <pc:cxnChg chg="add mod">
          <ac:chgData name="Karl Johan Lisby" userId="951982a2-76f5-41c8-a4a7-deef41d3600e" providerId="ADAL" clId="{3DC0E83A-6FB9-4BD8-8EB1-6717AFC99980}" dt="2024-09-24T13:46:26.624" v="1069" actId="14100"/>
          <ac:cxnSpMkLst>
            <pc:docMk/>
            <pc:sldMk cId="1004649057" sldId="259"/>
            <ac:cxnSpMk id="251" creationId="{827BE5A2-F5E2-92EB-B9E2-B2D0052420BD}"/>
          </ac:cxnSpMkLst>
        </pc:cxnChg>
        <pc:cxnChg chg="add mod">
          <ac:chgData name="Karl Johan Lisby" userId="951982a2-76f5-41c8-a4a7-deef41d3600e" providerId="ADAL" clId="{3DC0E83A-6FB9-4BD8-8EB1-6717AFC99980}" dt="2024-09-24T13:46:15.690" v="1068" actId="14100"/>
          <ac:cxnSpMkLst>
            <pc:docMk/>
            <pc:sldMk cId="1004649057" sldId="259"/>
            <ac:cxnSpMk id="254" creationId="{FA3B054A-EC21-3392-0305-0A76CB7B9D8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51" y="310434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826" y="416479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9014" y="2706121"/>
            <a:ext cx="2887878" cy="151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1450" y="1816100"/>
            <a:ext cx="6286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05175" y="1816100"/>
            <a:ext cx="6286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197" y="357408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12025" y="2743200"/>
            <a:ext cx="1281113" cy="73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Elbow Connector 14"/>
          <p:cNvCxnSpPr/>
          <p:nvPr/>
        </p:nvCxnSpPr>
        <p:spPr>
          <a:xfrm rot="10800000" flipV="1">
            <a:off x="6420585" y="2934865"/>
            <a:ext cx="914400" cy="531070"/>
          </a:xfrm>
          <a:prstGeom prst="bentConnector3">
            <a:avLst>
              <a:gd name="adj1" fmla="val 4548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6404613" y="2990766"/>
            <a:ext cx="930372" cy="407287"/>
          </a:xfrm>
          <a:prstGeom prst="bentConnector3">
            <a:avLst>
              <a:gd name="adj1" fmla="val 56825"/>
            </a:avLst>
          </a:prstGeom>
          <a:ln w="222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6420588" y="2910907"/>
            <a:ext cx="870475" cy="143748"/>
          </a:xfrm>
          <a:prstGeom prst="bentConnector3">
            <a:avLst>
              <a:gd name="adj1" fmla="val 50000"/>
            </a:avLst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6404614" y="3138508"/>
            <a:ext cx="886449" cy="183678"/>
          </a:xfrm>
          <a:prstGeom prst="bentConnector3">
            <a:avLst>
              <a:gd name="adj1" fmla="val 61103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63885" y="3210383"/>
            <a:ext cx="208332" cy="2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Shape 31"/>
          <p:cNvCxnSpPr/>
          <p:nvPr/>
        </p:nvCxnSpPr>
        <p:spPr>
          <a:xfrm rot="10800000" flipV="1">
            <a:off x="7047489" y="3230348"/>
            <a:ext cx="255553" cy="207636"/>
          </a:xfrm>
          <a:prstGeom prst="bentConnector3">
            <a:avLst>
              <a:gd name="adj1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04089" y="350074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" name="Elbow Connector 36"/>
          <p:cNvCxnSpPr>
            <a:endCxn id="1036" idx="0"/>
          </p:cNvCxnSpPr>
          <p:nvPr/>
        </p:nvCxnSpPr>
        <p:spPr>
          <a:xfrm rot="5400000">
            <a:off x="7199009" y="3392715"/>
            <a:ext cx="182547" cy="33504"/>
          </a:xfrm>
          <a:prstGeom prst="bentConnector3">
            <a:avLst>
              <a:gd name="adj1" fmla="val -2498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197" y="3952485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197" y="433089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197" y="4709295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197" y="508770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197" y="5466103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Elbow Connector 44"/>
          <p:cNvCxnSpPr/>
          <p:nvPr/>
        </p:nvCxnSpPr>
        <p:spPr>
          <a:xfrm rot="10800000">
            <a:off x="6400625" y="3537810"/>
            <a:ext cx="966305" cy="363364"/>
          </a:xfrm>
          <a:prstGeom prst="bentConnector3">
            <a:avLst>
              <a:gd name="adj1" fmla="val 260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0800000">
            <a:off x="6392636" y="3597708"/>
            <a:ext cx="970300" cy="674817"/>
          </a:xfrm>
          <a:prstGeom prst="bentConnector3">
            <a:avLst>
              <a:gd name="adj1" fmla="val 318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688117" y="3677565"/>
            <a:ext cx="291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6991586" y="4659846"/>
            <a:ext cx="371350" cy="3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975614" y="3677565"/>
            <a:ext cx="11979" cy="986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6700762" y="3733800"/>
            <a:ext cx="238201" cy="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6948329" y="5031862"/>
            <a:ext cx="422593" cy="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940550" y="3729038"/>
            <a:ext cx="3786" cy="1306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6704013" y="3813175"/>
            <a:ext cx="2063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908800" y="3811588"/>
            <a:ext cx="12700" cy="1595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6916738" y="5407025"/>
            <a:ext cx="490698" cy="1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856412" y="3876676"/>
            <a:ext cx="12701" cy="1911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6699250" y="3881437"/>
            <a:ext cx="1603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6873875" y="5784850"/>
            <a:ext cx="549436" cy="1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244850" y="2647950"/>
            <a:ext cx="752475" cy="40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111625" y="2981325"/>
            <a:ext cx="130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835400" y="2644775"/>
            <a:ext cx="276226" cy="33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3997325" y="3048000"/>
            <a:ext cx="2540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11989" y="1628775"/>
            <a:ext cx="851671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81385" y="1283158"/>
            <a:ext cx="208332" cy="2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6764" y="147509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4" name="Straight Connector 113"/>
          <p:cNvCxnSpPr/>
          <p:nvPr/>
        </p:nvCxnSpPr>
        <p:spPr>
          <a:xfrm flipH="1" flipV="1">
            <a:off x="7373938" y="1512888"/>
            <a:ext cx="7937" cy="10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7158038" y="1466850"/>
            <a:ext cx="127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7078663" y="1460500"/>
            <a:ext cx="857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7483475" y="1230313"/>
            <a:ext cx="3175" cy="385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7561263" y="1133475"/>
            <a:ext cx="7938" cy="48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6669088" y="1231900"/>
            <a:ext cx="819150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6637338" y="1250950"/>
            <a:ext cx="33337" cy="174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6415088" y="2990850"/>
            <a:ext cx="2206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413500" y="3184525"/>
            <a:ext cx="260350" cy="7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6670675" y="1131888"/>
            <a:ext cx="52388" cy="205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716713" y="1135063"/>
            <a:ext cx="854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/>
          <p:nvPr/>
        </p:nvCxnSpPr>
        <p:spPr>
          <a:xfrm flipV="1">
            <a:off x="2774950" y="3190875"/>
            <a:ext cx="1473200" cy="95251"/>
          </a:xfrm>
          <a:prstGeom prst="bentConnector3">
            <a:avLst>
              <a:gd name="adj1" fmla="val 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/>
          <p:nvPr/>
        </p:nvCxnSpPr>
        <p:spPr>
          <a:xfrm flipV="1">
            <a:off x="2781300" y="3254375"/>
            <a:ext cx="1184275" cy="149226"/>
          </a:xfrm>
          <a:prstGeom prst="bentConnector3">
            <a:avLst>
              <a:gd name="adj1" fmla="val 199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/>
          <p:nvPr/>
        </p:nvCxnSpPr>
        <p:spPr>
          <a:xfrm flipV="1">
            <a:off x="2771775" y="3314700"/>
            <a:ext cx="1200150" cy="193676"/>
          </a:xfrm>
          <a:prstGeom prst="bentConnector3">
            <a:avLst>
              <a:gd name="adj1" fmla="val 269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/>
          <p:nvPr/>
        </p:nvCxnSpPr>
        <p:spPr>
          <a:xfrm>
            <a:off x="2343150" y="2794000"/>
            <a:ext cx="1905000" cy="3206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/>
          <p:nvPr/>
        </p:nvCxnSpPr>
        <p:spPr>
          <a:xfrm flipV="1">
            <a:off x="2762250" y="3600450"/>
            <a:ext cx="1200150" cy="749300"/>
          </a:xfrm>
          <a:prstGeom prst="bentConnector3">
            <a:avLst>
              <a:gd name="adj1" fmla="val 603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/>
          <p:nvPr/>
        </p:nvCxnSpPr>
        <p:spPr>
          <a:xfrm flipV="1">
            <a:off x="2752725" y="3673475"/>
            <a:ext cx="1219200" cy="787400"/>
          </a:xfrm>
          <a:prstGeom prst="bentConnector3">
            <a:avLst>
              <a:gd name="adj1" fmla="val 690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/>
          <p:nvPr/>
        </p:nvCxnSpPr>
        <p:spPr>
          <a:xfrm flipV="1">
            <a:off x="2752725" y="3806825"/>
            <a:ext cx="1212850" cy="762000"/>
          </a:xfrm>
          <a:prstGeom prst="bentConnector3">
            <a:avLst>
              <a:gd name="adj1" fmla="val 774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3930650" y="3838575"/>
            <a:ext cx="965200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746750" y="3911600"/>
            <a:ext cx="688975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0524" y="2352675"/>
            <a:ext cx="2005982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76723D5-C875-83D8-4E57-4E9EB941DFA8}"/>
              </a:ext>
            </a:extLst>
          </p:cNvPr>
          <p:cNvCxnSpPr/>
          <p:nvPr/>
        </p:nvCxnSpPr>
        <p:spPr>
          <a:xfrm>
            <a:off x="596900" y="1250950"/>
            <a:ext cx="8162925" cy="4575175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28DF91-3789-901B-5087-6AC47B0ADEED}"/>
              </a:ext>
            </a:extLst>
          </p:cNvPr>
          <p:cNvCxnSpPr>
            <a:cxnSpLocks/>
          </p:cNvCxnSpPr>
          <p:nvPr/>
        </p:nvCxnSpPr>
        <p:spPr>
          <a:xfrm flipV="1">
            <a:off x="546100" y="1364336"/>
            <a:ext cx="8047038" cy="4228993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51" y="310434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826" y="416479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9014" y="2706121"/>
            <a:ext cx="2887878" cy="151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357408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2025" y="2743200"/>
            <a:ext cx="1281113" cy="73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Elbow Connector 14"/>
          <p:cNvCxnSpPr/>
          <p:nvPr/>
        </p:nvCxnSpPr>
        <p:spPr>
          <a:xfrm rot="10800000" flipV="1">
            <a:off x="6420585" y="2934865"/>
            <a:ext cx="914400" cy="531070"/>
          </a:xfrm>
          <a:prstGeom prst="bentConnector3">
            <a:avLst>
              <a:gd name="adj1" fmla="val 4548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6404613" y="2990766"/>
            <a:ext cx="930372" cy="407287"/>
          </a:xfrm>
          <a:prstGeom prst="bentConnector3">
            <a:avLst>
              <a:gd name="adj1" fmla="val 56825"/>
            </a:avLst>
          </a:prstGeom>
          <a:ln w="222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6420588" y="2910907"/>
            <a:ext cx="870475" cy="143748"/>
          </a:xfrm>
          <a:prstGeom prst="bentConnector3">
            <a:avLst>
              <a:gd name="adj1" fmla="val 50000"/>
            </a:avLst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6404614" y="3138508"/>
            <a:ext cx="886449" cy="183678"/>
          </a:xfrm>
          <a:prstGeom prst="bentConnector3">
            <a:avLst>
              <a:gd name="adj1" fmla="val 61103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63885" y="3210383"/>
            <a:ext cx="208332" cy="2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Shape 31"/>
          <p:cNvCxnSpPr/>
          <p:nvPr/>
        </p:nvCxnSpPr>
        <p:spPr>
          <a:xfrm rot="10800000" flipV="1">
            <a:off x="7047489" y="3230348"/>
            <a:ext cx="255553" cy="207636"/>
          </a:xfrm>
          <a:prstGeom prst="bentConnector3">
            <a:avLst>
              <a:gd name="adj1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04089" y="350074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" name="Elbow Connector 36"/>
          <p:cNvCxnSpPr>
            <a:endCxn id="1036" idx="0"/>
          </p:cNvCxnSpPr>
          <p:nvPr/>
        </p:nvCxnSpPr>
        <p:spPr>
          <a:xfrm rot="5400000">
            <a:off x="7199009" y="3392715"/>
            <a:ext cx="182547" cy="33504"/>
          </a:xfrm>
          <a:prstGeom prst="bentConnector3">
            <a:avLst>
              <a:gd name="adj1" fmla="val -2498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3952485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433089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4709295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508770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5466103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Elbow Connector 44"/>
          <p:cNvCxnSpPr/>
          <p:nvPr/>
        </p:nvCxnSpPr>
        <p:spPr>
          <a:xfrm rot="10800000">
            <a:off x="6400625" y="3537810"/>
            <a:ext cx="966305" cy="363364"/>
          </a:xfrm>
          <a:prstGeom prst="bentConnector3">
            <a:avLst>
              <a:gd name="adj1" fmla="val 260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0800000">
            <a:off x="6392636" y="3597708"/>
            <a:ext cx="970300" cy="674817"/>
          </a:xfrm>
          <a:prstGeom prst="bentConnector3">
            <a:avLst>
              <a:gd name="adj1" fmla="val 318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688117" y="3677565"/>
            <a:ext cx="291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6991586" y="4659846"/>
            <a:ext cx="371350" cy="3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975614" y="3677565"/>
            <a:ext cx="11979" cy="986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6700762" y="3733800"/>
            <a:ext cx="238201" cy="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6948329" y="5031862"/>
            <a:ext cx="422593" cy="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940550" y="3729038"/>
            <a:ext cx="3786" cy="1306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6704013" y="3813175"/>
            <a:ext cx="2063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908800" y="3811588"/>
            <a:ext cx="12700" cy="1595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6916738" y="5407025"/>
            <a:ext cx="490698" cy="1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856412" y="3876676"/>
            <a:ext cx="12701" cy="1911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6699250" y="3881437"/>
            <a:ext cx="1603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6873875" y="5784850"/>
            <a:ext cx="549436" cy="1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1989" y="1628775"/>
            <a:ext cx="851671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1385" y="1283158"/>
            <a:ext cx="208332" cy="2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16764" y="147509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4" name="Straight Connector 113"/>
          <p:cNvCxnSpPr/>
          <p:nvPr/>
        </p:nvCxnSpPr>
        <p:spPr>
          <a:xfrm flipH="1" flipV="1">
            <a:off x="7373938" y="1512888"/>
            <a:ext cx="7937" cy="10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7158038" y="1466850"/>
            <a:ext cx="127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7078663" y="1460500"/>
            <a:ext cx="857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7483475" y="1230313"/>
            <a:ext cx="3175" cy="385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7561263" y="1133475"/>
            <a:ext cx="7938" cy="48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6669088" y="1231900"/>
            <a:ext cx="819150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6637338" y="1250950"/>
            <a:ext cx="33337" cy="174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6415088" y="2990850"/>
            <a:ext cx="2206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413500" y="3184525"/>
            <a:ext cx="260350" cy="7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6670675" y="1131888"/>
            <a:ext cx="52388" cy="205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716713" y="1135063"/>
            <a:ext cx="854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/>
          <p:nvPr/>
        </p:nvCxnSpPr>
        <p:spPr>
          <a:xfrm flipV="1">
            <a:off x="2774950" y="3190875"/>
            <a:ext cx="1473200" cy="95251"/>
          </a:xfrm>
          <a:prstGeom prst="bentConnector3">
            <a:avLst>
              <a:gd name="adj1" fmla="val 9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/>
          <p:nvPr/>
        </p:nvCxnSpPr>
        <p:spPr>
          <a:xfrm flipV="1">
            <a:off x="2781300" y="3254375"/>
            <a:ext cx="1184275" cy="149226"/>
          </a:xfrm>
          <a:prstGeom prst="bentConnector3">
            <a:avLst>
              <a:gd name="adj1" fmla="val 199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/>
          <p:nvPr/>
        </p:nvCxnSpPr>
        <p:spPr>
          <a:xfrm flipV="1">
            <a:off x="2771775" y="3314700"/>
            <a:ext cx="1200150" cy="193676"/>
          </a:xfrm>
          <a:prstGeom prst="bentConnector3">
            <a:avLst>
              <a:gd name="adj1" fmla="val 269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/>
          <p:nvPr/>
        </p:nvCxnSpPr>
        <p:spPr>
          <a:xfrm>
            <a:off x="2343150" y="2794000"/>
            <a:ext cx="1905000" cy="3206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/>
          <p:nvPr/>
        </p:nvCxnSpPr>
        <p:spPr>
          <a:xfrm flipV="1">
            <a:off x="2762250" y="3600450"/>
            <a:ext cx="1200150" cy="749300"/>
          </a:xfrm>
          <a:prstGeom prst="bentConnector3">
            <a:avLst>
              <a:gd name="adj1" fmla="val 603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/>
          <p:nvPr/>
        </p:nvCxnSpPr>
        <p:spPr>
          <a:xfrm flipV="1">
            <a:off x="2752725" y="3673475"/>
            <a:ext cx="1219200" cy="787400"/>
          </a:xfrm>
          <a:prstGeom prst="bentConnector3">
            <a:avLst>
              <a:gd name="adj1" fmla="val 690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/>
          <p:nvPr/>
        </p:nvCxnSpPr>
        <p:spPr>
          <a:xfrm flipV="1">
            <a:off x="2752725" y="3806825"/>
            <a:ext cx="1212850" cy="762000"/>
          </a:xfrm>
          <a:prstGeom prst="bentConnector3">
            <a:avLst>
              <a:gd name="adj1" fmla="val 774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3930650" y="3838575"/>
            <a:ext cx="965200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746750" y="3911600"/>
            <a:ext cx="688975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0524" y="2352675"/>
            <a:ext cx="2005982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EF0871-0309-1572-391B-5985ABE4CE01}"/>
              </a:ext>
            </a:extLst>
          </p:cNvPr>
          <p:cNvSpPr/>
          <p:nvPr/>
        </p:nvSpPr>
        <p:spPr>
          <a:xfrm>
            <a:off x="6961253" y="3166667"/>
            <a:ext cx="182187" cy="151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B14C85-B862-AC4B-4E24-B2666F986BDA}"/>
              </a:ext>
            </a:extLst>
          </p:cNvPr>
          <p:cNvSpPr/>
          <p:nvPr/>
        </p:nvSpPr>
        <p:spPr>
          <a:xfrm>
            <a:off x="7286812" y="1248601"/>
            <a:ext cx="182187" cy="134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2B988E-ABD2-B6BD-8DE5-484D49EFC299}"/>
              </a:ext>
            </a:extLst>
          </p:cNvPr>
          <p:cNvSpPr txBox="1"/>
          <p:nvPr/>
        </p:nvSpPr>
        <p:spPr>
          <a:xfrm>
            <a:off x="6873308" y="3162279"/>
            <a:ext cx="4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00" dirty="0"/>
              <a:t>+5V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7113020" y="1232321"/>
            <a:ext cx="4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00" dirty="0"/>
              <a:t>+3,3V</a:t>
            </a:r>
            <a:endParaRPr lang="en-US" sz="9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790475-B929-D740-4390-015E0BD2F48D}"/>
              </a:ext>
            </a:extLst>
          </p:cNvPr>
          <p:cNvCxnSpPr/>
          <p:nvPr/>
        </p:nvCxnSpPr>
        <p:spPr>
          <a:xfrm>
            <a:off x="596900" y="1250950"/>
            <a:ext cx="8162925" cy="4575175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648A93-25ED-D0F3-F7B8-144008FB16B7}"/>
              </a:ext>
            </a:extLst>
          </p:cNvPr>
          <p:cNvCxnSpPr>
            <a:cxnSpLocks/>
          </p:cNvCxnSpPr>
          <p:nvPr/>
        </p:nvCxnSpPr>
        <p:spPr>
          <a:xfrm flipV="1">
            <a:off x="546100" y="1364336"/>
            <a:ext cx="8047038" cy="4228993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12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51" y="310434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826" y="416479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9014" y="2706121"/>
            <a:ext cx="2887878" cy="151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3574080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2025" y="2743200"/>
            <a:ext cx="1281113" cy="73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Elbow Connector 14"/>
          <p:cNvCxnSpPr/>
          <p:nvPr/>
        </p:nvCxnSpPr>
        <p:spPr>
          <a:xfrm rot="10800000" flipV="1">
            <a:off x="6420585" y="2934865"/>
            <a:ext cx="914400" cy="531070"/>
          </a:xfrm>
          <a:prstGeom prst="bentConnector3">
            <a:avLst>
              <a:gd name="adj1" fmla="val 45486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 flipV="1">
            <a:off x="6404613" y="2990766"/>
            <a:ext cx="930372" cy="407287"/>
          </a:xfrm>
          <a:prstGeom prst="bentConnector3">
            <a:avLst>
              <a:gd name="adj1" fmla="val 56825"/>
            </a:avLst>
          </a:prstGeom>
          <a:ln w="222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6420588" y="2910907"/>
            <a:ext cx="870475" cy="143748"/>
          </a:xfrm>
          <a:prstGeom prst="bentConnector3">
            <a:avLst>
              <a:gd name="adj1" fmla="val 50000"/>
            </a:avLst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6404614" y="3138508"/>
            <a:ext cx="886449" cy="183678"/>
          </a:xfrm>
          <a:prstGeom prst="bentConnector3">
            <a:avLst>
              <a:gd name="adj1" fmla="val 61103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63885" y="3210383"/>
            <a:ext cx="208332" cy="2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2" name="Shape 31"/>
          <p:cNvCxnSpPr/>
          <p:nvPr/>
        </p:nvCxnSpPr>
        <p:spPr>
          <a:xfrm rot="10800000" flipV="1">
            <a:off x="7047489" y="3230348"/>
            <a:ext cx="255553" cy="207636"/>
          </a:xfrm>
          <a:prstGeom prst="bentConnector3">
            <a:avLst>
              <a:gd name="adj1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04089" y="350074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" name="Elbow Connector 36"/>
          <p:cNvCxnSpPr>
            <a:endCxn id="1036" idx="0"/>
          </p:cNvCxnSpPr>
          <p:nvPr/>
        </p:nvCxnSpPr>
        <p:spPr>
          <a:xfrm rot="5400000">
            <a:off x="7199009" y="3392715"/>
            <a:ext cx="182547" cy="33504"/>
          </a:xfrm>
          <a:prstGeom prst="bentConnector3">
            <a:avLst>
              <a:gd name="adj1" fmla="val -2498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197" y="3952485"/>
            <a:ext cx="457200" cy="43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Elbow Connector 44"/>
          <p:cNvCxnSpPr/>
          <p:nvPr/>
        </p:nvCxnSpPr>
        <p:spPr>
          <a:xfrm rot="10800000">
            <a:off x="6400625" y="3537810"/>
            <a:ext cx="966305" cy="363364"/>
          </a:xfrm>
          <a:prstGeom prst="bentConnector3">
            <a:avLst>
              <a:gd name="adj1" fmla="val 260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0800000">
            <a:off x="6392636" y="3597708"/>
            <a:ext cx="970300" cy="674817"/>
          </a:xfrm>
          <a:prstGeom prst="bentConnector3">
            <a:avLst>
              <a:gd name="adj1" fmla="val 318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1989" y="1628775"/>
            <a:ext cx="851671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1385" y="1283158"/>
            <a:ext cx="208332" cy="21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16764" y="147509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4" name="Straight Connector 113"/>
          <p:cNvCxnSpPr/>
          <p:nvPr/>
        </p:nvCxnSpPr>
        <p:spPr>
          <a:xfrm flipH="1" flipV="1">
            <a:off x="7373938" y="1512888"/>
            <a:ext cx="7937" cy="10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7158038" y="1466850"/>
            <a:ext cx="127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7078663" y="1460500"/>
            <a:ext cx="857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7483475" y="1230313"/>
            <a:ext cx="3175" cy="385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 flipV="1">
            <a:off x="7561263" y="1133475"/>
            <a:ext cx="7938" cy="48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6669088" y="1231900"/>
            <a:ext cx="819150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6637338" y="1250950"/>
            <a:ext cx="33337" cy="174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6415088" y="2990850"/>
            <a:ext cx="22066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413500" y="3184525"/>
            <a:ext cx="260350" cy="7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6670675" y="1131888"/>
            <a:ext cx="52388" cy="205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716713" y="1135063"/>
            <a:ext cx="854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/>
          <p:nvPr/>
        </p:nvCxnSpPr>
        <p:spPr>
          <a:xfrm flipV="1">
            <a:off x="2781300" y="3254375"/>
            <a:ext cx="1184275" cy="149226"/>
          </a:xfrm>
          <a:prstGeom prst="bentConnector3">
            <a:avLst>
              <a:gd name="adj1" fmla="val 199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/>
          <p:nvPr/>
        </p:nvCxnSpPr>
        <p:spPr>
          <a:xfrm flipV="1">
            <a:off x="2771775" y="3314700"/>
            <a:ext cx="1200150" cy="193676"/>
          </a:xfrm>
          <a:prstGeom prst="bentConnector3">
            <a:avLst>
              <a:gd name="adj1" fmla="val 269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cxnSpLocks/>
          </p:cNvCxnSpPr>
          <p:nvPr/>
        </p:nvCxnSpPr>
        <p:spPr>
          <a:xfrm>
            <a:off x="2343150" y="2794000"/>
            <a:ext cx="1646767" cy="743810"/>
          </a:xfrm>
          <a:prstGeom prst="bentConnector3">
            <a:avLst>
              <a:gd name="adj1" fmla="val 668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cxnSpLocks/>
          </p:cNvCxnSpPr>
          <p:nvPr/>
        </p:nvCxnSpPr>
        <p:spPr>
          <a:xfrm flipV="1">
            <a:off x="2752725" y="3393111"/>
            <a:ext cx="1237192" cy="1067764"/>
          </a:xfrm>
          <a:prstGeom prst="bentConnector3">
            <a:avLst>
              <a:gd name="adj1" fmla="val 681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cxnSpLocks/>
          </p:cNvCxnSpPr>
          <p:nvPr/>
        </p:nvCxnSpPr>
        <p:spPr>
          <a:xfrm flipV="1">
            <a:off x="2738181" y="3473691"/>
            <a:ext cx="1281898" cy="1097503"/>
          </a:xfrm>
          <a:prstGeom prst="bentConnector3">
            <a:avLst>
              <a:gd name="adj1" fmla="val 739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3930650" y="3838575"/>
            <a:ext cx="965200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746750" y="3911600"/>
            <a:ext cx="688975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0524" y="2352675"/>
            <a:ext cx="2005982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EF0871-0309-1572-391B-5985ABE4CE01}"/>
              </a:ext>
            </a:extLst>
          </p:cNvPr>
          <p:cNvSpPr/>
          <p:nvPr/>
        </p:nvSpPr>
        <p:spPr>
          <a:xfrm>
            <a:off x="6961253" y="3166667"/>
            <a:ext cx="182187" cy="151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B14C85-B862-AC4B-4E24-B2666F986BDA}"/>
              </a:ext>
            </a:extLst>
          </p:cNvPr>
          <p:cNvSpPr/>
          <p:nvPr/>
        </p:nvSpPr>
        <p:spPr>
          <a:xfrm>
            <a:off x="7286812" y="1248601"/>
            <a:ext cx="182187" cy="134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2B988E-ABD2-B6BD-8DE5-484D49EFC299}"/>
              </a:ext>
            </a:extLst>
          </p:cNvPr>
          <p:cNvSpPr txBox="1"/>
          <p:nvPr/>
        </p:nvSpPr>
        <p:spPr>
          <a:xfrm>
            <a:off x="6873308" y="3162279"/>
            <a:ext cx="4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00" dirty="0"/>
              <a:t>+5V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7113020" y="1232321"/>
            <a:ext cx="4964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00" dirty="0"/>
              <a:t>+3,3V</a:t>
            </a:r>
            <a:endParaRPr lang="en-US" sz="9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B95657D-99F1-D34C-92B6-10255E6E567F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54385" y="2512623"/>
            <a:ext cx="264727" cy="2813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09DE846-15F0-FDAB-B4C7-57DC529AD9DF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54385" y="2242476"/>
            <a:ext cx="264727" cy="2813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CFDBB9-9A7A-C1DC-EDEF-AB162E041FAE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54385" y="1972330"/>
            <a:ext cx="264727" cy="2813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9D68710-3B44-B909-ADAC-FA9688495BE1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54385" y="1702184"/>
            <a:ext cx="264727" cy="28137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491949F-0B8B-D8B9-30F5-0C2986FAC5A2}"/>
              </a:ext>
            </a:extLst>
          </p:cNvPr>
          <p:cNvSpPr txBox="1"/>
          <p:nvPr/>
        </p:nvSpPr>
        <p:spPr>
          <a:xfrm>
            <a:off x="4550464" y="2059643"/>
            <a:ext cx="57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/>
              <a:t>IR sensors</a:t>
            </a:r>
            <a:endParaRPr lang="en-US" sz="8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49A566-5B7F-D34D-3E43-FE185127CCDB}"/>
              </a:ext>
            </a:extLst>
          </p:cNvPr>
          <p:cNvCxnSpPr/>
          <p:nvPr/>
        </p:nvCxnSpPr>
        <p:spPr>
          <a:xfrm flipH="1">
            <a:off x="4167717" y="2982781"/>
            <a:ext cx="84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A481AF-3F70-BE61-B85D-BFCC35BD3BD6}"/>
              </a:ext>
            </a:extLst>
          </p:cNvPr>
          <p:cNvCxnSpPr>
            <a:cxnSpLocks/>
          </p:cNvCxnSpPr>
          <p:nvPr/>
        </p:nvCxnSpPr>
        <p:spPr>
          <a:xfrm flipV="1">
            <a:off x="4167717" y="2667000"/>
            <a:ext cx="0" cy="315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6012E6-6D5B-F289-961F-FA011B17512A}"/>
              </a:ext>
            </a:extLst>
          </p:cNvPr>
          <p:cNvCxnSpPr>
            <a:cxnSpLocks/>
          </p:cNvCxnSpPr>
          <p:nvPr/>
        </p:nvCxnSpPr>
        <p:spPr>
          <a:xfrm>
            <a:off x="4171950" y="2665237"/>
            <a:ext cx="223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A4A8CBD-1219-8D50-33BA-F5FEF58F5650}"/>
              </a:ext>
            </a:extLst>
          </p:cNvPr>
          <p:cNvCxnSpPr>
            <a:cxnSpLocks/>
          </p:cNvCxnSpPr>
          <p:nvPr/>
        </p:nvCxnSpPr>
        <p:spPr>
          <a:xfrm flipH="1">
            <a:off x="4087283" y="2400098"/>
            <a:ext cx="315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9F998D2-8EDC-52C6-38C9-7F5A3EFAED1E}"/>
              </a:ext>
            </a:extLst>
          </p:cNvPr>
          <p:cNvCxnSpPr/>
          <p:nvPr/>
        </p:nvCxnSpPr>
        <p:spPr>
          <a:xfrm>
            <a:off x="4091517" y="2406650"/>
            <a:ext cx="0" cy="63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720A4A6-D647-0DFD-3852-25AB813A17B3}"/>
              </a:ext>
            </a:extLst>
          </p:cNvPr>
          <p:cNvCxnSpPr/>
          <p:nvPr/>
        </p:nvCxnSpPr>
        <p:spPr>
          <a:xfrm>
            <a:off x="4089400" y="3048000"/>
            <a:ext cx="179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7E3784E-FCEA-17AD-5D68-82183ABFD7DD}"/>
              </a:ext>
            </a:extLst>
          </p:cNvPr>
          <p:cNvCxnSpPr>
            <a:cxnSpLocks/>
          </p:cNvCxnSpPr>
          <p:nvPr/>
        </p:nvCxnSpPr>
        <p:spPr>
          <a:xfrm flipH="1">
            <a:off x="4002617" y="2127836"/>
            <a:ext cx="379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27660B-60D5-3134-195A-D379982C0FF6}"/>
              </a:ext>
            </a:extLst>
          </p:cNvPr>
          <p:cNvCxnSpPr>
            <a:cxnSpLocks/>
          </p:cNvCxnSpPr>
          <p:nvPr/>
        </p:nvCxnSpPr>
        <p:spPr>
          <a:xfrm>
            <a:off x="4002617" y="2127250"/>
            <a:ext cx="0" cy="994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EB4620B-C2B2-E6D6-1CC5-53201B8269D8}"/>
              </a:ext>
            </a:extLst>
          </p:cNvPr>
          <p:cNvCxnSpPr>
            <a:cxnSpLocks/>
          </p:cNvCxnSpPr>
          <p:nvPr/>
        </p:nvCxnSpPr>
        <p:spPr>
          <a:xfrm>
            <a:off x="3998383" y="3115733"/>
            <a:ext cx="258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915A501-B812-0A5D-9C8B-3AE6E58C67BF}"/>
              </a:ext>
            </a:extLst>
          </p:cNvPr>
          <p:cNvCxnSpPr>
            <a:cxnSpLocks/>
          </p:cNvCxnSpPr>
          <p:nvPr/>
        </p:nvCxnSpPr>
        <p:spPr>
          <a:xfrm>
            <a:off x="3903133" y="1856317"/>
            <a:ext cx="491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62DE9C4-3ED2-79CE-4851-2EE67E8CB872}"/>
              </a:ext>
            </a:extLst>
          </p:cNvPr>
          <p:cNvCxnSpPr>
            <a:cxnSpLocks/>
          </p:cNvCxnSpPr>
          <p:nvPr/>
        </p:nvCxnSpPr>
        <p:spPr>
          <a:xfrm>
            <a:off x="3898900" y="3181350"/>
            <a:ext cx="361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5458755-91D9-4DEF-B2C8-89F087D1CBA1}"/>
              </a:ext>
            </a:extLst>
          </p:cNvPr>
          <p:cNvCxnSpPr>
            <a:cxnSpLocks/>
          </p:cNvCxnSpPr>
          <p:nvPr/>
        </p:nvCxnSpPr>
        <p:spPr>
          <a:xfrm>
            <a:off x="3905250" y="1858433"/>
            <a:ext cx="0" cy="1318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790475-B929-D740-4390-015E0BD2F48D}"/>
              </a:ext>
            </a:extLst>
          </p:cNvPr>
          <p:cNvCxnSpPr/>
          <p:nvPr/>
        </p:nvCxnSpPr>
        <p:spPr>
          <a:xfrm>
            <a:off x="596900" y="1250950"/>
            <a:ext cx="8162925" cy="4575175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6648A93-25ED-D0F3-F7B8-144008FB16B7}"/>
              </a:ext>
            </a:extLst>
          </p:cNvPr>
          <p:cNvCxnSpPr>
            <a:cxnSpLocks/>
          </p:cNvCxnSpPr>
          <p:nvPr/>
        </p:nvCxnSpPr>
        <p:spPr>
          <a:xfrm flipV="1">
            <a:off x="546100" y="1364336"/>
            <a:ext cx="8047038" cy="4228993"/>
          </a:xfrm>
          <a:prstGeom prst="line">
            <a:avLst/>
          </a:prstGeom>
          <a:ln w="1047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64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8351" y="310434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8826" y="4164794"/>
            <a:ext cx="1387474" cy="93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9014" y="2706121"/>
            <a:ext cx="2887878" cy="151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54864" y="2495550"/>
            <a:ext cx="851671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59639" y="2348216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4" name="Straight Connector 113"/>
          <p:cNvCxnSpPr/>
          <p:nvPr/>
        </p:nvCxnSpPr>
        <p:spPr>
          <a:xfrm flipH="1" flipV="1">
            <a:off x="7516813" y="2386013"/>
            <a:ext cx="7937" cy="10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7300913" y="2339975"/>
            <a:ext cx="127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7221538" y="2333625"/>
            <a:ext cx="857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7613650" y="2232025"/>
            <a:ext cx="0" cy="282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6550025" y="1536700"/>
            <a:ext cx="227013" cy="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6415089" y="2990850"/>
            <a:ext cx="13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6546850" y="1533525"/>
            <a:ext cx="0" cy="1460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/>
          <p:nvPr/>
        </p:nvCxnSpPr>
        <p:spPr>
          <a:xfrm flipV="1">
            <a:off x="2781300" y="3254375"/>
            <a:ext cx="1184275" cy="149226"/>
          </a:xfrm>
          <a:prstGeom prst="bentConnector3">
            <a:avLst>
              <a:gd name="adj1" fmla="val 199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/>
          <p:nvPr/>
        </p:nvCxnSpPr>
        <p:spPr>
          <a:xfrm flipV="1">
            <a:off x="2771775" y="3314700"/>
            <a:ext cx="1200150" cy="193676"/>
          </a:xfrm>
          <a:prstGeom prst="bentConnector3">
            <a:avLst>
              <a:gd name="adj1" fmla="val 269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cxnSpLocks/>
          </p:cNvCxnSpPr>
          <p:nvPr/>
        </p:nvCxnSpPr>
        <p:spPr>
          <a:xfrm flipV="1">
            <a:off x="2752725" y="3393111"/>
            <a:ext cx="1237192" cy="1067764"/>
          </a:xfrm>
          <a:prstGeom prst="bentConnector3">
            <a:avLst>
              <a:gd name="adj1" fmla="val 681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cxnSpLocks/>
          </p:cNvCxnSpPr>
          <p:nvPr/>
        </p:nvCxnSpPr>
        <p:spPr>
          <a:xfrm flipV="1">
            <a:off x="2738181" y="3473691"/>
            <a:ext cx="1281898" cy="1097503"/>
          </a:xfrm>
          <a:prstGeom prst="bentConnector3">
            <a:avLst>
              <a:gd name="adj1" fmla="val 739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3930650" y="3838575"/>
            <a:ext cx="965200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5746750" y="3911600"/>
            <a:ext cx="688975" cy="2032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B14C85-B862-AC4B-4E24-B2666F986BDA}"/>
              </a:ext>
            </a:extLst>
          </p:cNvPr>
          <p:cNvSpPr/>
          <p:nvPr/>
        </p:nvSpPr>
        <p:spPr>
          <a:xfrm>
            <a:off x="7286812" y="1248601"/>
            <a:ext cx="182187" cy="134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7351146" y="2264196"/>
            <a:ext cx="370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+3,3V</a:t>
            </a:r>
            <a:endParaRPr lang="en-US" sz="5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9D68710-3B44-B909-ADAC-FA9688495BE1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71930" y="4011802"/>
            <a:ext cx="196079" cy="20841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491949F-0B8B-D8B9-30F5-0C2986FAC5A2}"/>
              </a:ext>
            </a:extLst>
          </p:cNvPr>
          <p:cNvSpPr txBox="1"/>
          <p:nvPr/>
        </p:nvSpPr>
        <p:spPr>
          <a:xfrm>
            <a:off x="7590348" y="4279536"/>
            <a:ext cx="57227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IR sensors</a:t>
            </a:r>
            <a:endParaRPr lang="en-US" sz="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28192" y="571499"/>
            <a:ext cx="743077" cy="1181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7" name="Straight Connector 66"/>
          <p:cNvCxnSpPr/>
          <p:nvPr/>
        </p:nvCxnSpPr>
        <p:spPr>
          <a:xfrm>
            <a:off x="6416675" y="3192463"/>
            <a:ext cx="285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6702425" y="1603375"/>
            <a:ext cx="0" cy="1584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702425" y="1606550"/>
            <a:ext cx="58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553200" y="2233613"/>
            <a:ext cx="1060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6689725" y="2108200"/>
            <a:ext cx="36000" cy="36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530975" y="2222500"/>
            <a:ext cx="36000" cy="36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6705600" y="2128838"/>
            <a:ext cx="1003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7712075" y="2130425"/>
            <a:ext cx="0" cy="374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18868" y="2025649"/>
            <a:ext cx="63019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71268" y="1917699"/>
            <a:ext cx="63019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18868" y="2025649"/>
            <a:ext cx="63019" cy="20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6290696" y="1248196"/>
            <a:ext cx="370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+3,3V</a:t>
            </a:r>
            <a:endParaRPr lang="en-US" sz="5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4485904" y="4877488"/>
            <a:ext cx="56746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IR </a:t>
            </a:r>
            <a:r>
              <a:rPr lang="da-DK" sz="500" dirty="0" err="1"/>
              <a:t>LEDs</a:t>
            </a:r>
            <a:endParaRPr lang="en-US" sz="5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7551171" y="1943521"/>
            <a:ext cx="370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4K7</a:t>
            </a:r>
            <a:endParaRPr lang="en-US" sz="500" dirty="0"/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6543675" y="1330325"/>
            <a:ext cx="227013" cy="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6369050" y="1400175"/>
            <a:ext cx="404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6372225" y="1403350"/>
            <a:ext cx="0" cy="441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6375400" y="1841500"/>
            <a:ext cx="1231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7600950" y="1524000"/>
            <a:ext cx="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7448551" y="152708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7448551" y="16636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445376" y="159375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7585075" y="1644650"/>
            <a:ext cx="36000" cy="36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7581900" y="1574800"/>
            <a:ext cx="36000" cy="3600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 flipH="1">
            <a:off x="7442201" y="12445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6623051" y="7619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7442201" y="89525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>
            <a:off x="7442201" y="9651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7442201" y="103178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7442201" y="110798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>
            <a:off x="7442201" y="11810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6623051" y="83810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>
            <a:off x="6623051" y="91113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6623051" y="97463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>
            <a:off x="6623051" y="1044480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6623051" y="1123855"/>
            <a:ext cx="1523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2700000" flipH="1">
            <a:off x="6565901" y="8158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-2700000" flipH="1">
            <a:off x="7585076" y="869854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-2700000" flipH="1">
            <a:off x="7585076" y="936530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-2700000" flipH="1">
            <a:off x="7585076" y="1003205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rot="-2700000" flipH="1">
            <a:off x="7585076" y="1082580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rot="-2700000" flipH="1">
            <a:off x="7585076" y="1155606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rot="-2700000" flipH="1">
            <a:off x="7585076" y="1219106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2700000" flipH="1">
            <a:off x="6565901" y="949230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2700000" flipH="1">
            <a:off x="6565901" y="1019080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rot="2700000" flipH="1">
            <a:off x="6565901" y="736506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2700000" flipH="1">
            <a:off x="6565901" y="885730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2700000" flipH="1">
            <a:off x="6565901" y="1101631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6572250" y="314325"/>
            <a:ext cx="15809" cy="76518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7651750" y="257175"/>
            <a:ext cx="0" cy="93345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H="1">
            <a:off x="4724400" y="266700"/>
            <a:ext cx="29337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2700000" flipH="1">
            <a:off x="6524626" y="292005"/>
            <a:ext cx="720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 descr="https://ae01.alicdn.com/kf/H237ad536157742e3b1476063bc2ce1026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https://ae01.alicdn.com/kf/H237ad536157742e3b1476063bc2ce1026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0800000">
            <a:off x="3541713" y="406399"/>
            <a:ext cx="2499183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0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18014" y="293991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1" name="Straight Connector 180"/>
          <p:cNvCxnSpPr/>
          <p:nvPr/>
        </p:nvCxnSpPr>
        <p:spPr>
          <a:xfrm flipH="1" flipV="1">
            <a:off x="4632325" y="346075"/>
            <a:ext cx="1" cy="10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 flipV="1">
            <a:off x="4459288" y="285750"/>
            <a:ext cx="127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V="1">
            <a:off x="4379913" y="279400"/>
            <a:ext cx="857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4474596" y="232196"/>
            <a:ext cx="370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+5V</a:t>
            </a:r>
            <a:endParaRPr lang="en-US" sz="500" dirty="0"/>
          </a:p>
        </p:txBody>
      </p:sp>
      <p:cxnSp>
        <p:nvCxnSpPr>
          <p:cNvPr id="196" name="Straight Connector 195"/>
          <p:cNvCxnSpPr/>
          <p:nvPr/>
        </p:nvCxnSpPr>
        <p:spPr>
          <a:xfrm rot="-2700000" flipH="1">
            <a:off x="4679951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rot="-2700000" flipH="1">
            <a:off x="4733637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rot="-2700000" flipH="1">
            <a:off x="4894695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rot="-2700000" flipH="1">
            <a:off x="4787323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rot="-2700000" flipH="1">
            <a:off x="5002067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rot="-2700000" flipH="1">
            <a:off x="5216811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rot="-2700000" flipH="1">
            <a:off x="5270501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rot="-2700000" flipH="1">
            <a:off x="5109439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rot="-2700000" flipH="1">
            <a:off x="4841009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rot="-2700000" flipH="1">
            <a:off x="4948381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rot="-2700000" flipH="1">
            <a:off x="5163125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rot="-2700000" flipH="1">
            <a:off x="5055753" y="295179"/>
            <a:ext cx="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H="1" flipV="1">
            <a:off x="4689476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H="1" flipV="1">
            <a:off x="4743162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H="1" flipV="1">
            <a:off x="4796848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H="1" flipV="1">
            <a:off x="5011592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H="1" flipV="1">
            <a:off x="5226336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H="1" flipV="1">
            <a:off x="4957906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 flipV="1">
            <a:off x="5172650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H="1" flipV="1">
            <a:off x="5280026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 flipV="1">
            <a:off x="4904220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H="1" flipV="1">
            <a:off x="5118964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 flipV="1">
            <a:off x="4850534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H="1" flipV="1">
            <a:off x="5065278" y="320675"/>
            <a:ext cx="1" cy="1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3448050" y="3535363"/>
            <a:ext cx="523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1">
            <a:off x="3448050" y="2517775"/>
            <a:ext cx="0" cy="1019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H="1">
            <a:off x="3248026" y="2520855"/>
            <a:ext cx="203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7442200" y="1457325"/>
            <a:ext cx="227013" cy="3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032073D1-5C86-096E-E34F-E839D76407AB}"/>
              </a:ext>
            </a:extLst>
          </p:cNvPr>
          <p:cNvSpPr txBox="1"/>
          <p:nvPr/>
        </p:nvSpPr>
        <p:spPr>
          <a:xfrm>
            <a:off x="7595621" y="1368846"/>
            <a:ext cx="37045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+3,3V</a:t>
            </a:r>
            <a:endParaRPr lang="en-US" sz="500" dirty="0"/>
          </a:p>
        </p:txBody>
      </p:sp>
      <p:pic>
        <p:nvPicPr>
          <p:cNvPr id="2" name="Picture 12">
            <a:extLst>
              <a:ext uri="{FF2B5EF4-FFF2-40B4-BE49-F238E27FC236}">
                <a16:creationId xmlns:a16="http://schemas.microsoft.com/office/drawing/2014/main" id="{5079BA80-EC62-5F39-BADE-1487F2631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8258" y="1862114"/>
            <a:ext cx="138882" cy="1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6E0306-8E9A-0FCC-C362-6A428D0D41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91252" y="4429124"/>
            <a:ext cx="213682" cy="4897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09183D-BC67-B72F-4D48-2988EBB4FB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88102" y="4429124"/>
            <a:ext cx="213682" cy="4897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35E1AE-297D-0ED3-D171-006709B5E6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84952" y="4429124"/>
            <a:ext cx="213682" cy="4897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AF7CB3-787C-ACE4-124D-686114819F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81802" y="4429124"/>
            <a:ext cx="213682" cy="4897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3DF6AF-B29D-A8CD-ECCC-6DDAD37366C8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71930" y="4164202"/>
            <a:ext cx="196079" cy="2084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469CD3D-633E-DDBC-E304-5FC1C8D05407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71930" y="4316602"/>
            <a:ext cx="196079" cy="2084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FC55AEF-EEE4-359E-2477-E549D563E257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71930" y="4469002"/>
            <a:ext cx="196079" cy="20841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83780EC-44D2-5136-E21D-CF6902658D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27913" y="3587541"/>
            <a:ext cx="298586" cy="169277"/>
          </a:xfrm>
          <a:prstGeom prst="rect">
            <a:avLst/>
          </a:prstGeom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3EAA370D-C693-AA43-1043-5DCEAA889F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27913" y="3785616"/>
            <a:ext cx="298586" cy="169277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445D1F8C-9934-EF31-ACA7-B10896A3196C}"/>
              </a:ext>
            </a:extLst>
          </p:cNvPr>
          <p:cNvSpPr txBox="1"/>
          <p:nvPr/>
        </p:nvSpPr>
        <p:spPr>
          <a:xfrm>
            <a:off x="7658100" y="3700220"/>
            <a:ext cx="57227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end-stop</a:t>
            </a:r>
            <a:endParaRPr lang="en-US" sz="500" dirty="0"/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D37D587B-DF6A-9F24-86AC-157D9881356B}"/>
              </a:ext>
            </a:extLst>
          </p:cNvPr>
          <p:cNvCxnSpPr>
            <a:cxnSpLocks/>
          </p:cNvCxnSpPr>
          <p:nvPr/>
        </p:nvCxnSpPr>
        <p:spPr>
          <a:xfrm flipH="1" flipV="1">
            <a:off x="6415089" y="2914650"/>
            <a:ext cx="654027" cy="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005D11A0-CD58-0FB9-8B62-DDACDE37DB5C}"/>
              </a:ext>
            </a:extLst>
          </p:cNvPr>
          <p:cNvCxnSpPr>
            <a:cxnSpLocks/>
          </p:cNvCxnSpPr>
          <p:nvPr/>
        </p:nvCxnSpPr>
        <p:spPr>
          <a:xfrm flipH="1">
            <a:off x="6415089" y="3327400"/>
            <a:ext cx="5762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C5A1D8DF-B3E0-798F-8530-C5D7E698600C}"/>
              </a:ext>
            </a:extLst>
          </p:cNvPr>
          <p:cNvCxnSpPr>
            <a:cxnSpLocks/>
          </p:cNvCxnSpPr>
          <p:nvPr/>
        </p:nvCxnSpPr>
        <p:spPr>
          <a:xfrm flipH="1">
            <a:off x="6418264" y="3393111"/>
            <a:ext cx="498452" cy="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F2FAB770-EF47-B0D6-7FC3-AF2F6D4C6807}"/>
              </a:ext>
            </a:extLst>
          </p:cNvPr>
          <p:cNvCxnSpPr>
            <a:cxnSpLocks/>
          </p:cNvCxnSpPr>
          <p:nvPr/>
        </p:nvCxnSpPr>
        <p:spPr>
          <a:xfrm flipH="1">
            <a:off x="6424614" y="3673475"/>
            <a:ext cx="301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68BD5F20-F01C-5483-0883-45190AA4A302}"/>
              </a:ext>
            </a:extLst>
          </p:cNvPr>
          <p:cNvCxnSpPr>
            <a:cxnSpLocks/>
          </p:cNvCxnSpPr>
          <p:nvPr/>
        </p:nvCxnSpPr>
        <p:spPr>
          <a:xfrm flipH="1" flipV="1">
            <a:off x="6411914" y="3530600"/>
            <a:ext cx="428610" cy="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8C171B3C-7A62-E17F-30A3-262629949A93}"/>
              </a:ext>
            </a:extLst>
          </p:cNvPr>
          <p:cNvCxnSpPr>
            <a:cxnSpLocks/>
          </p:cNvCxnSpPr>
          <p:nvPr/>
        </p:nvCxnSpPr>
        <p:spPr>
          <a:xfrm flipH="1">
            <a:off x="6415089" y="3603625"/>
            <a:ext cx="361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32616580-FC2A-63A3-317B-6500287F6247}"/>
              </a:ext>
            </a:extLst>
          </p:cNvPr>
          <p:cNvCxnSpPr>
            <a:cxnSpLocks/>
          </p:cNvCxnSpPr>
          <p:nvPr/>
        </p:nvCxnSpPr>
        <p:spPr>
          <a:xfrm flipV="1">
            <a:off x="6725725" y="3672179"/>
            <a:ext cx="0" cy="915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B47EA40F-9794-AFEA-4853-278F5596203B}"/>
              </a:ext>
            </a:extLst>
          </p:cNvPr>
          <p:cNvCxnSpPr>
            <a:cxnSpLocks/>
          </p:cNvCxnSpPr>
          <p:nvPr/>
        </p:nvCxnSpPr>
        <p:spPr>
          <a:xfrm flipH="1">
            <a:off x="6725725" y="4587875"/>
            <a:ext cx="771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F68B6AAE-C39F-9C98-669F-583419C6DEBD}"/>
              </a:ext>
            </a:extLst>
          </p:cNvPr>
          <p:cNvCxnSpPr>
            <a:cxnSpLocks/>
          </p:cNvCxnSpPr>
          <p:nvPr/>
        </p:nvCxnSpPr>
        <p:spPr>
          <a:xfrm flipV="1">
            <a:off x="6777038" y="3597566"/>
            <a:ext cx="0" cy="831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827BE5A2-F5E2-92EB-B9E2-B2D0052420BD}"/>
              </a:ext>
            </a:extLst>
          </p:cNvPr>
          <p:cNvCxnSpPr>
            <a:cxnSpLocks/>
          </p:cNvCxnSpPr>
          <p:nvPr/>
        </p:nvCxnSpPr>
        <p:spPr>
          <a:xfrm flipV="1">
            <a:off x="6840524" y="3530871"/>
            <a:ext cx="0" cy="748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FA3B054A-EC21-3392-0305-0A76CB7B9D8A}"/>
              </a:ext>
            </a:extLst>
          </p:cNvPr>
          <p:cNvCxnSpPr>
            <a:cxnSpLocks/>
          </p:cNvCxnSpPr>
          <p:nvPr/>
        </p:nvCxnSpPr>
        <p:spPr>
          <a:xfrm flipH="1">
            <a:off x="6840524" y="4279868"/>
            <a:ext cx="651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E5EB2D-68B6-38ED-6095-6C3674434A24}"/>
              </a:ext>
            </a:extLst>
          </p:cNvPr>
          <p:cNvCxnSpPr>
            <a:cxnSpLocks/>
          </p:cNvCxnSpPr>
          <p:nvPr/>
        </p:nvCxnSpPr>
        <p:spPr>
          <a:xfrm flipH="1">
            <a:off x="6916716" y="4127471"/>
            <a:ext cx="569300" cy="6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8ECCB6-1A21-0B41-B0AE-72A27843EC0C}"/>
              </a:ext>
            </a:extLst>
          </p:cNvPr>
          <p:cNvCxnSpPr>
            <a:cxnSpLocks/>
          </p:cNvCxnSpPr>
          <p:nvPr/>
        </p:nvCxnSpPr>
        <p:spPr>
          <a:xfrm flipV="1">
            <a:off x="6916716" y="3393111"/>
            <a:ext cx="0" cy="738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356C864-598A-848F-AE78-F10CB154B6CD}"/>
              </a:ext>
            </a:extLst>
          </p:cNvPr>
          <p:cNvCxnSpPr>
            <a:cxnSpLocks/>
          </p:cNvCxnSpPr>
          <p:nvPr/>
        </p:nvCxnSpPr>
        <p:spPr>
          <a:xfrm flipH="1">
            <a:off x="6991350" y="3852816"/>
            <a:ext cx="432740" cy="5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ADDD590-457D-BD0C-1F4F-319240BB44E6}"/>
              </a:ext>
            </a:extLst>
          </p:cNvPr>
          <p:cNvCxnSpPr>
            <a:cxnSpLocks/>
          </p:cNvCxnSpPr>
          <p:nvPr/>
        </p:nvCxnSpPr>
        <p:spPr>
          <a:xfrm flipH="1" flipV="1">
            <a:off x="6991350" y="3327400"/>
            <a:ext cx="4728" cy="53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E016C0B-4B6F-25FA-DA07-81991E28DC48}"/>
              </a:ext>
            </a:extLst>
          </p:cNvPr>
          <p:cNvCxnSpPr>
            <a:cxnSpLocks/>
          </p:cNvCxnSpPr>
          <p:nvPr/>
        </p:nvCxnSpPr>
        <p:spPr>
          <a:xfrm flipH="1">
            <a:off x="7070711" y="3656578"/>
            <a:ext cx="374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79EF4FE-5BAA-7234-E5BD-FF3C59886BEA}"/>
              </a:ext>
            </a:extLst>
          </p:cNvPr>
          <p:cNvCxnSpPr>
            <a:cxnSpLocks/>
          </p:cNvCxnSpPr>
          <p:nvPr/>
        </p:nvCxnSpPr>
        <p:spPr>
          <a:xfrm flipV="1">
            <a:off x="7069116" y="2915264"/>
            <a:ext cx="0" cy="738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945EF1-09D6-BAE1-7118-2305CFA420AC}"/>
              </a:ext>
            </a:extLst>
          </p:cNvPr>
          <p:cNvCxnSpPr>
            <a:cxnSpLocks/>
          </p:cNvCxnSpPr>
          <p:nvPr/>
        </p:nvCxnSpPr>
        <p:spPr>
          <a:xfrm flipH="1">
            <a:off x="6777038" y="4432268"/>
            <a:ext cx="7185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2DB966C-0E85-2632-17C2-CE23BDED3E6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73070" y="2105384"/>
            <a:ext cx="2005982" cy="70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4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ad4ee908-87eb-451b-9140-0136682aa6d4}" enabled="1" method="Standard" siteId="{5007a010-2aef-460a-a493-5d61927182be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2580</TotalTime>
  <Words>24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Karl Johan Lisby</dc:creator>
  <cp:lastModifiedBy>Karl Johan Lisby</cp:lastModifiedBy>
  <cp:revision>22</cp:revision>
  <cp:lastPrinted>2024-09-24T13:08:21Z</cp:lastPrinted>
  <dcterms:created xsi:type="dcterms:W3CDTF">2006-08-16T00:00:00Z</dcterms:created>
  <dcterms:modified xsi:type="dcterms:W3CDTF">2024-09-24T14:10:38Z</dcterms:modified>
</cp:coreProperties>
</file>