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62" r:id="rId3"/>
    <p:sldId id="257" r:id="rId4"/>
    <p:sldId id="259" r:id="rId5"/>
    <p:sldId id="263" r:id="rId6"/>
    <p:sldId id="261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55"/>
  </p:normalViewPr>
  <p:slideViewPr>
    <p:cSldViewPr snapToGrid="0" snapToObjects="1">
      <p:cViewPr varScale="1">
        <p:scale>
          <a:sx n="70" d="100"/>
          <a:sy n="70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3A4B5-2F5D-E04F-ABB1-C5343B383B6D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168C1-0671-D04A-8AC1-D7BCCAA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real world</a:t>
            </a:r>
            <a:r>
              <a:rPr lang="mr-IN" dirty="0" smtClean="0"/>
              <a:t>…</a:t>
            </a:r>
            <a:r>
              <a:rPr lang="en-US" dirty="0" smtClean="0"/>
              <a:t>  (do we care)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168C1-0671-D04A-8AC1-D7BCCAAC1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3/24/18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81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tiff"/><Relationship Id="rId3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f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2846" y="152213"/>
            <a:ext cx="11565466" cy="1641490"/>
          </a:xfrm>
        </p:spPr>
        <p:txBody>
          <a:bodyPr/>
          <a:lstStyle/>
          <a:p>
            <a:pPr algn="ctr"/>
            <a:r>
              <a:rPr lang="en-US" dirty="0" smtClean="0"/>
              <a:t>Safe-Home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554" y="1352901"/>
            <a:ext cx="9144000" cy="754025"/>
          </a:xfrm>
        </p:spPr>
        <p:txBody>
          <a:bodyPr/>
          <a:lstStyle/>
          <a:p>
            <a:pPr algn="ctr"/>
            <a:r>
              <a:rPr lang="en-US" dirty="0" smtClean="0"/>
              <a:t>Jill, Mary Anne, Kelly, Paul, William, Candace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85" y="2393551"/>
            <a:ext cx="6341738" cy="42314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21501" y="3135471"/>
            <a:ext cx="1100138" cy="1128713"/>
          </a:xfrm>
          <a:prstGeom prst="ellipse">
            <a:avLst/>
          </a:prstGeom>
          <a:solidFill>
            <a:srgbClr val="00C0FE">
              <a:alpha val="34000"/>
            </a:srgbClr>
          </a:solidFill>
          <a:ln w="34925">
            <a:solidFill>
              <a:srgbClr val="00C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19020"/>
          <a:stretch/>
        </p:blipFill>
        <p:spPr>
          <a:xfrm>
            <a:off x="8573261" y="152213"/>
            <a:ext cx="1493093" cy="13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3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Statistically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Homicide is one of the leading causes of death for </a:t>
            </a:r>
            <a:r>
              <a:rPr lang="en-US" dirty="0" smtClean="0"/>
              <a:t>women</a:t>
            </a:r>
          </a:p>
          <a:p>
            <a:r>
              <a:rPr lang="en-US" dirty="0"/>
              <a:t>Nearly half of female victims are killed by a current or former male intimate </a:t>
            </a:r>
            <a:r>
              <a:rPr lang="en-US" dirty="0" smtClean="0"/>
              <a:t>partner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www.cdc.gov</a:t>
            </a:r>
            <a:r>
              <a:rPr lang="en-US" dirty="0"/>
              <a:t>/</a:t>
            </a:r>
            <a:r>
              <a:rPr lang="en-US" dirty="0" err="1"/>
              <a:t>mmwr</a:t>
            </a:r>
            <a:r>
              <a:rPr lang="en-US" dirty="0"/>
              <a:t>/volumes/66/</a:t>
            </a:r>
            <a:r>
              <a:rPr lang="en-US" dirty="0" err="1"/>
              <a:t>wr</a:t>
            </a:r>
            <a:r>
              <a:rPr lang="en-US" dirty="0"/>
              <a:t>/mm6628a1.htm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9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deserve to feel safe in your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out emotions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7481252" cy="1600200"/>
          </a:xfrm>
        </p:spPr>
        <p:txBody>
          <a:bodyPr anchor="t">
            <a:normAutofit/>
          </a:bodyPr>
          <a:lstStyle/>
          <a:p>
            <a:r>
              <a:rPr lang="en-US" sz="4800" dirty="0" smtClean="0"/>
              <a:t>Hardware used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9744" y="1422064"/>
            <a:ext cx="4841888" cy="478146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Button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Light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Feather HAZAA (check spelling)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And we have an app</a:t>
            </a:r>
            <a:r>
              <a:rPr lang="mr-IN" sz="2800" dirty="0" smtClean="0"/>
              <a:t>…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How will users interact (usability)</a:t>
            </a:r>
          </a:p>
          <a:p>
            <a:r>
              <a:rPr lang="en-US" sz="2800" dirty="0" smtClean="0"/>
              <a:t>Private confidentiality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353312" y="1792224"/>
            <a:ext cx="2889504" cy="44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our statue!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6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8962580" cy="1600200"/>
          </a:xfrm>
        </p:spPr>
        <p:txBody>
          <a:bodyPr anchor="t">
            <a:normAutofit/>
          </a:bodyPr>
          <a:lstStyle/>
          <a:p>
            <a:r>
              <a:rPr lang="en-US" sz="4800" dirty="0" smtClean="0"/>
              <a:t>Your Safe-House App  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9744" y="1422064"/>
            <a:ext cx="4841888" cy="4781465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Sign in required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Register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Emergency </a:t>
            </a:r>
            <a:r>
              <a:rPr lang="en-US" dirty="0" err="1" smtClean="0"/>
              <a:t>cont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Login router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Bad guys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Another interface for buttons, panic or snooze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Connoects</a:t>
            </a:r>
            <a:r>
              <a:rPr lang="en-US" dirty="0" smtClean="0"/>
              <a:t> to your other devices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How will users interact (usability)</a:t>
            </a:r>
          </a:p>
          <a:p>
            <a:r>
              <a:rPr lang="en-US" dirty="0" smtClean="0"/>
              <a:t>Private confidentiality </a:t>
            </a:r>
          </a:p>
          <a:p>
            <a:r>
              <a:rPr lang="en-US" dirty="0"/>
              <a:t>	</a:t>
            </a:r>
            <a:r>
              <a:rPr lang="en-US" dirty="0" smtClean="0"/>
              <a:t>login securely</a:t>
            </a:r>
          </a:p>
          <a:p>
            <a:r>
              <a:rPr lang="en-US" dirty="0"/>
              <a:t>	</a:t>
            </a:r>
            <a:r>
              <a:rPr lang="en-US" dirty="0" smtClean="0"/>
              <a:t>is their data stored?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69" y="1422065"/>
            <a:ext cx="2689574" cy="4781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0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visions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Areas for development (known limitations)</a:t>
            </a:r>
          </a:p>
          <a:p>
            <a:r>
              <a:rPr lang="en-US" dirty="0" smtClean="0"/>
              <a:t>Show screen shot of app</a:t>
            </a:r>
          </a:p>
          <a:p>
            <a:r>
              <a:rPr lang="en-US" dirty="0" smtClean="0"/>
              <a:t>Shared at domestic violence shelters, </a:t>
            </a:r>
          </a:p>
          <a:p>
            <a:pPr lvl="1"/>
            <a:r>
              <a:rPr lang="en-US" dirty="0" smtClean="0"/>
              <a:t>open source 3d printed design and code.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You can protect yourself with Safe-Home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88631"/>
            <a:ext cx="7620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7744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293</TotalTime>
  <Words>168</Words>
  <Application>Microsoft Macintosh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Mangal</vt:lpstr>
      <vt:lpstr>Arial</vt:lpstr>
      <vt:lpstr>Depth</vt:lpstr>
      <vt:lpstr>Safe-Home</vt:lpstr>
      <vt:lpstr>Statistically… </vt:lpstr>
      <vt:lpstr>You deserve to feel safe in your home</vt:lpstr>
      <vt:lpstr>Hardware used</vt:lpstr>
      <vt:lpstr>Your Safe-House App  </vt:lpstr>
      <vt:lpstr>PowerPoint Presentation</vt:lpstr>
      <vt:lpstr>Future visions of this project</vt:lpstr>
      <vt:lpstr>You can protect yourself with Safe-Home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Safe-Home</dc:title>
  <dc:creator>Microsoft Office User</dc:creator>
  <cp:lastModifiedBy>Microsoft Office User</cp:lastModifiedBy>
  <cp:revision>9</cp:revision>
  <dcterms:created xsi:type="dcterms:W3CDTF">2018-03-25T01:39:11Z</dcterms:created>
  <dcterms:modified xsi:type="dcterms:W3CDTF">2018-03-25T06:33:06Z</dcterms:modified>
</cp:coreProperties>
</file>