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0"/>
  </p:notesMasterIdLst>
  <p:sldIdLst>
    <p:sldId id="256" r:id="rId2"/>
    <p:sldId id="262" r:id="rId3"/>
    <p:sldId id="257" r:id="rId4"/>
    <p:sldId id="261" r:id="rId5"/>
    <p:sldId id="259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6" autoAdjust="0"/>
  </p:normalViewPr>
  <p:slideViewPr>
    <p:cSldViewPr snapToGrid="0" snapToObjects="1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4B5-2F5D-E04F-ABB1-C5343B383B6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68C1-0671-D04A-8AC1-D7BCCAAC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168C1-0671-D04A-8AC1-D7BCCAAC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085D-9D44-43BC-AFCC-97BAD9A6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19D8-C9EF-4B91-9D7D-32270745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E728-A7D7-4ABC-A441-A679CA9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1E25-B307-4997-ADB3-EB7D91A8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76FA-079C-447E-8F20-47C3EEFE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0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73-1566-40F9-A80D-C281455A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9CF62-9A82-42E7-9F1D-C1698241A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400E-4D3F-4B66-8C88-6A617CBB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67B7-BDB9-4DE6-BF3D-3C55D013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19B8-AD3A-4940-9D04-67D92A47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9527C-A40E-44B5-9B5B-DF9BB3F06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9FD1-0B5B-41BD-BE27-DB89E353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2E39-830C-4455-9596-E005CA89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9A1F-054D-4D9C-806E-A3EA7F24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7D20-22B3-4FFE-96FE-B0653F8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6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A2C7-0427-4D82-970D-60BDED42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BF2D-E9AE-45D9-886B-D051E146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8C47-8EC6-4502-A8A2-4B8C9CFA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5048-A873-47AC-A5A8-147B118C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EB43-2113-4BF8-857B-3A709438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09C-3FF6-4B4B-AD21-F688F208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CF18-6DC3-410A-ABAB-7C41A0CD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B6F4-C3C1-418D-828F-801F99E4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64CF-6752-4E1E-B7AF-F265379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1BC2-8F16-4BB3-89DB-FA1D33C1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5DE1-FF75-45E7-A2CF-C131BCDA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879C-C302-4D2A-BAB3-E533D0EA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161E-993A-4EBF-94FA-777FC0B6C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FDCF-E65C-4812-A2CC-D91E16A8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449D-E5D2-4B36-B5BB-B0A5566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B2EAB-A1A0-454E-B70A-77C5B9AF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9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B217-9E5D-410B-9E8B-7FC9A01C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611A-B0AE-48C0-BB60-A589CEA34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4E5DC-D94F-478C-84EF-E548D112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D5A89-069E-4F4F-A7F1-2BAC20F25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52AD-DFDE-499F-86A2-CD539D0DF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34F38-D0C3-4903-A6E2-762191EE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AF68E-46D5-408A-829C-8DF96188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8B88F-E1A8-40D2-B41D-41E62757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8EDF-6A4D-42F7-9B98-10403DAB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75AD6-63DD-4E39-9234-96C6B81C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5FF4-FD99-4673-84D0-573416B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24CE0-33F8-4C29-9223-34F3699A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3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4D1BA-B6BD-4B35-BF39-ADD10830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AD954-983D-4FBD-87FD-5ACCBE6A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D524A-0838-49F1-BA2C-12CDC82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6CC2-6181-4F6E-8B43-732AAEBC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C363-D5C1-46C2-A1B1-7F004CBA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0DDCB-957C-42A8-B058-745D629D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95EB-E905-4D90-A0F3-57992B0A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3ECA-D12F-43EF-B2D3-FC45F56E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AC49-06D7-4C66-BFA0-C55BEA4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35CD-1415-4BBA-8241-E8189743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3BFB4-82A7-4E53-B82B-41B7D36D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6B559-7C9B-4C01-80F6-689A791C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71A13-472A-4957-ADE9-FDCA1F09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6683-5A86-4250-839F-BC8CBCB1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3AD39-4771-4489-9048-D2E4511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31CCC-BFD4-4B0C-A33B-ED11D316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D117-E48A-4246-9841-BF9C7A40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4920-330E-45E8-B9B4-3FB6D42A8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A1DE-9B5C-483D-A2C9-A7C84CFAA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1DE5-10F5-4923-AE5C-E3A592C12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9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2846" y="152213"/>
            <a:ext cx="11565466" cy="1641490"/>
          </a:xfrm>
        </p:spPr>
        <p:txBody>
          <a:bodyPr/>
          <a:lstStyle/>
          <a:p>
            <a:pPr algn="ctr"/>
            <a:r>
              <a:rPr lang="en-US" dirty="0"/>
              <a:t>Safe-Home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554" y="1352901"/>
            <a:ext cx="9144000" cy="754025"/>
          </a:xfrm>
        </p:spPr>
        <p:txBody>
          <a:bodyPr/>
          <a:lstStyle/>
          <a:p>
            <a:pPr algn="ctr"/>
            <a:r>
              <a:rPr lang="en-US" dirty="0"/>
              <a:t>Jill, Mary Anne, Kelly, Paul, William, Candace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85" y="2393551"/>
            <a:ext cx="6341738" cy="42314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21501" y="3135471"/>
            <a:ext cx="1100138" cy="1128713"/>
          </a:xfrm>
          <a:prstGeom prst="ellipse">
            <a:avLst/>
          </a:prstGeom>
          <a:solidFill>
            <a:srgbClr val="00C0FE">
              <a:alpha val="34000"/>
            </a:srgbClr>
          </a:solidFill>
          <a:ln w="34925">
            <a:solidFill>
              <a:srgbClr val="00C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9020"/>
          <a:stretch/>
        </p:blipFill>
        <p:spPr>
          <a:xfrm>
            <a:off x="8573261" y="152213"/>
            <a:ext cx="1493093" cy="13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3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Statistically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1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Homicide is one of the leading causes of death for women</a:t>
            </a:r>
          </a:p>
          <a:p>
            <a:r>
              <a:rPr lang="en-US" sz="41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Nearly half of female victims are killed by a current or former male intimate partner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Source: https://www.cdc.gov/mmwr/volumes/66/wr/mm6628a1.htm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Who’s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1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Your wi-fi network might know!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080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gradFill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1"/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</a:gradFill>
            </a:endParaRPr>
          </a:p>
          <a:p>
            <a:pPr marL="0" indent="0">
              <a:buNone/>
            </a:pPr>
            <a:endParaRPr lang="en-US" sz="3600" dirty="0">
              <a:gradFill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1"/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</a:gradFill>
            </a:endParaRPr>
          </a:p>
          <a:p>
            <a:pPr marL="0" indent="0">
              <a:buNone/>
            </a:pPr>
            <a:endParaRPr lang="en-US" sz="3600" dirty="0">
              <a:gradFill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1"/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</a:gradFill>
            </a:endParaRPr>
          </a:p>
          <a:p>
            <a:pPr marL="0" indent="0">
              <a:buNone/>
            </a:pPr>
            <a:endParaRPr lang="en-US" sz="3600" dirty="0">
              <a:gradFill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1"/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</a:gradFill>
            </a:endParaRPr>
          </a:p>
          <a:p>
            <a:pPr marL="0" indent="0">
              <a:buNone/>
            </a:pPr>
            <a:endParaRPr lang="en-US" sz="3600" dirty="0">
              <a:gradFill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1"/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</a:gradFill>
            </a:endParaRPr>
          </a:p>
          <a:p>
            <a:pPr marL="0" indent="0" algn="ctr">
              <a:buNone/>
            </a:pPr>
            <a:r>
              <a:rPr lang="en-US" sz="32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(sorry about the noise)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481252" cy="964864"/>
          </a:xfrm>
        </p:spPr>
        <p:txBody>
          <a:bodyPr anchor="t">
            <a:normAutofit/>
          </a:bodyPr>
          <a:lstStyle/>
          <a:p>
            <a:r>
              <a:rPr lang="en-US" sz="4800" dirty="0"/>
              <a:t>How did we do that?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47520"/>
            <a:ext cx="9931844" cy="4456009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4000" dirty="0"/>
              <a:t>Device connects to </a:t>
            </a:r>
            <a:r>
              <a:rPr lang="en-US" sz="4000" dirty="0" err="1"/>
              <a:t>wifi</a:t>
            </a:r>
            <a:endParaRPr lang="en-US" sz="4000" dirty="0"/>
          </a:p>
          <a:p>
            <a:pPr marL="457200" indent="-457200">
              <a:buFont typeface="Arial" charset="0"/>
              <a:buChar char="•"/>
            </a:pPr>
            <a:r>
              <a:rPr lang="en-US" sz="4000" dirty="0"/>
              <a:t>List of connected devices is compared to list of  threats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000" dirty="0"/>
              <a:t>Safe Home alarm is triggered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000" dirty="0"/>
              <a:t>User acknowledges alarm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000" dirty="0"/>
              <a:t>App can be configured to respond</a:t>
            </a:r>
          </a:p>
          <a:p>
            <a:pPr marL="457200" indent="-457200">
              <a:buFont typeface="Arial" charset="0"/>
              <a:buChar char="•"/>
            </a:pPr>
            <a:endParaRPr lang="en-US" sz="3600" dirty="0"/>
          </a:p>
          <a:p>
            <a:pPr marL="457200" indent="-457200">
              <a:buFont typeface="Arial" charset="0"/>
              <a:buChar char="•"/>
            </a:pP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962580" cy="1600200"/>
          </a:xfrm>
        </p:spPr>
        <p:txBody>
          <a:bodyPr anchor="t">
            <a:normAutofit/>
          </a:bodyPr>
          <a:lstStyle/>
          <a:p>
            <a:r>
              <a:rPr lang="en-US" sz="4800" dirty="0"/>
              <a:t>Safe-House App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767840"/>
            <a:ext cx="9552432" cy="4435689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4400" dirty="0"/>
              <a:t>Easy, intuitive set 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/>
              <a:t>Your privacy is protected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400" dirty="0"/>
              <a:t>Options – panic button can call 911 and/or send text messages to friends and family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0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44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Potential victim doesn’t have a </a:t>
            </a:r>
            <a:r>
              <a:rPr lang="en-US" sz="4400" dirty="0" err="1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wifi</a:t>
            </a:r>
            <a:r>
              <a:rPr lang="en-US" sz="44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 router</a:t>
            </a:r>
          </a:p>
          <a:p>
            <a:pPr lvl="0"/>
            <a:r>
              <a:rPr lang="en-US" sz="44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Assailant loses/replaces phone, new MAC address is not on the Bad Guy list.</a:t>
            </a:r>
          </a:p>
          <a:p>
            <a:pPr lvl="0"/>
            <a:r>
              <a:rPr lang="en-US" sz="44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Assailant knows to turn off the phone’s </a:t>
            </a:r>
            <a:r>
              <a:rPr lang="en-US" sz="4400" dirty="0" err="1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wifi</a:t>
            </a:r>
            <a:r>
              <a:rPr lang="en-US" sz="44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 </a:t>
            </a:r>
          </a:p>
          <a:p>
            <a:pPr lvl="0"/>
            <a:r>
              <a:rPr lang="en-US" sz="44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Bad Guy’s MAC address is not in Bad Guy list because I didn’t capture it when I had the chance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8631"/>
            <a:ext cx="7620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9020"/>
          <a:stretch/>
        </p:blipFill>
        <p:spPr>
          <a:xfrm>
            <a:off x="10918530" y="5667591"/>
            <a:ext cx="1154939" cy="1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195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Safe-Home</vt:lpstr>
      <vt:lpstr>Statistically… </vt:lpstr>
      <vt:lpstr>Who’s there?</vt:lpstr>
      <vt:lpstr>DEMO</vt:lpstr>
      <vt:lpstr>How did we do that?</vt:lpstr>
      <vt:lpstr>Safe-House App  </vt:lpstr>
      <vt:lpstr>Known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Safe-Home</dc:title>
  <dc:creator>Microsoft Office User</dc:creator>
  <cp:lastModifiedBy>Jill Headen</cp:lastModifiedBy>
  <cp:revision>17</cp:revision>
  <dcterms:created xsi:type="dcterms:W3CDTF">2018-03-25T01:39:11Z</dcterms:created>
  <dcterms:modified xsi:type="dcterms:W3CDTF">2018-03-25T19:58:56Z</dcterms:modified>
</cp:coreProperties>
</file>