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>
        <p:scale>
          <a:sx n="114" d="100"/>
          <a:sy n="114" d="100"/>
        </p:scale>
        <p:origin x="9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42CF-CD45-410F-900D-B06704BF6C90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053741" y="3778370"/>
            <a:ext cx="8084517" cy="51758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B0828-AE1D-42CB-9A09-03366CD2626D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4898-A77B-4B71-A5F2-60FD53D81565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823E-4A8F-4F8D-99D0-5753B75E78B1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934E-58FB-4511-9666-12A5D53E0F74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A307-6848-4705-A236-7BA58849FDD0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390C-2B75-4759-8339-FF240D97D93F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BAF5-8095-4F11-95EE-1BA9D667A88E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9BD6C6A-AEDC-18A3-554B-588D177E3A3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0A53-1732-44BE-985C-3E9D7CDE6368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F8AE-6ACF-42D3-BD0C-E9F840DFABEE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4B0ED59-9B55-4884-9B2D-C61E880B635C}" type="datetime1">
              <a:rPr lang="ja-JP" altLang="en-US" smtClean="0"/>
              <a:t>2024/6/26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664BBE-EC0C-D5F8-86BB-7B8D7042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9ED9-85F4-47C6-A7CC-5CD27ABB7CC3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D6D300-1D9A-33A6-0E31-77927662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7F77AF-5D5D-B2F8-E59C-C07640183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PD</a:t>
            </a:r>
            <a:r>
              <a:rPr lang="ja-JP" altLang="en-US" dirty="0"/>
              <a:t>のみの</a:t>
            </a:r>
            <a:r>
              <a:rPr lang="en-US" altLang="ja-JP" dirty="0"/>
              <a:t>TIA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E35E2E-3250-96E0-2F3E-A29E111C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483502-3687-DB7B-29F7-EF959F91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4D08AB-6BB3-187D-19D2-A361C4364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81F65B08-F68D-523F-AF9C-4BCB693B0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54" y="1281744"/>
            <a:ext cx="3087670" cy="2723725"/>
          </a:xfrm>
          <a:prstGeom prst="rect">
            <a:avLst/>
          </a:prstGeom>
        </p:spPr>
      </p:pic>
      <p:pic>
        <p:nvPicPr>
          <p:cNvPr id="9" name="図 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6A6AF995-256F-1F16-3E47-18FFF3323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2" y="3960858"/>
            <a:ext cx="4191394" cy="2634272"/>
          </a:xfrm>
          <a:prstGeom prst="rect">
            <a:avLst/>
          </a:prstGeom>
        </p:spPr>
      </p:pic>
      <p:pic>
        <p:nvPicPr>
          <p:cNvPr id="11" name="図 10" descr="時計と文字の加工写真&#10;&#10;中程度の精度で自動的に生成された説明">
            <a:extLst>
              <a:ext uri="{FF2B5EF4-FFF2-40B4-BE49-F238E27FC236}">
                <a16:creationId xmlns:a16="http://schemas.microsoft.com/office/drawing/2014/main" id="{DDC2446F-E02D-5597-A0AA-DD8841B30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249" y="995435"/>
            <a:ext cx="5148082" cy="35753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C2ADD4F-CAD3-9260-D0A6-4178CC23ECC6}"/>
                  </a:ext>
                </a:extLst>
              </p:cNvPr>
              <p:cNvSpPr txBox="1"/>
              <p:nvPr/>
            </p:nvSpPr>
            <p:spPr>
              <a:xfrm>
                <a:off x="4915949" y="5125673"/>
                <a:ext cx="6493079" cy="1198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等価回路を簡約化していくと右上のようになる。</a:t>
                </a:r>
                <a:endParaRPr lang="en-US" altLang="ja-JP" dirty="0"/>
              </a:p>
              <a:p>
                <a:r>
                  <a:rPr kumimoji="1" lang="ja-JP" altLang="en-US" dirty="0"/>
                  <a:t>この時伝達インピーダンスは</a:t>
                </a:r>
                <a:endParaRPr kumimoji="1" lang="en-US" altLang="ja-JP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𝐶𝐸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𝑃𝐷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𝐶𝐸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𝑃𝐷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C2ADD4F-CAD3-9260-D0A6-4178CC23E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949" y="5125673"/>
                <a:ext cx="6493079" cy="1198085"/>
              </a:xfrm>
              <a:prstGeom prst="rect">
                <a:avLst/>
              </a:prstGeom>
              <a:blipFill>
                <a:blip r:embed="rId5"/>
                <a:stretch>
                  <a:fillRect l="-750" t="-3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97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AC12E9-75BE-E325-2576-8997DBC3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寄生容量を考慮した</a:t>
            </a:r>
            <a:r>
              <a:rPr kumimoji="1" lang="en-US" altLang="ja-JP" dirty="0"/>
              <a:t>TIA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2006390-1722-37CE-C488-C25B1E02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7C8C01-1FEF-A5E1-9FAF-16F8D06F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247282-C760-E67A-85AF-84B127FF4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6" name="図 5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13579062-4551-1105-D085-08B572FDB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3" y="1242825"/>
            <a:ext cx="4191394" cy="263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86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274603E2-5E24-4E31-BF55-F0E31356CDDC}" vid="{10DCDC75-45A1-4D06-8F61-6B01224EABC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458</TotalTime>
  <Words>60</Words>
  <Application>Microsoft Office PowerPoint</Application>
  <PresentationFormat>ワイド画面</PresentationFormat>
  <Paragraphs>14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Medium</vt:lpstr>
      <vt:lpstr>Arial</vt:lpstr>
      <vt:lpstr>Cambria Math</vt:lpstr>
      <vt:lpstr>Office テーマ</vt:lpstr>
      <vt:lpstr>PowerPoint プレゼンテーション</vt:lpstr>
      <vt:lpstr>PDのみのTIA</vt:lpstr>
      <vt:lpstr>寄生容量を考慮したTIA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KOJIMAHIKARU</dc:creator>
  <cp:lastModifiedBy>KOJIMAHIKARU</cp:lastModifiedBy>
  <cp:revision>2</cp:revision>
  <dcterms:created xsi:type="dcterms:W3CDTF">2024-06-21T03:46:33Z</dcterms:created>
  <dcterms:modified xsi:type="dcterms:W3CDTF">2024-06-26T04:52:08Z</dcterms:modified>
</cp:coreProperties>
</file>