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08603-3965-4010-B811-9216F04A6DBF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0325-8B2B-49D7-81CC-B95E7EB1F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33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3C36D-E14B-7413-DFB7-35CDA162C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D222A9-BB06-579B-1780-A548C2CE2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612AA-FDB3-578E-428E-D9E84991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06B-F58C-4920-9E57-3436F7EBEF21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AF1B41-8279-82EE-479E-2D82FFDE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2E5BDF-BD78-9939-644D-3E689A7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A75F6-4804-B4C3-0873-12CC102A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5AB960-5171-E5B4-FE71-2A553A6C3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4ACF6-0DDD-E7FA-1974-869389CC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A847-1259-4A8A-A9A1-0CC4546DF3CB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766FC-C87F-A7C5-CD8B-ECDA8930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3244BF-A63E-DA12-F68E-6E9E0D6C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52DE55-3808-89FB-C8B7-0CCB9AF19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A02394-C5E0-47C6-3CDE-EDB1D07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A9BC9-983F-F0D2-37E0-9CCAFCBD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174-C860-47D0-9BBD-2214E5FDF747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0A5DEC-5A62-E0C9-CD64-E5A40D1D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3423B6-8B07-E1CB-E2B6-48485DF0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43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4E5AE-3534-F721-6ABD-1E278B50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A7980-CB6D-0118-4A27-53265B2B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39699-401B-D5D3-F560-C723DC31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6C9-F68A-4BB4-B91B-C5345263F405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E765C-0F5A-60A9-9B62-9E72851A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73206-70F4-04C3-24F3-2C5BEDAB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4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A24FC-97F1-1F29-DFEF-E993FC87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048F02-2752-D787-678E-7856018D1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2923D-A27F-E733-4E8A-12ABD91F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460-6C8D-4678-8D2D-DA0A391CC658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464047-125E-AC9A-AF74-C6F31ABE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E2410-0DC3-22AE-0B7D-424417B3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2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B1AA4-105C-1B02-7611-915243CD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189961-D0DF-D481-B192-6C0220B81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D336EA-DA28-DC9C-9DEE-C0012F26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264177-F829-5556-99D6-C0BA7F81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31B-8498-48AB-9A2E-541888EA105C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CBC248-583D-EDD0-EAED-9FAC0DDA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EB1766-D7AF-DBA2-DD68-14058E04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46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A6B00-E864-6E33-B926-20116BEA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46AFB-E8B1-0721-D747-1F6A8A28A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D93EC3-D2E0-0EB6-E579-EE046EBCE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55A977-5940-EE45-B81B-F8653D80D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8F003F-348D-9971-89FF-364FF87A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07427B-0578-D9B2-E334-9892F0C7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15EA-9A17-4FDD-8FE5-3AB3BA019B40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9B87BB-8C96-C4F7-B233-14A400B0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FE5200-B7D8-BFBB-D2CF-07E0894A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ECFB3-E637-5A1E-E0EA-8F10EC8E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48329B-9488-1385-4201-51B5A870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AD27-7DE9-48B2-ADF3-1C74B40002C0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8890A-D96C-DE39-599B-72403457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E84D04-909B-1762-3218-E404838C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59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5134F4-309D-0F06-F14B-741E76A8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0C9-C103-4DB5-83CA-C2A36DEAF54B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7CE4A6-F856-E977-3457-E5D54714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C9F500-8F67-1021-7A0C-F933ECD3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72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26B17-FF32-3A53-C310-45759ED4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81D7F-B90A-8678-3679-27CABD918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1D55F2-AC5C-26B0-4C98-59E5CB5A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35797-8203-C03E-43A8-E52E79E9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A1E-B152-4D09-94BE-B17F85D17F56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1D3A94-AC0A-8061-7B10-61438BCC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C59C78-16A2-B0FE-3185-47BAAB9D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70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1AA63-09ED-C64C-2811-73739CDF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D0395E-FD98-C8F0-0B31-5900049CA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DC4735-E4A0-F6D6-3665-60D8ECF3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B98233-2147-5B9F-34F9-EDA5B0D9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B29-B15D-43A6-BF41-A55CCD1E938A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81C33-0484-2AE9-B6D2-A1D427BF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4903F-C424-CCF3-A973-5C10123D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7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F69E9E-9B3A-E788-1717-0F7E1258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9BBD14-CED2-AE50-E6F6-C6D4083D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9B189-CBE5-EA9E-7934-2C9205BA3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F597-9D5E-4F31-841F-0E6B6314FCBE}" type="datetime1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8FEF4-E2B9-5B81-82DA-ECC748C15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8DE4D2-3265-CA9E-F2E8-B78E6A6EF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4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95BBB-9F92-9BB0-A1E2-4EF6F643F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学期末発表</a:t>
            </a:r>
            <a:br>
              <a:rPr kumimoji="1" lang="en-US" altLang="ja-JP" dirty="0"/>
            </a:br>
            <a:r>
              <a:rPr lang="ja-JP" altLang="en-US" dirty="0"/>
              <a:t>折り返し型乗算回路の設計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F26DD2-3C48-DD1C-7D16-93CE4BA0B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2023/07/20</a:t>
            </a:r>
          </a:p>
          <a:p>
            <a:r>
              <a:rPr lang="ja-JP" altLang="en-US" dirty="0"/>
              <a:t>和田研</a:t>
            </a:r>
            <a:r>
              <a:rPr lang="en-US" altLang="ja-JP" dirty="0"/>
              <a:t>B4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C6F66C-0542-3EBC-74BA-0185C2CF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28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A901F-10E6-283C-8A76-D189D2A5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B7611-BD57-24E4-338A-153B93BB1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折り返し型乗算回路について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比較対象となる従来型の設計</a:t>
            </a:r>
            <a:endParaRPr lang="en-US" altLang="ja-JP" dirty="0"/>
          </a:p>
          <a:p>
            <a:r>
              <a:rPr kumimoji="1" lang="ja-JP" altLang="en-US" dirty="0"/>
              <a:t>折り返し型の設計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秋学期の研究計画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2E3438-1E67-CDFD-895B-A7AC4C0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7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24E47-F54A-F622-8C51-6ABF49DE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折り返し型乗算回路について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7B3DC9-F65F-82EF-6BE6-3B036C14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9717F8B0-497B-FD2A-6599-FF55A0956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785"/>
            <a:ext cx="8242170" cy="450809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0D462F-EBA4-FB6A-17AA-7C6FEF15FD11}"/>
              </a:ext>
            </a:extLst>
          </p:cNvPr>
          <p:cNvSpPr txBox="1"/>
          <p:nvPr/>
        </p:nvSpPr>
        <p:spPr>
          <a:xfrm>
            <a:off x="8084854" y="1813517"/>
            <a:ext cx="4107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電源電圧を</a:t>
            </a:r>
            <a:r>
              <a:rPr lang="en-US" altLang="ja-JP" sz="2400" dirty="0"/>
              <a:t>2</a:t>
            </a:r>
            <a:r>
              <a:rPr lang="ja-JP" altLang="en-US" sz="2400" dirty="0"/>
              <a:t>段のトランジスタで使用</a:t>
            </a:r>
            <a:endParaRPr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⇒出力範囲の拡大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S/N</a:t>
            </a:r>
            <a:r>
              <a:rPr lang="ja-JP" altLang="en-US" sz="2400" dirty="0"/>
              <a:t>比の向上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消費電力の増大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FF0000"/>
                </a:solidFill>
              </a:rPr>
              <a:t>周波数特性の劣化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77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学期末発表 折り返し型乗算回路の設計</vt:lpstr>
      <vt:lpstr>目次</vt:lpstr>
      <vt:lpstr>折り返し型乗算回路について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学期末発表 折り返し型乗算回路の設計</dc:title>
  <dc:creator>KOJIMAHIKARU</dc:creator>
  <cp:lastModifiedBy>KOJIMAHIKARU</cp:lastModifiedBy>
  <cp:revision>1</cp:revision>
  <dcterms:created xsi:type="dcterms:W3CDTF">2023-07-18T11:13:44Z</dcterms:created>
  <dcterms:modified xsi:type="dcterms:W3CDTF">2023-07-18T11:34:10Z</dcterms:modified>
</cp:coreProperties>
</file>