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C929E-3269-082D-814B-82ECB5EF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3200" dirty="0"/>
              <a:t>IHP</a:t>
            </a:r>
            <a:r>
              <a:rPr lang="ja-JP" altLang="en-US" sz="3200" dirty="0"/>
              <a:t>プロセスについて　（</a:t>
            </a:r>
            <a:r>
              <a:rPr lang="en-US" altLang="ja-JP" sz="3200" dirty="0"/>
              <a:t>2024/03/05</a:t>
            </a:r>
            <a:r>
              <a:rPr lang="ja-JP" altLang="en-US" sz="3200" dirty="0"/>
              <a:t>）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23F642-CB56-EA99-56B4-C44DE79F4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大塚雄太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69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550D3-84D2-FE3C-32F7-215CA3DA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起動方法</a:t>
            </a:r>
          </a:p>
        </p:txBody>
      </p:sp>
      <p:pic>
        <p:nvPicPr>
          <p:cNvPr id="4" name="図 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A614B0F5-E070-CAF1-2A0E-41C1382F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0" y="2244727"/>
            <a:ext cx="10316760" cy="37502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07C16B-AFCE-8600-6BA1-229F30D71E9B}"/>
              </a:ext>
            </a:extLst>
          </p:cNvPr>
          <p:cNvSpPr txBox="1"/>
          <p:nvPr/>
        </p:nvSpPr>
        <p:spPr>
          <a:xfrm>
            <a:off x="812801" y="1274764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IHP</a:t>
            </a:r>
            <a:r>
              <a:rPr kumimoji="1" lang="ja-JP" altLang="en-US" dirty="0"/>
              <a:t>プロセスのフォルダから端末を開き、右のコマンドを順番に入力してください。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D6BC50-6913-C3B4-5CE8-0307944FE0E8}"/>
              </a:ext>
            </a:extLst>
          </p:cNvPr>
          <p:cNvSpPr txBox="1"/>
          <p:nvPr/>
        </p:nvSpPr>
        <p:spPr>
          <a:xfrm>
            <a:off x="7603180" y="183873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※IHP</a:t>
            </a:r>
            <a:r>
              <a:rPr kumimoji="1" lang="ja-JP" altLang="en-US" dirty="0"/>
              <a:t>の環境作成はサーバー係担当</a:t>
            </a:r>
          </a:p>
        </p:txBody>
      </p:sp>
    </p:spTree>
    <p:extLst>
      <p:ext uri="{BB962C8B-B14F-4D97-AF65-F5344CB8AC3E}">
        <p14:creationId xmlns:p14="http://schemas.microsoft.com/office/powerpoint/2010/main" val="2827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CCB46-775C-9709-2F22-FA9D15E7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934235-D386-5009-8093-04E0B907C6A7}"/>
              </a:ext>
            </a:extLst>
          </p:cNvPr>
          <p:cNvSpPr txBox="1"/>
          <p:nvPr/>
        </p:nvSpPr>
        <p:spPr>
          <a:xfrm>
            <a:off x="812801" y="1274764"/>
            <a:ext cx="975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他のプロセス（</a:t>
            </a:r>
            <a:r>
              <a:rPr kumimoji="1" lang="en-US" altLang="ja-JP" dirty="0"/>
              <a:t>ROHM,TSMC</a:t>
            </a:r>
            <a:r>
              <a:rPr kumimoji="1" lang="ja-JP" altLang="en-US" dirty="0"/>
              <a:t>等）同様に</a:t>
            </a:r>
            <a:r>
              <a:rPr kumimoji="1" lang="en-US" altLang="ja-JP" dirty="0"/>
              <a:t>Library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Cell</a:t>
            </a:r>
            <a:r>
              <a:rPr kumimoji="1" lang="ja-JP" altLang="en-US" dirty="0"/>
              <a:t>を作成し、</a:t>
            </a:r>
            <a:r>
              <a:rPr kumimoji="1" lang="en-US" altLang="ja-JP" dirty="0"/>
              <a:t>schematic</a:t>
            </a:r>
            <a:r>
              <a:rPr kumimoji="1" lang="ja-JP" altLang="en-US" dirty="0"/>
              <a:t>を作成。</a:t>
            </a:r>
            <a:endParaRPr kumimoji="1" lang="en-US" altLang="ja-JP" dirty="0"/>
          </a:p>
          <a:p>
            <a:r>
              <a:rPr lang="en-US" altLang="ja-JP" dirty="0"/>
              <a:t>※MOS</a:t>
            </a:r>
            <a:r>
              <a:rPr lang="ja-JP" altLang="en-US" dirty="0"/>
              <a:t>などの素子は基本的に</a:t>
            </a:r>
            <a:r>
              <a:rPr lang="en-US" altLang="ja-JP" dirty="0"/>
              <a:t>Library</a:t>
            </a:r>
            <a:r>
              <a:rPr lang="ja-JP" altLang="en-US" dirty="0"/>
              <a:t>：</a:t>
            </a:r>
            <a:r>
              <a:rPr lang="en-US" altLang="ja-JP" dirty="0"/>
              <a:t>SG25_dev</a:t>
            </a:r>
            <a:r>
              <a:rPr lang="ja-JP" altLang="en-US" dirty="0"/>
              <a:t>にあります。（</a:t>
            </a:r>
            <a:r>
              <a:rPr lang="en-US" altLang="ja-JP" dirty="0"/>
              <a:t>PD</a:t>
            </a:r>
            <a:r>
              <a:rPr lang="ja-JP" altLang="en-US" dirty="0"/>
              <a:t>は</a:t>
            </a:r>
            <a:r>
              <a:rPr lang="en-US" altLang="ja-JP" dirty="0"/>
              <a:t>SG25_PIC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プロセスの詳細は</a:t>
            </a:r>
            <a:r>
              <a:rPr kumimoji="1" lang="en-US" altLang="ja-JP" dirty="0"/>
              <a:t>/opt/</a:t>
            </a:r>
            <a:r>
              <a:rPr kumimoji="1" lang="en-US" altLang="ja-JP" dirty="0" err="1"/>
              <a:t>eda</a:t>
            </a:r>
            <a:r>
              <a:rPr kumimoji="1" lang="en-US" altLang="ja-JP" dirty="0"/>
              <a:t>/library/IHP_SG25H5_EPIC/Documents/sg25h5_epic_process_spec_2.pdf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854BC55-57F6-7D84-D0D7-2389785428B7}"/>
              </a:ext>
            </a:extLst>
          </p:cNvPr>
          <p:cNvGrpSpPr/>
          <p:nvPr/>
        </p:nvGrpSpPr>
        <p:grpSpPr>
          <a:xfrm>
            <a:off x="1097280" y="2414209"/>
            <a:ext cx="9997440" cy="3961656"/>
            <a:chOff x="984069" y="2431628"/>
            <a:chExt cx="9997440" cy="3961656"/>
          </a:xfrm>
        </p:grpSpPr>
        <p:pic>
          <p:nvPicPr>
            <p:cNvPr id="5" name="図 4" descr="夜の道路の信号機&#10;&#10;自動的に生成された説明">
              <a:extLst>
                <a:ext uri="{FF2B5EF4-FFF2-40B4-BE49-F238E27FC236}">
                  <a16:creationId xmlns:a16="http://schemas.microsoft.com/office/drawing/2014/main" id="{214324D1-E3B0-1F9F-5C82-02228E0F5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9" y="2431628"/>
              <a:ext cx="9997440" cy="39616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3AAA4EE-12AD-D305-7025-2C491CD412FB}"/>
                </a:ext>
              </a:extLst>
            </p:cNvPr>
            <p:cNvSpPr txBox="1"/>
            <p:nvPr/>
          </p:nvSpPr>
          <p:spPr>
            <a:xfrm>
              <a:off x="1297577" y="3129336"/>
              <a:ext cx="108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NMOS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547498C-FD2D-6820-D347-C1932FBAFDEF}"/>
                </a:ext>
              </a:extLst>
            </p:cNvPr>
            <p:cNvSpPr txBox="1"/>
            <p:nvPr/>
          </p:nvSpPr>
          <p:spPr>
            <a:xfrm>
              <a:off x="4733258" y="3129336"/>
              <a:ext cx="13644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RFNMOS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CFE8669-DDDD-9738-B2AA-23FD0DB0C02F}"/>
                </a:ext>
              </a:extLst>
            </p:cNvPr>
            <p:cNvSpPr txBox="1"/>
            <p:nvPr/>
          </p:nvSpPr>
          <p:spPr>
            <a:xfrm>
              <a:off x="9055877" y="3129336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Bipolar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5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40EE2-2884-5FA4-57CE-A1FD93B5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2A6CB41B-89CC-1616-9620-DC89FDC6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60" y="2332169"/>
            <a:ext cx="6263737" cy="4022047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2B70EF-E115-98EB-A0EE-F6A222A65936}"/>
              </a:ext>
            </a:extLst>
          </p:cNvPr>
          <p:cNvGrpSpPr/>
          <p:nvPr/>
        </p:nvGrpSpPr>
        <p:grpSpPr>
          <a:xfrm>
            <a:off x="1246398" y="2330736"/>
            <a:ext cx="3204754" cy="3961656"/>
            <a:chOff x="984069" y="2431628"/>
            <a:chExt cx="3204754" cy="3961656"/>
          </a:xfrm>
        </p:grpSpPr>
        <p:pic>
          <p:nvPicPr>
            <p:cNvPr id="6" name="図 5" descr="夜の道路の信号機&#10;&#10;自動的に生成された説明">
              <a:extLst>
                <a:ext uri="{FF2B5EF4-FFF2-40B4-BE49-F238E27FC236}">
                  <a16:creationId xmlns:a16="http://schemas.microsoft.com/office/drawing/2014/main" id="{2D52AB16-2A32-1753-E8DA-5AABFAF1A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44"/>
            <a:stretch/>
          </p:blipFill>
          <p:spPr>
            <a:xfrm>
              <a:off x="984069" y="2431628"/>
              <a:ext cx="3204754" cy="3961656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3DD5262-1E23-2F52-7D7B-78B30185BB1E}"/>
                </a:ext>
              </a:extLst>
            </p:cNvPr>
            <p:cNvSpPr txBox="1"/>
            <p:nvPr/>
          </p:nvSpPr>
          <p:spPr>
            <a:xfrm>
              <a:off x="1297577" y="3129336"/>
              <a:ext cx="108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NMOS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2E80723-4969-1585-AC45-0608C4712BF8}"/>
                  </a:ext>
                </a:extLst>
              </p:cNvPr>
              <p:cNvSpPr txBox="1"/>
              <p:nvPr/>
            </p:nvSpPr>
            <p:spPr>
              <a:xfrm>
                <a:off x="812801" y="1274764"/>
                <a:ext cx="60629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条件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=330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=240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~ 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0.01 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刻み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2E80723-4969-1585-AC45-0608C471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4"/>
                <a:ext cx="6062942" cy="923330"/>
              </a:xfrm>
              <a:prstGeom prst="rect">
                <a:avLst/>
              </a:prstGeom>
              <a:blipFill>
                <a:blip r:embed="rId4"/>
                <a:stretch>
                  <a:fillRect l="-804" t="-4605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50B752-03D8-98D7-C532-37FA228E48DF}"/>
              </a:ext>
            </a:extLst>
          </p:cNvPr>
          <p:cNvSpPr txBox="1"/>
          <p:nvPr/>
        </p:nvSpPr>
        <p:spPr>
          <a:xfrm>
            <a:off x="9084981" y="1274764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条件は適当なので参照しないこと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051354-7FD4-76F4-C52D-87363BD5C976}"/>
              </a:ext>
            </a:extLst>
          </p:cNvPr>
          <p:cNvSpPr txBox="1"/>
          <p:nvPr/>
        </p:nvSpPr>
        <p:spPr>
          <a:xfrm>
            <a:off x="6096000" y="26591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ドレイン電流</a:t>
            </a:r>
          </a:p>
        </p:txBody>
      </p:sp>
    </p:spTree>
    <p:extLst>
      <p:ext uri="{BB962C8B-B14F-4D97-AF65-F5344CB8AC3E}">
        <p14:creationId xmlns:p14="http://schemas.microsoft.com/office/powerpoint/2010/main" val="19571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DEAF-D1AD-05EF-9E03-9F2C5498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667BD-5AC1-665A-EF2A-54C36F0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89924DA-6E15-052A-3DBB-201F9A741368}"/>
                  </a:ext>
                </a:extLst>
              </p:cNvPr>
              <p:cNvSpPr txBox="1"/>
              <p:nvPr/>
            </p:nvSpPr>
            <p:spPr>
              <a:xfrm>
                <a:off x="812801" y="1274764"/>
                <a:ext cx="60629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条件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=720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=240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~ 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0.01 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刻み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89924DA-6E15-052A-3DBB-201F9A741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4"/>
                <a:ext cx="6062942" cy="923330"/>
              </a:xfrm>
              <a:prstGeom prst="rect">
                <a:avLst/>
              </a:prstGeom>
              <a:blipFill>
                <a:blip r:embed="rId2"/>
                <a:stretch>
                  <a:fillRect l="-804" t="-4605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4CAE83F-D2B2-330C-4FF4-31782AC408AB}"/>
              </a:ext>
            </a:extLst>
          </p:cNvPr>
          <p:cNvGrpSpPr/>
          <p:nvPr/>
        </p:nvGrpSpPr>
        <p:grpSpPr>
          <a:xfrm>
            <a:off x="957948" y="2362364"/>
            <a:ext cx="3971110" cy="3961656"/>
            <a:chOff x="705394" y="2362364"/>
            <a:chExt cx="3971110" cy="39616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340CC29-1E12-DFD4-8479-DD3DB62569FF}"/>
                </a:ext>
              </a:extLst>
            </p:cNvPr>
            <p:cNvGrpSpPr/>
            <p:nvPr/>
          </p:nvGrpSpPr>
          <p:grpSpPr>
            <a:xfrm>
              <a:off x="705394" y="2362364"/>
              <a:ext cx="3971110" cy="3961656"/>
              <a:chOff x="4476206" y="2431628"/>
              <a:chExt cx="3971110" cy="3961656"/>
            </a:xfrm>
          </p:grpSpPr>
          <p:pic>
            <p:nvPicPr>
              <p:cNvPr id="8" name="図 7" descr="夜の道路の信号機&#10;&#10;自動的に生成された説明">
                <a:extLst>
                  <a:ext uri="{FF2B5EF4-FFF2-40B4-BE49-F238E27FC236}">
                    <a16:creationId xmlns:a16="http://schemas.microsoft.com/office/drawing/2014/main" id="{4E8021C0-850A-E051-B566-2B50A5750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30" r="25349"/>
              <a:stretch/>
            </p:blipFill>
            <p:spPr>
              <a:xfrm>
                <a:off x="4476206" y="2431628"/>
                <a:ext cx="3971110" cy="3961656"/>
              </a:xfrm>
              <a:prstGeom prst="rect">
                <a:avLst/>
              </a:prstGeom>
            </p:spPr>
          </p:pic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E099E8-D4F3-A647-6968-10E91D27F884}"/>
                  </a:ext>
                </a:extLst>
              </p:cNvPr>
              <p:cNvSpPr txBox="1"/>
              <p:nvPr/>
            </p:nvSpPr>
            <p:spPr>
              <a:xfrm>
                <a:off x="4733258" y="3129336"/>
                <a:ext cx="13644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②</a:t>
                </a:r>
                <a:r>
                  <a:rPr kumimoji="1" lang="en-US" altLang="ja-JP" dirty="0"/>
                  <a:t>RFNMOS</a:t>
                </a:r>
                <a:endParaRPr kumimoji="1" lang="ja-JP" altLang="en-US" dirty="0"/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1AD25E2-0FAA-C9F5-1AC0-1EAD6D47B281}"/>
                </a:ext>
              </a:extLst>
            </p:cNvPr>
            <p:cNvSpPr/>
            <p:nvPr/>
          </p:nvSpPr>
          <p:spPr bwMode="auto">
            <a:xfrm>
              <a:off x="4293325" y="3579223"/>
              <a:ext cx="374469" cy="269094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pic>
        <p:nvPicPr>
          <p:cNvPr id="16" name="図 15" descr="テーブル&#10;&#10;自動的に生成された説明">
            <a:extLst>
              <a:ext uri="{FF2B5EF4-FFF2-40B4-BE49-F238E27FC236}">
                <a16:creationId xmlns:a16="http://schemas.microsoft.com/office/drawing/2014/main" id="{AE6916D8-D423-0593-014B-F155CB8EB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14" y="2332267"/>
            <a:ext cx="6263737" cy="401787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2884F2-5B47-40A9-F54A-A7EBA23EB11E}"/>
              </a:ext>
            </a:extLst>
          </p:cNvPr>
          <p:cNvSpPr txBox="1"/>
          <p:nvPr/>
        </p:nvSpPr>
        <p:spPr>
          <a:xfrm>
            <a:off x="9084981" y="1274764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条件は適当なので参照しないこと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1DB9F9-1693-4E88-E631-9239B08D9D8B}"/>
              </a:ext>
            </a:extLst>
          </p:cNvPr>
          <p:cNvSpPr txBox="1"/>
          <p:nvPr/>
        </p:nvSpPr>
        <p:spPr>
          <a:xfrm>
            <a:off x="6461760" y="27900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ドレイン電流</a:t>
            </a:r>
          </a:p>
        </p:txBody>
      </p:sp>
    </p:spTree>
    <p:extLst>
      <p:ext uri="{BB962C8B-B14F-4D97-AF65-F5344CB8AC3E}">
        <p14:creationId xmlns:p14="http://schemas.microsoft.com/office/powerpoint/2010/main" val="33223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0CF82-8D11-6DF6-C05C-FF82FD994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103B4-950B-CC65-13E7-878A94EC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BC37555-A668-CFFB-7BD4-2770B369E49A}"/>
                  </a:ext>
                </a:extLst>
              </p:cNvPr>
              <p:cNvSpPr txBox="1"/>
              <p:nvPr/>
            </p:nvSpPr>
            <p:spPr>
              <a:xfrm>
                <a:off x="812801" y="1274764"/>
                <a:ext cx="51126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条件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=330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=240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~ 1.0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0.01 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刻み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BC37555-A668-CFFB-7BD4-2770B369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4"/>
                <a:ext cx="5112618" cy="923330"/>
              </a:xfrm>
              <a:prstGeom prst="rect">
                <a:avLst/>
              </a:prstGeom>
              <a:blipFill>
                <a:blip r:embed="rId2"/>
                <a:stretch>
                  <a:fillRect l="-954" t="-4605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CDBF9B-CEAE-B562-0E30-889D53E90D17}"/>
              </a:ext>
            </a:extLst>
          </p:cNvPr>
          <p:cNvSpPr txBox="1"/>
          <p:nvPr/>
        </p:nvSpPr>
        <p:spPr>
          <a:xfrm>
            <a:off x="9084981" y="1274764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条件は適当なので参照しないこと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6EB68-B549-C6D5-7F26-7C166A430CEC}"/>
              </a:ext>
            </a:extLst>
          </p:cNvPr>
          <p:cNvGrpSpPr/>
          <p:nvPr/>
        </p:nvGrpSpPr>
        <p:grpSpPr>
          <a:xfrm>
            <a:off x="1137478" y="2353789"/>
            <a:ext cx="2926080" cy="3961656"/>
            <a:chOff x="8055429" y="2431628"/>
            <a:chExt cx="2926080" cy="3961656"/>
          </a:xfrm>
        </p:grpSpPr>
        <p:pic>
          <p:nvPicPr>
            <p:cNvPr id="9" name="図 8" descr="夜の道路の信号機&#10;&#10;自動的に生成された説明">
              <a:extLst>
                <a:ext uri="{FF2B5EF4-FFF2-40B4-BE49-F238E27FC236}">
                  <a16:creationId xmlns:a16="http://schemas.microsoft.com/office/drawing/2014/main" id="{13B06979-1E68-08A0-B085-68C763787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32"/>
            <a:stretch/>
          </p:blipFill>
          <p:spPr>
            <a:xfrm>
              <a:off x="8055429" y="2431628"/>
              <a:ext cx="2926080" cy="396165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247D0C8-4BE2-79A3-E5FA-E8F93630F7B7}"/>
                </a:ext>
              </a:extLst>
            </p:cNvPr>
            <p:cNvSpPr txBox="1"/>
            <p:nvPr/>
          </p:nvSpPr>
          <p:spPr>
            <a:xfrm>
              <a:off x="8081556" y="287656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Bipolar</a:t>
              </a:r>
              <a:endParaRPr kumimoji="1" lang="ja-JP" altLang="en-US" dirty="0"/>
            </a:p>
          </p:txBody>
        </p:sp>
      </p:grpSp>
      <p:pic>
        <p:nvPicPr>
          <p:cNvPr id="15" name="図 14" descr="テーブル&#10;&#10;自動的に生成された説明">
            <a:extLst>
              <a:ext uri="{FF2B5EF4-FFF2-40B4-BE49-F238E27FC236}">
                <a16:creationId xmlns:a16="http://schemas.microsoft.com/office/drawing/2014/main" id="{C979BC1E-71A7-09F2-E191-9959F3A75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85" y="2310548"/>
            <a:ext cx="6263737" cy="400489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986163-7E87-402C-550C-B2EB3AF8D2D0}"/>
              </a:ext>
            </a:extLst>
          </p:cNvPr>
          <p:cNvSpPr txBox="1"/>
          <p:nvPr/>
        </p:nvSpPr>
        <p:spPr>
          <a:xfrm>
            <a:off x="6096000" y="265911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コレクタ電流</a:t>
            </a:r>
          </a:p>
        </p:txBody>
      </p:sp>
    </p:spTree>
    <p:extLst>
      <p:ext uri="{BB962C8B-B14F-4D97-AF65-F5344CB8AC3E}">
        <p14:creationId xmlns:p14="http://schemas.microsoft.com/office/powerpoint/2010/main" val="389202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5E492-431C-87ED-D81C-24DC356D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プロセス情報</a:t>
            </a:r>
          </a:p>
        </p:txBody>
      </p:sp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1214732-24EF-9231-02C7-1BAE0771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77" y="2403565"/>
            <a:ext cx="5529332" cy="377431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D99CF5-63F1-C57A-3E55-D5F0E3C73805}"/>
              </a:ext>
            </a:extLst>
          </p:cNvPr>
          <p:cNvSpPr txBox="1"/>
          <p:nvPr/>
        </p:nvSpPr>
        <p:spPr>
          <a:xfrm>
            <a:off x="812801" y="1274764"/>
            <a:ext cx="785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プロセス情報</a:t>
            </a:r>
            <a:endParaRPr kumimoji="1" lang="en-US" altLang="ja-JP" dirty="0"/>
          </a:p>
          <a:p>
            <a:r>
              <a:rPr lang="en-US" altLang="ja-JP" dirty="0"/>
              <a:t>/</a:t>
            </a:r>
            <a:r>
              <a:rPr kumimoji="1" lang="en-US" altLang="ja-JP" dirty="0"/>
              <a:t>opt/</a:t>
            </a:r>
            <a:r>
              <a:rPr kumimoji="1" lang="en-US" altLang="ja-JP" dirty="0" err="1"/>
              <a:t>eda</a:t>
            </a:r>
            <a:r>
              <a:rPr kumimoji="1" lang="en-US" altLang="ja-JP" dirty="0"/>
              <a:t>/library/IHP_SG25H5_EPIC/Documents/sg25h5_epic_process_spec_2.pdf</a:t>
            </a:r>
          </a:p>
          <a:p>
            <a:r>
              <a:rPr lang="ja-JP" altLang="en-US" dirty="0"/>
              <a:t>もしくは</a:t>
            </a:r>
            <a:r>
              <a:rPr lang="en-US" altLang="ja-JP" dirty="0"/>
              <a:t>/</a:t>
            </a:r>
            <a:r>
              <a:rPr kumimoji="1" lang="en-US" altLang="ja-JP" dirty="0"/>
              <a:t>opt/</a:t>
            </a:r>
            <a:r>
              <a:rPr kumimoji="1" lang="en-US" altLang="ja-JP" dirty="0" err="1"/>
              <a:t>eda</a:t>
            </a:r>
            <a:r>
              <a:rPr kumimoji="1" lang="en-US" altLang="ja-JP" dirty="0"/>
              <a:t>/library/IHP_SG25H5_EPIC/</a:t>
            </a:r>
            <a:r>
              <a:rPr kumimoji="1" lang="en-US" altLang="ja-JP" dirty="0" err="1"/>
              <a:t>ProcessDesignKits</a:t>
            </a:r>
            <a:r>
              <a:rPr kumimoji="1" lang="en-US" altLang="ja-JP" dirty="0"/>
              <a:t>/doc</a:t>
            </a:r>
          </a:p>
        </p:txBody>
      </p:sp>
    </p:spTree>
    <p:extLst>
      <p:ext uri="{BB962C8B-B14F-4D97-AF65-F5344CB8AC3E}">
        <p14:creationId xmlns:p14="http://schemas.microsoft.com/office/powerpoint/2010/main" val="2827600272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14257</TotalTime>
  <Words>313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IHPプロセスについて　（2024/03/05）</vt:lpstr>
      <vt:lpstr>起動方法</vt:lpstr>
      <vt:lpstr>動作確認</vt:lpstr>
      <vt:lpstr>動作確認</vt:lpstr>
      <vt:lpstr>動作確認</vt:lpstr>
      <vt:lpstr>動作確認</vt:lpstr>
      <vt:lpstr>プロセス情報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Yuta Ohtsuka</cp:lastModifiedBy>
  <cp:revision>18</cp:revision>
  <dcterms:created xsi:type="dcterms:W3CDTF">2023-05-20T13:33:17Z</dcterms:created>
  <dcterms:modified xsi:type="dcterms:W3CDTF">2024-03-08T02:49:42Z</dcterms:modified>
</cp:coreProperties>
</file>