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5F8A-DDB5-432B-B8BF-86E12CA3E1B5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295936" y="3769527"/>
            <a:ext cx="7600128" cy="86153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51CA-8154-4160-8313-688B08CD61D6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2A7C-5C5E-4AEF-9904-8AC373CD06D1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B70-9A31-428D-80CA-6C2A71BE81C0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3280-2E51-4BDE-B06A-470263465AE0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D8B-15CC-4ADD-A96D-E53EE0773D10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0AD5-8B2C-4807-9A34-44B53ED8C9E2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5049-197C-41A0-8DB6-4F32FD03AE57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AB3167-028C-5E8A-331F-6C78EF95DE8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A16C-E6A7-4756-A3F4-14C1642851C1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6540-D1D8-4517-9227-190B63944A94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FF07873-ABA9-44AB-A9BF-3A41F38C3D70}" type="datetime1">
              <a:rPr lang="ja-JP" altLang="en-US" smtClean="0"/>
              <a:t>2024/6/15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Times Newer Roman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latin typeface="Times Newer Roman" panose="00000500000000000000" pitchFamily="50" charset="0"/>
              </a:rPr>
              <a:t>TIA</a:t>
            </a:r>
            <a:r>
              <a:rPr kumimoji="1" lang="ja-JP" altLang="en-US" dirty="0">
                <a:latin typeface="Times Newer Roman" panose="00000500000000000000" pitchFamily="50" charset="0"/>
              </a:rPr>
              <a:t>の小信号等価回路による</a:t>
            </a:r>
            <a:br>
              <a:rPr kumimoji="1" lang="en-US" altLang="ja-JP" dirty="0">
                <a:latin typeface="Times Newer Roman" panose="00000500000000000000" pitchFamily="50" charset="0"/>
              </a:rPr>
            </a:br>
            <a:r>
              <a:rPr kumimoji="1" lang="ja-JP" altLang="en-US" dirty="0">
                <a:latin typeface="Times Newer Roman" panose="00000500000000000000" pitchFamily="50" charset="0"/>
              </a:rPr>
              <a:t>モデルの評価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latin typeface="Times Newer Roman" panose="00000500000000000000" pitchFamily="50" charset="0"/>
              </a:rPr>
              <a:t>2024</a:t>
            </a:r>
            <a:r>
              <a:rPr lang="ja-JP" altLang="en-US" dirty="0">
                <a:latin typeface="Times Newer Roman" panose="00000500000000000000" pitchFamily="50" charset="0"/>
              </a:rPr>
              <a:t>年</a:t>
            </a:r>
            <a:r>
              <a:rPr lang="en-US" altLang="ja-JP" dirty="0">
                <a:latin typeface="Times Newer Roman" panose="00000500000000000000" pitchFamily="50" charset="0"/>
              </a:rPr>
              <a:t>6</a:t>
            </a:r>
            <a:r>
              <a:rPr lang="ja-JP" altLang="en-US" dirty="0">
                <a:latin typeface="Times Newer Roman" panose="00000500000000000000" pitchFamily="50" charset="0"/>
              </a:rPr>
              <a:t>月</a:t>
            </a:r>
            <a:r>
              <a:rPr lang="en-US" altLang="ja-JP" dirty="0">
                <a:latin typeface="Times Newer Roman" panose="00000500000000000000" pitchFamily="50" charset="0"/>
              </a:rPr>
              <a:t>20</a:t>
            </a:r>
            <a:r>
              <a:rPr lang="ja-JP" altLang="en-US" dirty="0">
                <a:latin typeface="Times Newer Roman" panose="00000500000000000000" pitchFamily="50" charset="0"/>
              </a:rPr>
              <a:t>日</a:t>
            </a:r>
            <a:endParaRPr lang="en-US" altLang="ja-JP" dirty="0">
              <a:latin typeface="Times Newer Roman" panose="00000500000000000000" pitchFamily="50" charset="0"/>
            </a:endParaRPr>
          </a:p>
          <a:p>
            <a:r>
              <a:rPr lang="ja-JP" altLang="en-US" dirty="0">
                <a:latin typeface="Times Newer Roman" panose="00000500000000000000" pitchFamily="50" charset="0"/>
              </a:rPr>
              <a:t>和田研　</a:t>
            </a:r>
            <a:r>
              <a:rPr lang="en-US" altLang="ja-JP" dirty="0">
                <a:latin typeface="Times Newer Roman" panose="00000500000000000000" pitchFamily="50" charset="0"/>
              </a:rPr>
              <a:t>M1</a:t>
            </a:r>
            <a:r>
              <a:rPr lang="ja-JP" altLang="en-US" dirty="0">
                <a:latin typeface="Times Newer Roman" panose="00000500000000000000" pitchFamily="50" charset="0"/>
              </a:rPr>
              <a:t>　小島光</a:t>
            </a:r>
            <a:endParaRPr kumimoji="1" lang="ja-JP" altLang="en-US" dirty="0">
              <a:latin typeface="Times Newer Roman" panose="00000500000000000000" pitchFamily="50" charset="0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38F6D0-9F7D-B2B8-04D8-8EA33E3D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CF9-1D86-4D8B-BD00-9792060EEB29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EBD586-7541-183E-1E68-21A7F330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45653-BA6D-BDF9-36F9-743109B3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4EB0AD-1348-B365-68B6-2BF484B3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23DECB-2FFD-4174-164B-F2F72C4D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B70-9A31-428D-80CA-6C2A71BE81C0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371C00-70EE-08DF-2484-A77B3163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55C4C0-1B41-C2A9-9BCC-49AA75DE5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307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3F323A-EE5A-EEA4-FC02-7F079CBB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0AE6FE-6537-C257-F9B6-6C07E323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35DC6F-1CBD-90F5-44B5-26A70882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CFEDAE-E248-1AC4-B2FA-405FF78C2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893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B22DD-9169-BD32-8E30-D17FD697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5AC285E-B305-6021-F8A7-482DAADB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76CA9C-69F6-75DA-F636-F7CF5052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C5CBA-3573-F5EF-0FEC-9C2B7E550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754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BB936-7983-955F-62AD-E8DD37CD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シミュレーション回路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3EEEF3-61D7-810E-3D0C-5D7DBD6D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3CB6DA-CED1-5605-D66F-BA29789C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7A5C82-088C-3BAC-4442-DF73C7896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0A4559E-BC49-E7D3-F53E-1D9C5F80A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14" y="1396634"/>
            <a:ext cx="4052455" cy="3582494"/>
          </a:xfrm>
          <a:prstGeom prst="rect">
            <a:avLst/>
          </a:prstGeom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7E4F9F-7BEF-2AD1-52F0-E1C2E9A2F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28" y="1234000"/>
            <a:ext cx="5958879" cy="374512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336A69-7F92-25AF-BE8E-DDEE1787277B}"/>
              </a:ext>
            </a:extLst>
          </p:cNvPr>
          <p:cNvSpPr txBox="1"/>
          <p:nvPr/>
        </p:nvSpPr>
        <p:spPr>
          <a:xfrm>
            <a:off x="370853" y="5217693"/>
            <a:ext cx="5296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初段のシミュレーション回路。</a:t>
            </a:r>
            <a:r>
              <a:rPr lang="en-US" altLang="ja-JP" sz="2400" dirty="0">
                <a:latin typeface="Times Newer Roman" panose="00000500000000000000" pitchFamily="50" charset="0"/>
              </a:rPr>
              <a:t>v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irtuoso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上で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IHP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のモデルを使用してシミュレーション。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43F083-0611-D395-3069-31570D0308F7}"/>
              </a:ext>
            </a:extLst>
          </p:cNvPr>
          <p:cNvSpPr txBox="1"/>
          <p:nvPr/>
        </p:nvSpPr>
        <p:spPr>
          <a:xfrm>
            <a:off x="6406653" y="5000107"/>
            <a:ext cx="4937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初段の小信号等価回路。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en-US" altLang="ja-JP" sz="2400" dirty="0" err="1">
                <a:latin typeface="Times Newer Roman" panose="00000500000000000000" pitchFamily="50" charset="0"/>
              </a:rPr>
              <a:t>LTSpice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上で</a:t>
            </a:r>
            <a:r>
              <a:rPr lang="ja-JP" altLang="en-US" sz="2400" dirty="0">
                <a:latin typeface="Times Newer Roman" panose="00000500000000000000" pitchFamily="50" charset="0"/>
              </a:rPr>
              <a:t>電圧制御電流源を使用。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寄生容量、入出力抵抗は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virtuoso</a:t>
            </a:r>
            <a:r>
              <a:rPr kumimoji="1" lang="ja-JP" altLang="en-US" sz="2400">
                <a:latin typeface="Times Newer Roman" panose="00000500000000000000" pitchFamily="50" charset="0"/>
              </a:rPr>
              <a:t>の</a:t>
            </a:r>
            <a:r>
              <a:rPr kumimoji="1" lang="en-US" altLang="ja-JP" sz="2400">
                <a:latin typeface="Times Newer Roman" panose="00000500000000000000" pitchFamily="50" charset="0"/>
              </a:rPr>
              <a:t>DC 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Operating Points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から決定。</a:t>
            </a:r>
          </a:p>
        </p:txBody>
      </p:sp>
    </p:spTree>
    <p:extLst>
      <p:ext uri="{BB962C8B-B14F-4D97-AF65-F5344CB8AC3E}">
        <p14:creationId xmlns:p14="http://schemas.microsoft.com/office/powerpoint/2010/main" val="287114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 smtClean="0">
            <a:latin typeface="Times Newer Roman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2770D66A-9065-44CB-9617-65D5ED48742A}" vid="{9EA97EFE-F042-47D8-8B6C-FB44A5B92E5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和田研テンプレ</Template>
  <TotalTime>18</TotalTime>
  <Words>120</Words>
  <Application>Microsoft Office PowerPoint</Application>
  <PresentationFormat>ワイド画面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Medium</vt:lpstr>
      <vt:lpstr>Arial</vt:lpstr>
      <vt:lpstr>Times Newer Roman</vt:lpstr>
      <vt:lpstr>Office テーマ</vt:lpstr>
      <vt:lpstr>TIAの小信号等価回路による モデルの評価</vt:lpstr>
      <vt:lpstr>PowerPoint プレゼンテーション</vt:lpstr>
      <vt:lpstr>背景</vt:lpstr>
      <vt:lpstr>目的</vt:lpstr>
      <vt:lpstr>シミュレーション回路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Hikaru Kojima</dc:creator>
  <cp:lastModifiedBy>Hikaru Kojima</cp:lastModifiedBy>
  <cp:revision>2</cp:revision>
  <dcterms:created xsi:type="dcterms:W3CDTF">2024-06-15T07:42:32Z</dcterms:created>
  <dcterms:modified xsi:type="dcterms:W3CDTF">2024-06-15T08:00:33Z</dcterms:modified>
</cp:coreProperties>
</file>