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1" r:id="rId5"/>
    <p:sldId id="262" r:id="rId6"/>
    <p:sldId id="260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'VB-Ic_dc'!$E$1</c:f>
              <c:strCache>
                <c:ptCount val="1"/>
                <c:pt idx="0">
                  <c:v>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'VB-Ic_dc'!$D$2:$D$122</c:f>
              <c:numCache>
                <c:formatCode>General</c:formatCode>
                <c:ptCount val="12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</c:numCache>
            </c:numRef>
          </c:xVal>
          <c:yVal>
            <c:numRef>
              <c:f>'VB-Ic_dc'!$E$2:$E$122</c:f>
              <c:numCache>
                <c:formatCode>0.00E+00</c:formatCode>
                <c:ptCount val="121"/>
                <c:pt idx="0">
                  <c:v>3.8013547260737101E-7</c:v>
                </c:pt>
                <c:pt idx="1">
                  <c:v>3.8013781666268102E-7</c:v>
                </c:pt>
                <c:pt idx="2">
                  <c:v>3.8014123185772502E-7</c:v>
                </c:pt>
                <c:pt idx="3">
                  <c:v>3.8014620761733898E-7</c:v>
                </c:pt>
                <c:pt idx="4">
                  <c:v>3.8015345701558198E-7</c:v>
                </c:pt>
                <c:pt idx="5">
                  <c:v>3.8016401898386302E-7</c:v>
                </c:pt>
                <c:pt idx="6">
                  <c:v>3.8017940723237801E-7</c:v>
                </c:pt>
                <c:pt idx="7">
                  <c:v>3.8020182723602598E-7</c:v>
                </c:pt>
                <c:pt idx="8">
                  <c:v>3.8023449239638098E-7</c:v>
                </c:pt>
                <c:pt idx="9">
                  <c:v>3.8028208471241999E-7</c:v>
                </c:pt>
                <c:pt idx="10">
                  <c:v>3.8035142601608301E-7</c:v>
                </c:pt>
                <c:pt idx="11">
                  <c:v>3.8045245602493899E-7</c:v>
                </c:pt>
                <c:pt idx="12">
                  <c:v>3.8059965746617102E-7</c:v>
                </c:pt>
                <c:pt idx="13">
                  <c:v>3.8081413264373804E-7</c:v>
                </c:pt>
                <c:pt idx="14">
                  <c:v>3.8112662925254099E-7</c:v>
                </c:pt>
                <c:pt idx="15">
                  <c:v>3.81581949391249E-7</c:v>
                </c:pt>
                <c:pt idx="16">
                  <c:v>3.8224537412058501E-7</c:v>
                </c:pt>
                <c:pt idx="17">
                  <c:v>3.8321202501652301E-7</c:v>
                </c:pt>
                <c:pt idx="18">
                  <c:v>3.8462050545307903E-7</c:v>
                </c:pt>
                <c:pt idx="19">
                  <c:v>3.86672778255854E-7</c:v>
                </c:pt>
                <c:pt idx="20">
                  <c:v>3.8966313097042202E-7</c:v>
                </c:pt>
                <c:pt idx="21">
                  <c:v>3.9402038363796398E-7</c:v>
                </c:pt>
                <c:pt idx="22">
                  <c:v>4.0036939370339797E-7</c:v>
                </c:pt>
                <c:pt idx="23">
                  <c:v>4.0962068106602597E-7</c:v>
                </c:pt>
                <c:pt idx="24">
                  <c:v>4.23101030526182E-7</c:v>
                </c:pt>
                <c:pt idx="25">
                  <c:v>4.4274380782824597E-7</c:v>
                </c:pt>
                <c:pt idx="26">
                  <c:v>4.7136629269174096E-7</c:v>
                </c:pt>
                <c:pt idx="27">
                  <c:v>5.1307381694736104E-7</c:v>
                </c:pt>
                <c:pt idx="28">
                  <c:v>5.7384868958861E-7</c:v>
                </c:pt>
                <c:pt idx="29">
                  <c:v>6.6240840387025604E-7</c:v>
                </c:pt>
                <c:pt idx="30">
                  <c:v>7.9145625904572898E-7</c:v>
                </c:pt>
                <c:pt idx="31">
                  <c:v>9.7950383526924694E-7</c:v>
                </c:pt>
                <c:pt idx="32">
                  <c:v>1.2535268143783101E-6</c:v>
                </c:pt>
                <c:pt idx="33">
                  <c:v>1.65283521644059E-6</c:v>
                </c:pt>
                <c:pt idx="34">
                  <c:v>2.2347133814838097E-6</c:v>
                </c:pt>
                <c:pt idx="35">
                  <c:v>3.0826389742349399E-6</c:v>
                </c:pt>
                <c:pt idx="36">
                  <c:v>4.3182603691354799E-6</c:v>
                </c:pt>
                <c:pt idx="37">
                  <c:v>6.1188510907511897E-6</c:v>
                </c:pt>
                <c:pt idx="38">
                  <c:v>8.7427459345583795E-6</c:v>
                </c:pt>
                <c:pt idx="39">
                  <c:v>1.25664087607455E-5</c:v>
                </c:pt>
                <c:pt idx="40">
                  <c:v>1.81384511014835E-5</c:v>
                </c:pt>
                <c:pt idx="41">
                  <c:v>2.6258353173924498E-5</c:v>
                </c:pt>
                <c:pt idx="42">
                  <c:v>3.80911837010721E-5</c:v>
                </c:pt>
                <c:pt idx="43">
                  <c:v>5.5334780777659698E-5</c:v>
                </c:pt>
                <c:pt idx="44">
                  <c:v>8.04633841377218E-5</c:v>
                </c:pt>
                <c:pt idx="45">
                  <c:v>1.1708267977700601E-4</c:v>
                </c:pt>
                <c:pt idx="46">
                  <c:v>1.7044720502704298E-4</c:v>
                </c:pt>
                <c:pt idx="47">
                  <c:v>2.4821435956636401E-4</c:v>
                </c:pt>
                <c:pt idx="48">
                  <c:v>3.6154321769352903E-4</c:v>
                </c:pt>
                <c:pt idx="49">
                  <c:v>5.26695809248496E-4</c:v>
                </c:pt>
                <c:pt idx="50">
                  <c:v>7.6737062587836505E-4</c:v>
                </c:pt>
                <c:pt idx="51">
                  <c:v>1.1181031519818798E-3</c:v>
                </c:pt>
                <c:pt idx="52">
                  <c:v>1.6292212711600201E-3</c:v>
                </c:pt>
                <c:pt idx="53">
                  <c:v>2.3740663846935697E-3</c:v>
                </c:pt>
                <c:pt idx="54">
                  <c:v>3.4595159188097698E-3</c:v>
                </c:pt>
                <c:pt idx="55">
                  <c:v>5.04131604389404E-3</c:v>
                </c:pt>
                <c:pt idx="56">
                  <c:v>7.3464224367599997E-3</c:v>
                </c:pt>
                <c:pt idx="57">
                  <c:v>1.0705549943235301E-2</c:v>
                </c:pt>
                <c:pt idx="58">
                  <c:v>1.56005914700131E-2</c:v>
                </c:pt>
                <c:pt idx="59">
                  <c:v>2.2733688607886E-2</c:v>
                </c:pt>
                <c:pt idx="60">
                  <c:v>3.3127819179881494E-2</c:v>
                </c:pt>
                <c:pt idx="61">
                  <c:v>4.8273238278009903E-2</c:v>
                </c:pt>
                <c:pt idx="62">
                  <c:v>7.0340580968408103E-2</c:v>
                </c:pt>
                <c:pt idx="63">
                  <c:v>0.10249077170128899</c:v>
                </c:pt>
                <c:pt idx="64">
                  <c:v>0.149325292616693</c:v>
                </c:pt>
                <c:pt idx="65">
                  <c:v>0.21753947942952798</c:v>
                </c:pt>
                <c:pt idx="66">
                  <c:v>0.31686848191643796</c:v>
                </c:pt>
                <c:pt idx="67">
                  <c:v>0.46145295452133001</c:v>
                </c:pt>
                <c:pt idx="68">
                  <c:v>0.671802168663858</c:v>
                </c:pt>
                <c:pt idx="69">
                  <c:v>0.97759788064294595</c:v>
                </c:pt>
                <c:pt idx="70">
                  <c:v>1.4216612628215999</c:v>
                </c:pt>
                <c:pt idx="71">
                  <c:v>2.06548668343645</c:v>
                </c:pt>
                <c:pt idx="72">
                  <c:v>2.9967990065463201</c:v>
                </c:pt>
                <c:pt idx="73">
                  <c:v>4.3395445519273803</c:v>
                </c:pt>
                <c:pt idx="74">
                  <c:v>6.2664414514874203</c:v>
                </c:pt>
                <c:pt idx="75">
                  <c:v>9.0134634145356696</c:v>
                </c:pt>
                <c:pt idx="76">
                  <c:v>12.8941559811683</c:v>
                </c:pt>
                <c:pt idx="77">
                  <c:v>18.309075747036299</c:v>
                </c:pt>
                <c:pt idx="78">
                  <c:v>25.743297926186898</c:v>
                </c:pt>
                <c:pt idx="79">
                  <c:v>35.742826210664596</c:v>
                </c:pt>
                <c:pt idx="80">
                  <c:v>48.863659408507402</c:v>
                </c:pt>
                <c:pt idx="81">
                  <c:v>65.602583802130113</c:v>
                </c:pt>
                <c:pt idx="82">
                  <c:v>86.318450371668703</c:v>
                </c:pt>
                <c:pt idx="83">
                  <c:v>111.18145171704201</c:v>
                </c:pt>
                <c:pt idx="84">
                  <c:v>140.16066170227799</c:v>
                </c:pt>
                <c:pt idx="85">
                  <c:v>173.05201559124498</c:v>
                </c:pt>
                <c:pt idx="86">
                  <c:v>209.52981161496101</c:v>
                </c:pt>
                <c:pt idx="87">
                  <c:v>249.20196421829098</c:v>
                </c:pt>
                <c:pt idx="88">
                  <c:v>291.65590444403301</c:v>
                </c:pt>
                <c:pt idx="89">
                  <c:v>336.49063746221503</c:v>
                </c:pt>
                <c:pt idx="90">
                  <c:v>383.33594481973802</c:v>
                </c:pt>
                <c:pt idx="91">
                  <c:v>431.861627656319</c:v>
                </c:pt>
                <c:pt idx="92">
                  <c:v>481.77972604382899</c:v>
                </c:pt>
                <c:pt idx="93">
                  <c:v>532.84226656870999</c:v>
                </c:pt>
                <c:pt idx="94">
                  <c:v>584.83658858719798</c:v>
                </c:pt>
                <c:pt idx="95">
                  <c:v>637.578822555344</c:v>
                </c:pt>
                <c:pt idx="96">
                  <c:v>690.88340882995806</c:v>
                </c:pt>
                <c:pt idx="97">
                  <c:v>743.14771043416897</c:v>
                </c:pt>
                <c:pt idx="98">
                  <c:v>775.27667348670502</c:v>
                </c:pt>
                <c:pt idx="99">
                  <c:v>786.79034608585403</c:v>
                </c:pt>
                <c:pt idx="100">
                  <c:v>792.69227572320403</c:v>
                </c:pt>
                <c:pt idx="101">
                  <c:v>796.71935540937307</c:v>
                </c:pt>
                <c:pt idx="102">
                  <c:v>799.16153023822005</c:v>
                </c:pt>
                <c:pt idx="103">
                  <c:v>802.113339405445</c:v>
                </c:pt>
                <c:pt idx="104">
                  <c:v>804.47711323043495</c:v>
                </c:pt>
                <c:pt idx="105">
                  <c:v>805.80868818878196</c:v>
                </c:pt>
                <c:pt idx="106">
                  <c:v>807.73265059618598</c:v>
                </c:pt>
                <c:pt idx="107">
                  <c:v>808.58613010635099</c:v>
                </c:pt>
                <c:pt idx="108">
                  <c:v>808.92709693330801</c:v>
                </c:pt>
                <c:pt idx="109">
                  <c:v>808.78846632227692</c:v>
                </c:pt>
                <c:pt idx="110">
                  <c:v>808.22036446305594</c:v>
                </c:pt>
                <c:pt idx="111">
                  <c:v>807.27798105760496</c:v>
                </c:pt>
                <c:pt idx="112">
                  <c:v>806.01459117706599</c:v>
                </c:pt>
                <c:pt idx="113">
                  <c:v>804.47805111794901</c:v>
                </c:pt>
                <c:pt idx="114">
                  <c:v>802.70959945578693</c:v>
                </c:pt>
                <c:pt idx="115">
                  <c:v>800.74393604025101</c:v>
                </c:pt>
                <c:pt idx="116">
                  <c:v>798.609891686526</c:v>
                </c:pt>
                <c:pt idx="117">
                  <c:v>796.33129132142199</c:v>
                </c:pt>
                <c:pt idx="118">
                  <c:v>793.92780895554108</c:v>
                </c:pt>
                <c:pt idx="119">
                  <c:v>791.41572817345707</c:v>
                </c:pt>
                <c:pt idx="120">
                  <c:v>788.80858275831599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A2-4B8F-8C87-98FE7C515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930384"/>
        <c:axId val="1548927024"/>
      </c:scatterChart>
      <c:valAx>
        <c:axId val="1548930384"/>
        <c:scaling>
          <c:orientation val="minMax"/>
          <c:max val="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VB</a:t>
                </a:r>
                <a:r>
                  <a:rPr lang="en-US" altLang="ja-JP" baseline="0"/>
                  <a:t> [V]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48927024"/>
        <c:crosses val="autoZero"/>
        <c:crossBetween val="midCat"/>
      </c:valAx>
      <c:valAx>
        <c:axId val="154892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IC [µA]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4893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10u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base_ic_tran_PD!$N$2:$N$107</c:f>
              <c:numCache>
                <c:formatCode>General</c:formatCode>
                <c:ptCount val="106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1.8769347623126001E-2</c:v>
                </c:pt>
                <c:pt idx="4">
                  <c:v>2.66330294795563E-2</c:v>
                </c:pt>
                <c:pt idx="5">
                  <c:v>3.8384374839681504E-2</c:v>
                </c:pt>
                <c:pt idx="6">
                  <c:v>5.6770287993548801E-2</c:v>
                </c:pt>
                <c:pt idx="7">
                  <c:v>7.6920036671904501E-2</c:v>
                </c:pt>
                <c:pt idx="8">
                  <c:v>9.8041431945287499E-2</c:v>
                </c:pt>
                <c:pt idx="9">
                  <c:v>0.125914012497301</c:v>
                </c:pt>
                <c:pt idx="10">
                  <c:v>0.155914012497301</c:v>
                </c:pt>
                <c:pt idx="11">
                  <c:v>0.185914012497301</c:v>
                </c:pt>
                <c:pt idx="12">
                  <c:v>0.21591401249730099</c:v>
                </c:pt>
                <c:pt idx="13">
                  <c:v>0.24591401249730099</c:v>
                </c:pt>
                <c:pt idx="14">
                  <c:v>0.27591401249730096</c:v>
                </c:pt>
                <c:pt idx="15">
                  <c:v>0.30591401249730099</c:v>
                </c:pt>
                <c:pt idx="16">
                  <c:v>0.33591401249730096</c:v>
                </c:pt>
                <c:pt idx="17">
                  <c:v>0.36591401249730099</c:v>
                </c:pt>
                <c:pt idx="18">
                  <c:v>0.39591401249730096</c:v>
                </c:pt>
                <c:pt idx="19">
                  <c:v>0.42591401249730099</c:v>
                </c:pt>
                <c:pt idx="20">
                  <c:v>0.45591401249730096</c:v>
                </c:pt>
                <c:pt idx="21">
                  <c:v>0.48591401249730098</c:v>
                </c:pt>
                <c:pt idx="22">
                  <c:v>0.51591401249730096</c:v>
                </c:pt>
                <c:pt idx="23">
                  <c:v>0.54591401249730098</c:v>
                </c:pt>
                <c:pt idx="24">
                  <c:v>0.57591401249730101</c:v>
                </c:pt>
                <c:pt idx="25">
                  <c:v>0.60591401249730092</c:v>
                </c:pt>
                <c:pt idx="26">
                  <c:v>0.63591401249730095</c:v>
                </c:pt>
                <c:pt idx="27">
                  <c:v>0.66591401249730098</c:v>
                </c:pt>
                <c:pt idx="28">
                  <c:v>0.695914012497301</c:v>
                </c:pt>
                <c:pt idx="29">
                  <c:v>0.72591401249730103</c:v>
                </c:pt>
                <c:pt idx="30">
                  <c:v>0.75591401249730095</c:v>
                </c:pt>
                <c:pt idx="31">
                  <c:v>0.78591401249730097</c:v>
                </c:pt>
                <c:pt idx="32">
                  <c:v>0.815914012497301</c:v>
                </c:pt>
                <c:pt idx="33">
                  <c:v>0.84591401249730103</c:v>
                </c:pt>
                <c:pt idx="34">
                  <c:v>0.87591401249730094</c:v>
                </c:pt>
                <c:pt idx="35">
                  <c:v>0.90591401249730097</c:v>
                </c:pt>
                <c:pt idx="36">
                  <c:v>0.93591401249730111</c:v>
                </c:pt>
                <c:pt idx="37">
                  <c:v>0.96591401249730102</c:v>
                </c:pt>
                <c:pt idx="38">
                  <c:v>0.99591401249730105</c:v>
                </c:pt>
                <c:pt idx="39">
                  <c:v>1.0259140124972999</c:v>
                </c:pt>
                <c:pt idx="40">
                  <c:v>1.0559140124973001</c:v>
                </c:pt>
                <c:pt idx="41">
                  <c:v>1.0859140124972999</c:v>
                </c:pt>
                <c:pt idx="42">
                  <c:v>1.1159140124972999</c:v>
                </c:pt>
                <c:pt idx="43">
                  <c:v>1.1459140124973</c:v>
                </c:pt>
                <c:pt idx="44">
                  <c:v>1.1759140124973</c:v>
                </c:pt>
                <c:pt idx="45">
                  <c:v>1.2059140124973</c:v>
                </c:pt>
                <c:pt idx="46">
                  <c:v>1.2359140124973</c:v>
                </c:pt>
                <c:pt idx="47">
                  <c:v>1.2659140124972998</c:v>
                </c:pt>
                <c:pt idx="48">
                  <c:v>1.2959140124973001</c:v>
                </c:pt>
                <c:pt idx="49">
                  <c:v>1.3259140124972999</c:v>
                </c:pt>
                <c:pt idx="50">
                  <c:v>1.3559140124973001</c:v>
                </c:pt>
                <c:pt idx="51">
                  <c:v>1.3859140124973</c:v>
                </c:pt>
                <c:pt idx="52">
                  <c:v>1.4159140124973</c:v>
                </c:pt>
                <c:pt idx="53">
                  <c:v>1.4459140124973</c:v>
                </c:pt>
                <c:pt idx="54">
                  <c:v>1.4759140124973</c:v>
                </c:pt>
                <c:pt idx="55">
                  <c:v>1.5059140124972998</c:v>
                </c:pt>
                <c:pt idx="56">
                  <c:v>1.5359140124973001</c:v>
                </c:pt>
                <c:pt idx="57">
                  <c:v>1.5659140124972999</c:v>
                </c:pt>
                <c:pt idx="58">
                  <c:v>1.5959140124973001</c:v>
                </c:pt>
                <c:pt idx="59">
                  <c:v>1.6259140124972999</c:v>
                </c:pt>
                <c:pt idx="60">
                  <c:v>1.6559140124973</c:v>
                </c:pt>
                <c:pt idx="61">
                  <c:v>1.6859140124973</c:v>
                </c:pt>
                <c:pt idx="62">
                  <c:v>1.7159140124973</c:v>
                </c:pt>
                <c:pt idx="63">
                  <c:v>1.7459140124972998</c:v>
                </c:pt>
                <c:pt idx="64">
                  <c:v>1.7759140124973001</c:v>
                </c:pt>
                <c:pt idx="65">
                  <c:v>1.8059140124972999</c:v>
                </c:pt>
                <c:pt idx="66">
                  <c:v>1.8359140124973001</c:v>
                </c:pt>
                <c:pt idx="67">
                  <c:v>1.8659140124973002</c:v>
                </c:pt>
                <c:pt idx="68">
                  <c:v>1.8959140124972997</c:v>
                </c:pt>
                <c:pt idx="69">
                  <c:v>1.9259140124973</c:v>
                </c:pt>
                <c:pt idx="70">
                  <c:v>1.9559140124973</c:v>
                </c:pt>
                <c:pt idx="71">
                  <c:v>1.9859140124973</c:v>
                </c:pt>
                <c:pt idx="72">
                  <c:v>2.0159140124972996</c:v>
                </c:pt>
                <c:pt idx="73">
                  <c:v>2.0459140124972999</c:v>
                </c:pt>
                <c:pt idx="74">
                  <c:v>2.0759140124973001</c:v>
                </c:pt>
                <c:pt idx="75">
                  <c:v>2.1059140124972999</c:v>
                </c:pt>
                <c:pt idx="76">
                  <c:v>2.1359140124972997</c:v>
                </c:pt>
                <c:pt idx="77">
                  <c:v>2.1659140124973</c:v>
                </c:pt>
                <c:pt idx="78">
                  <c:v>2.1959140124973002</c:v>
                </c:pt>
                <c:pt idx="79">
                  <c:v>2.2259140124973</c:v>
                </c:pt>
                <c:pt idx="80">
                  <c:v>2.2559140124972998</c:v>
                </c:pt>
                <c:pt idx="81">
                  <c:v>2.2859140124973001</c:v>
                </c:pt>
                <c:pt idx="82">
                  <c:v>2.3159140124972999</c:v>
                </c:pt>
                <c:pt idx="83">
                  <c:v>2.3459140124973001</c:v>
                </c:pt>
                <c:pt idx="84">
                  <c:v>2.3759140124972999</c:v>
                </c:pt>
                <c:pt idx="85">
                  <c:v>2.4059140124972997</c:v>
                </c:pt>
                <c:pt idx="86">
                  <c:v>2.4359140124973</c:v>
                </c:pt>
                <c:pt idx="87">
                  <c:v>2.4659140124973002</c:v>
                </c:pt>
                <c:pt idx="88">
                  <c:v>2.4959140124973</c:v>
                </c:pt>
                <c:pt idx="89">
                  <c:v>2.5259140124972999</c:v>
                </c:pt>
                <c:pt idx="90">
                  <c:v>2.5559140124973001</c:v>
                </c:pt>
                <c:pt idx="91">
                  <c:v>2.5859140124973004</c:v>
                </c:pt>
                <c:pt idx="92">
                  <c:v>2.6159140124972997</c:v>
                </c:pt>
                <c:pt idx="93">
                  <c:v>2.6459140124973</c:v>
                </c:pt>
                <c:pt idx="94">
                  <c:v>2.6759140124973002</c:v>
                </c:pt>
                <c:pt idx="95">
                  <c:v>2.7059140124973</c:v>
                </c:pt>
                <c:pt idx="96">
                  <c:v>2.7359140124972998</c:v>
                </c:pt>
                <c:pt idx="97">
                  <c:v>2.7659140124973001</c:v>
                </c:pt>
                <c:pt idx="98">
                  <c:v>2.7959140124972999</c:v>
                </c:pt>
                <c:pt idx="99">
                  <c:v>2.8259140124973001</c:v>
                </c:pt>
                <c:pt idx="100">
                  <c:v>2.8559140124972999</c:v>
                </c:pt>
                <c:pt idx="101">
                  <c:v>2.8859140124972997</c:v>
                </c:pt>
                <c:pt idx="102">
                  <c:v>2.9159140124973</c:v>
                </c:pt>
                <c:pt idx="103">
                  <c:v>2.9459140124973002</c:v>
                </c:pt>
                <c:pt idx="104">
                  <c:v>2.9759140124973</c:v>
                </c:pt>
                <c:pt idx="105">
                  <c:v>3</c:v>
                </c:pt>
              </c:numCache>
            </c:numRef>
          </c:xVal>
          <c:yVal>
            <c:numRef>
              <c:f>base_ic_tran_PD!$O$2:$O$107</c:f>
              <c:numCache>
                <c:formatCode>General</c:formatCode>
                <c:ptCount val="106"/>
                <c:pt idx="0">
                  <c:v>507.44779802680398</c:v>
                </c:pt>
                <c:pt idx="1">
                  <c:v>507.43456176104598</c:v>
                </c:pt>
                <c:pt idx="2">
                  <c:v>507.347058840763</c:v>
                </c:pt>
                <c:pt idx="3">
                  <c:v>507.13733968044096</c:v>
                </c:pt>
                <c:pt idx="4">
                  <c:v>506.92266210188802</c:v>
                </c:pt>
                <c:pt idx="5">
                  <c:v>506.56781756245692</c:v>
                </c:pt>
                <c:pt idx="6">
                  <c:v>505.99472671686294</c:v>
                </c:pt>
                <c:pt idx="7">
                  <c:v>505.37988737046902</c:v>
                </c:pt>
                <c:pt idx="8">
                  <c:v>504.77096245539593</c:v>
                </c:pt>
                <c:pt idx="9">
                  <c:v>504.04372716218097</c:v>
                </c:pt>
                <c:pt idx="10">
                  <c:v>503.37903140776905</c:v>
                </c:pt>
                <c:pt idx="11">
                  <c:v>502.85815267215901</c:v>
                </c:pt>
                <c:pt idx="12">
                  <c:v>502.49948436773298</c:v>
                </c:pt>
                <c:pt idx="13">
                  <c:v>502.31588077899602</c:v>
                </c:pt>
                <c:pt idx="14">
                  <c:v>502.31385368435207</c:v>
                </c:pt>
                <c:pt idx="15">
                  <c:v>502.49346381145995</c:v>
                </c:pt>
                <c:pt idx="16">
                  <c:v>502.84838304078505</c:v>
                </c:pt>
                <c:pt idx="17">
                  <c:v>503.36612182275195</c:v>
                </c:pt>
                <c:pt idx="18">
                  <c:v>504.02845518428796</c:v>
                </c:pt>
                <c:pt idx="19">
                  <c:v>504.81206439154397</c:v>
                </c:pt>
                <c:pt idx="20">
                  <c:v>505.68933965204906</c:v>
                </c:pt>
                <c:pt idx="21">
                  <c:v>506.62933435462804</c:v>
                </c:pt>
                <c:pt idx="22">
                  <c:v>507.59883959368307</c:v>
                </c:pt>
                <c:pt idx="23">
                  <c:v>508.56355083054194</c:v>
                </c:pt>
                <c:pt idx="24">
                  <c:v>509.48928278794995</c:v>
                </c:pt>
                <c:pt idx="25">
                  <c:v>510.34317697552399</c:v>
                </c:pt>
                <c:pt idx="26">
                  <c:v>511.09487482842002</c:v>
                </c:pt>
                <c:pt idx="27">
                  <c:v>511.71760932824702</c:v>
                </c:pt>
                <c:pt idx="28">
                  <c:v>512.18917330124907</c:v>
                </c:pt>
                <c:pt idx="29">
                  <c:v>512.492723695888</c:v>
                </c:pt>
                <c:pt idx="30">
                  <c:v>512.617399010746</c:v>
                </c:pt>
                <c:pt idx="31">
                  <c:v>512.55872166106303</c:v>
                </c:pt>
                <c:pt idx="32">
                  <c:v>512.31875928095894</c:v>
                </c:pt>
                <c:pt idx="33">
                  <c:v>511.90606011757598</c:v>
                </c:pt>
                <c:pt idx="34">
                  <c:v>511.33533731340498</c:v>
                </c:pt>
                <c:pt idx="35">
                  <c:v>510.62693745753006</c:v>
                </c:pt>
                <c:pt idx="36">
                  <c:v>509.806103330881</c:v>
                </c:pt>
                <c:pt idx="37">
                  <c:v>508.90205860578504</c:v>
                </c:pt>
                <c:pt idx="38">
                  <c:v>507.94695031783704</c:v>
                </c:pt>
                <c:pt idx="39">
                  <c:v>506.97469343571998</c:v>
                </c:pt>
                <c:pt idx="40">
                  <c:v>506.01975774817902</c:v>
                </c:pt>
                <c:pt idx="41">
                  <c:v>505.11594367984208</c:v>
                </c:pt>
                <c:pt idx="42">
                  <c:v>504.29518784604699</c:v>
                </c:pt>
                <c:pt idx="43">
                  <c:v>503.58644405139006</c:v>
                </c:pt>
                <c:pt idx="44">
                  <c:v>503.01467382190896</c:v>
                </c:pt>
                <c:pt idx="45">
                  <c:v>502.59998320079904</c:v>
                </c:pt>
                <c:pt idx="46">
                  <c:v>502.35693206270298</c:v>
                </c:pt>
                <c:pt idx="47">
                  <c:v>502.29403611615197</c:v>
                </c:pt>
                <c:pt idx="48">
                  <c:v>502.41347967074597</c:v>
                </c:pt>
                <c:pt idx="49">
                  <c:v>502.71104231785296</c:v>
                </c:pt>
                <c:pt idx="50">
                  <c:v>503.17624905026702</c:v>
                </c:pt>
                <c:pt idx="51">
                  <c:v>503.79273027276497</c:v>
                </c:pt>
                <c:pt idx="52">
                  <c:v>504.53878525582996</c:v>
                </c:pt>
                <c:pt idx="53">
                  <c:v>505.38813350010503</c:v>
                </c:pt>
                <c:pt idx="54">
                  <c:v>506.31082285885304</c:v>
                </c:pt>
                <c:pt idx="55">
                  <c:v>507.27427281695702</c:v>
                </c:pt>
                <c:pt idx="56">
                  <c:v>508.24441257692598</c:v>
                </c:pt>
                <c:pt idx="57">
                  <c:v>509.18688178064599</c:v>
                </c:pt>
                <c:pt idx="58">
                  <c:v>510.06824465757006</c:v>
                </c:pt>
                <c:pt idx="59">
                  <c:v>510.85718317564402</c:v>
                </c:pt>
                <c:pt idx="60">
                  <c:v>511.52561880579498</c:v>
                </c:pt>
                <c:pt idx="61">
                  <c:v>512.04972533493094</c:v>
                </c:pt>
                <c:pt idx="62">
                  <c:v>512.41079365541896</c:v>
                </c:pt>
                <c:pt idx="63">
                  <c:v>512.59591383297595</c:v>
                </c:pt>
                <c:pt idx="64">
                  <c:v>512.59844917237797</c:v>
                </c:pt>
                <c:pt idx="65">
                  <c:v>512.41828182182098</c:v>
                </c:pt>
                <c:pt idx="66">
                  <c:v>512.06182228945909</c:v>
                </c:pt>
                <c:pt idx="67">
                  <c:v>511.541777054938</c:v>
                </c:pt>
                <c:pt idx="68">
                  <c:v>510.87668846932502</c:v>
                </c:pt>
                <c:pt idx="69">
                  <c:v>510.09026157343396</c:v>
                </c:pt>
                <c:pt idx="70">
                  <c:v>509.21050427326099</c:v>
                </c:pt>
                <c:pt idx="71">
                  <c:v>508.268710797587</c:v>
                </c:pt>
                <c:pt idx="72">
                  <c:v>507.29833962743305</c:v>
                </c:pt>
                <c:pt idx="73">
                  <c:v>506.33381480194998</c:v>
                </c:pt>
                <c:pt idx="74">
                  <c:v>505.40929564350802</c:v>
                </c:pt>
                <c:pt idx="75">
                  <c:v>504.55747045457002</c:v>
                </c:pt>
                <c:pt idx="76">
                  <c:v>503.80839383649197</c:v>
                </c:pt>
                <c:pt idx="77">
                  <c:v>503.188461896967</c:v>
                </c:pt>
                <c:pt idx="78">
                  <c:v>502.719490423894</c:v>
                </c:pt>
                <c:pt idx="79">
                  <c:v>502.41795752772094</c:v>
                </c:pt>
                <c:pt idx="80">
                  <c:v>502.29443749154802</c:v>
                </c:pt>
                <c:pt idx="81">
                  <c:v>502.353243724111</c:v>
                </c:pt>
                <c:pt idx="82">
                  <c:v>502.59228564719803</c:v>
                </c:pt>
                <c:pt idx="83">
                  <c:v>503.003143545049</c:v>
                </c:pt>
                <c:pt idx="84">
                  <c:v>503.57135963139604</c:v>
                </c:pt>
                <c:pt idx="85">
                  <c:v>504.27693626766398</c:v>
                </c:pt>
                <c:pt idx="86">
                  <c:v>505.09502568539199</c:v>
                </c:pt>
                <c:pt idx="87">
                  <c:v>505.99678943278496</c:v>
                </c:pt>
                <c:pt idx="88">
                  <c:v>506.95040002425304</c:v>
                </c:pt>
                <c:pt idx="89">
                  <c:v>507.92215207814894</c:v>
                </c:pt>
                <c:pt idx="90">
                  <c:v>508.87764580849904</c:v>
                </c:pt>
                <c:pt idx="91">
                  <c:v>509.783002340243</c:v>
                </c:pt>
                <c:pt idx="92">
                  <c:v>510.60606818776103</c:v>
                </c:pt>
                <c:pt idx="93">
                  <c:v>511.31756558622203</c:v>
                </c:pt>
                <c:pt idx="94">
                  <c:v>511.892146351718</c:v>
                </c:pt>
                <c:pt idx="95">
                  <c:v>512.30930964978199</c:v>
                </c:pt>
                <c:pt idx="96">
                  <c:v>512.55414846265001</c:v>
                </c:pt>
                <c:pt idx="97">
                  <c:v>512.61789555589803</c:v>
                </c:pt>
                <c:pt idx="98">
                  <c:v>512.49824714984209</c:v>
                </c:pt>
                <c:pt idx="99">
                  <c:v>512.19945100416896</c:v>
                </c:pt>
                <c:pt idx="100">
                  <c:v>511.73215485088696</c:v>
                </c:pt>
                <c:pt idx="101">
                  <c:v>511.11302062556103</c:v>
                </c:pt>
                <c:pt idx="102">
                  <c:v>510.36411928073505</c:v>
                </c:pt>
                <c:pt idx="103">
                  <c:v>509.51212964580304</c:v>
                </c:pt>
                <c:pt idx="104">
                  <c:v>508.58737238420804</c:v>
                </c:pt>
                <c:pt idx="105">
                  <c:v>507.81378885332202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31-4866-9C8E-A23EF58A0B9B}"/>
            </c:ext>
          </c:extLst>
        </c:ser>
        <c:ser>
          <c:idx val="1"/>
          <c:order val="1"/>
          <c:tx>
            <c:v>3u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base_ic_tran_PD!$Q$2:$Q$106</c:f>
              <c:numCache>
                <c:formatCode>General</c:formatCode>
                <c:ptCount val="105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3.3321602104250697E-2</c:v>
                </c:pt>
                <c:pt idx="5">
                  <c:v>5.3276758264466401E-2</c:v>
                </c:pt>
                <c:pt idx="6">
                  <c:v>8.32767582644664E-2</c:v>
                </c:pt>
                <c:pt idx="7">
                  <c:v>0.113276758264466</c:v>
                </c:pt>
                <c:pt idx="8">
                  <c:v>0.14327675826446601</c:v>
                </c:pt>
                <c:pt idx="9">
                  <c:v>0.17327675826446601</c:v>
                </c:pt>
                <c:pt idx="10">
                  <c:v>0.20327675826446601</c:v>
                </c:pt>
                <c:pt idx="11">
                  <c:v>0.23327675826446598</c:v>
                </c:pt>
                <c:pt idx="12">
                  <c:v>0.26327675826446595</c:v>
                </c:pt>
                <c:pt idx="13">
                  <c:v>0.29327675826446598</c:v>
                </c:pt>
                <c:pt idx="14">
                  <c:v>0.323276758264466</c:v>
                </c:pt>
                <c:pt idx="15">
                  <c:v>0.35327675826446597</c:v>
                </c:pt>
                <c:pt idx="16">
                  <c:v>0.383276758264466</c:v>
                </c:pt>
                <c:pt idx="17">
                  <c:v>0.41327675826446597</c:v>
                </c:pt>
                <c:pt idx="18">
                  <c:v>0.443276758264466</c:v>
                </c:pt>
                <c:pt idx="19">
                  <c:v>0.47327675826446597</c:v>
                </c:pt>
                <c:pt idx="20">
                  <c:v>0.50327675826446594</c:v>
                </c:pt>
                <c:pt idx="21">
                  <c:v>0.53327675826446597</c:v>
                </c:pt>
                <c:pt idx="22">
                  <c:v>0.56327675826446599</c:v>
                </c:pt>
                <c:pt idx="23">
                  <c:v>0.59327675826446602</c:v>
                </c:pt>
                <c:pt idx="24">
                  <c:v>0.62327675826446594</c:v>
                </c:pt>
                <c:pt idx="25">
                  <c:v>0.65327675826446596</c:v>
                </c:pt>
                <c:pt idx="26">
                  <c:v>0.68327675826446599</c:v>
                </c:pt>
                <c:pt idx="27">
                  <c:v>0.71327675826446602</c:v>
                </c:pt>
                <c:pt idx="28">
                  <c:v>0.74327675826446593</c:v>
                </c:pt>
                <c:pt idx="29">
                  <c:v>0.77327675826446596</c:v>
                </c:pt>
                <c:pt idx="30">
                  <c:v>0.80327675826446598</c:v>
                </c:pt>
                <c:pt idx="31">
                  <c:v>0.83327675826446601</c:v>
                </c:pt>
                <c:pt idx="32">
                  <c:v>0.86327675826446593</c:v>
                </c:pt>
                <c:pt idx="33">
                  <c:v>0.89327675826446595</c:v>
                </c:pt>
                <c:pt idx="34">
                  <c:v>0.92327675826446598</c:v>
                </c:pt>
                <c:pt idx="35">
                  <c:v>0.95327675826446601</c:v>
                </c:pt>
                <c:pt idx="36">
                  <c:v>0.98327675826446603</c:v>
                </c:pt>
                <c:pt idx="37">
                  <c:v>1.01327675826446</c:v>
                </c:pt>
                <c:pt idx="38">
                  <c:v>1.04327675826446</c:v>
                </c:pt>
                <c:pt idx="39">
                  <c:v>1.07327675826446</c:v>
                </c:pt>
                <c:pt idx="40">
                  <c:v>1.10327675826446</c:v>
                </c:pt>
                <c:pt idx="41">
                  <c:v>1.1332767582644601</c:v>
                </c:pt>
                <c:pt idx="42">
                  <c:v>1.1632767582644601</c:v>
                </c:pt>
                <c:pt idx="43">
                  <c:v>1.1932767582644599</c:v>
                </c:pt>
                <c:pt idx="44">
                  <c:v>1.2232767582644601</c:v>
                </c:pt>
                <c:pt idx="45">
                  <c:v>1.2532767582644599</c:v>
                </c:pt>
                <c:pt idx="46">
                  <c:v>1.28327675826446</c:v>
                </c:pt>
                <c:pt idx="47">
                  <c:v>1.31327675826446</c:v>
                </c:pt>
                <c:pt idx="48">
                  <c:v>1.34327675826446</c:v>
                </c:pt>
                <c:pt idx="49">
                  <c:v>1.3732767582644601</c:v>
                </c:pt>
                <c:pt idx="50">
                  <c:v>1.4032767582644601</c:v>
                </c:pt>
                <c:pt idx="51">
                  <c:v>1.4332767582644599</c:v>
                </c:pt>
                <c:pt idx="52">
                  <c:v>1.4632767582644601</c:v>
                </c:pt>
                <c:pt idx="53">
                  <c:v>1.4932767582644599</c:v>
                </c:pt>
                <c:pt idx="54">
                  <c:v>1.5232767582644602</c:v>
                </c:pt>
                <c:pt idx="55">
                  <c:v>1.55327675826446</c:v>
                </c:pt>
                <c:pt idx="56">
                  <c:v>1.58327675826446</c:v>
                </c:pt>
                <c:pt idx="57">
                  <c:v>1.61327675826446</c:v>
                </c:pt>
                <c:pt idx="58">
                  <c:v>1.6432767582644601</c:v>
                </c:pt>
                <c:pt idx="59">
                  <c:v>1.6732767582644599</c:v>
                </c:pt>
                <c:pt idx="60">
                  <c:v>1.7032767582644601</c:v>
                </c:pt>
                <c:pt idx="61">
                  <c:v>1.7332767582644599</c:v>
                </c:pt>
                <c:pt idx="62">
                  <c:v>1.7632767582644602</c:v>
                </c:pt>
                <c:pt idx="63">
                  <c:v>1.79327675826446</c:v>
                </c:pt>
                <c:pt idx="64">
                  <c:v>1.82327675826446</c:v>
                </c:pt>
                <c:pt idx="65">
                  <c:v>1.85327675826446</c:v>
                </c:pt>
                <c:pt idx="66">
                  <c:v>1.8832767582644598</c:v>
                </c:pt>
                <c:pt idx="67">
                  <c:v>1.9132767582644599</c:v>
                </c:pt>
                <c:pt idx="68">
                  <c:v>1.9432767582644701</c:v>
                </c:pt>
                <c:pt idx="69">
                  <c:v>1.9732767582644701</c:v>
                </c:pt>
                <c:pt idx="70">
                  <c:v>2.0032767582644704</c:v>
                </c:pt>
                <c:pt idx="71">
                  <c:v>2.0332767582644697</c:v>
                </c:pt>
                <c:pt idx="72">
                  <c:v>2.06327675826447</c:v>
                </c:pt>
                <c:pt idx="73">
                  <c:v>2.0932767582644702</c:v>
                </c:pt>
                <c:pt idx="74">
                  <c:v>2.12327675826447</c:v>
                </c:pt>
                <c:pt idx="75">
                  <c:v>2.1532767582644698</c:v>
                </c:pt>
                <c:pt idx="76">
                  <c:v>2.1832767582644701</c:v>
                </c:pt>
                <c:pt idx="77">
                  <c:v>2.2132767582644699</c:v>
                </c:pt>
                <c:pt idx="78">
                  <c:v>2.2432767582644701</c:v>
                </c:pt>
                <c:pt idx="79">
                  <c:v>2.27327675826447</c:v>
                </c:pt>
                <c:pt idx="80">
                  <c:v>2.3032767582644702</c:v>
                </c:pt>
                <c:pt idx="81">
                  <c:v>2.33327675826447</c:v>
                </c:pt>
                <c:pt idx="82">
                  <c:v>2.3632767582644703</c:v>
                </c:pt>
                <c:pt idx="83">
                  <c:v>2.3932767582644701</c:v>
                </c:pt>
                <c:pt idx="84">
                  <c:v>2.4232767582644699</c:v>
                </c:pt>
                <c:pt idx="85">
                  <c:v>2.4532767582644701</c:v>
                </c:pt>
                <c:pt idx="86">
                  <c:v>2.4832767582644704</c:v>
                </c:pt>
                <c:pt idx="87">
                  <c:v>2.5132767582644697</c:v>
                </c:pt>
                <c:pt idx="88">
                  <c:v>2.54327675826447</c:v>
                </c:pt>
                <c:pt idx="89">
                  <c:v>2.5732767582644702</c:v>
                </c:pt>
                <c:pt idx="90">
                  <c:v>2.60327675826447</c:v>
                </c:pt>
                <c:pt idx="91">
                  <c:v>2.6332767582644698</c:v>
                </c:pt>
                <c:pt idx="92">
                  <c:v>2.6632767582644701</c:v>
                </c:pt>
                <c:pt idx="93">
                  <c:v>2.6932767582644699</c:v>
                </c:pt>
                <c:pt idx="94">
                  <c:v>2.7232767582644701</c:v>
                </c:pt>
                <c:pt idx="95">
                  <c:v>2.7532767582644699</c:v>
                </c:pt>
                <c:pt idx="96">
                  <c:v>2.7832767582644702</c:v>
                </c:pt>
                <c:pt idx="97">
                  <c:v>2.81327675826447</c:v>
                </c:pt>
                <c:pt idx="98">
                  <c:v>2.8432767582644702</c:v>
                </c:pt>
                <c:pt idx="99">
                  <c:v>2.87327675826447</c:v>
                </c:pt>
                <c:pt idx="100">
                  <c:v>2.9032767582644698</c:v>
                </c:pt>
                <c:pt idx="101">
                  <c:v>2.9332767582644701</c:v>
                </c:pt>
                <c:pt idx="102">
                  <c:v>2.9632767582644703</c:v>
                </c:pt>
                <c:pt idx="103">
                  <c:v>2.9816383791322298</c:v>
                </c:pt>
                <c:pt idx="104">
                  <c:v>3</c:v>
                </c:pt>
              </c:numCache>
            </c:numRef>
          </c:xVal>
          <c:yVal>
            <c:numRef>
              <c:f>base_ic_tran_PD!$R$2:$R$106</c:f>
              <c:numCache>
                <c:formatCode>General</c:formatCode>
                <c:ptCount val="105"/>
                <c:pt idx="0">
                  <c:v>507.44779802680398</c:v>
                </c:pt>
                <c:pt idx="1">
                  <c:v>507.44382721570003</c:v>
                </c:pt>
                <c:pt idx="2">
                  <c:v>507.41757561201996</c:v>
                </c:pt>
                <c:pt idx="3">
                  <c:v>507.33756026110893</c:v>
                </c:pt>
                <c:pt idx="4">
                  <c:v>507.23176084748997</c:v>
                </c:pt>
                <c:pt idx="5">
                  <c:v>507.04602826580305</c:v>
                </c:pt>
                <c:pt idx="6">
                  <c:v>506.77236867586203</c:v>
                </c:pt>
                <c:pt idx="7">
                  <c:v>506.52235758004298</c:v>
                </c:pt>
                <c:pt idx="8">
                  <c:v>506.30581830976593</c:v>
                </c:pt>
                <c:pt idx="9">
                  <c:v>506.13007520029407</c:v>
                </c:pt>
                <c:pt idx="10">
                  <c:v>506.00108915558502</c:v>
                </c:pt>
                <c:pt idx="11">
                  <c:v>505.92334776089706</c:v>
                </c:pt>
                <c:pt idx="12">
                  <c:v>505.89959145203801</c:v>
                </c:pt>
                <c:pt idx="13">
                  <c:v>505.93065768523996</c:v>
                </c:pt>
                <c:pt idx="14">
                  <c:v>506.015455312585</c:v>
                </c:pt>
                <c:pt idx="15">
                  <c:v>506.15098598926801</c:v>
                </c:pt>
                <c:pt idx="16">
                  <c:v>506.332459601837</c:v>
                </c:pt>
                <c:pt idx="17">
                  <c:v>506.55345725256194</c:v>
                </c:pt>
                <c:pt idx="18">
                  <c:v>506.80616457611103</c:v>
                </c:pt>
                <c:pt idx="19">
                  <c:v>507.08164207348699</c:v>
                </c:pt>
                <c:pt idx="20">
                  <c:v>507.37014121623105</c:v>
                </c:pt>
                <c:pt idx="21">
                  <c:v>507.66144752601195</c:v>
                </c:pt>
                <c:pt idx="22">
                  <c:v>507.94524220998795</c:v>
                </c:pt>
                <c:pt idx="23">
                  <c:v>508.21146815133005</c:v>
                </c:pt>
                <c:pt idx="24">
                  <c:v>508.45068607687199</c:v>
                </c:pt>
                <c:pt idx="25">
                  <c:v>508.65441003328704</c:v>
                </c:pt>
                <c:pt idx="26">
                  <c:v>508.81540977410305</c:v>
                </c:pt>
                <c:pt idx="27">
                  <c:v>508.927968488857</c:v>
                </c:pt>
                <c:pt idx="28">
                  <c:v>508.98808804176002</c:v>
                </c:pt>
                <c:pt idx="29">
                  <c:v>508.99363068461304</c:v>
                </c:pt>
                <c:pt idx="30">
                  <c:v>508.94439738119195</c:v>
                </c:pt>
                <c:pt idx="31">
                  <c:v>508.84213419134699</c:v>
                </c:pt>
                <c:pt idx="32">
                  <c:v>508.69047120378804</c:v>
                </c:pt>
                <c:pt idx="33">
                  <c:v>508.49479136089093</c:v>
                </c:pt>
                <c:pt idx="34">
                  <c:v>508.26203925837495</c:v>
                </c:pt>
                <c:pt idx="35">
                  <c:v>508.00047362716202</c:v>
                </c:pt>
                <c:pt idx="36">
                  <c:v>507.71937260251798</c:v>
                </c:pt>
                <c:pt idx="37">
                  <c:v>507.42870313356906</c:v>
                </c:pt>
                <c:pt idx="38">
                  <c:v>507.13876685619505</c:v>
                </c:pt>
                <c:pt idx="39">
                  <c:v>506.859834084878</c:v>
                </c:pt>
                <c:pt idx="40">
                  <c:v>506.60178084176198</c:v>
                </c:pt>
                <c:pt idx="41">
                  <c:v>506.37373919027698</c:v>
                </c:pt>
                <c:pt idx="42">
                  <c:v>506.18377526808001</c:v>
                </c:pt>
                <c:pt idx="43">
                  <c:v>506.03860521187994</c:v>
                </c:pt>
                <c:pt idx="44">
                  <c:v>505.94335904584199</c:v>
                </c:pt>
                <c:pt idx="45">
                  <c:v>505.90140098678694</c:v>
                </c:pt>
                <c:pt idx="46">
                  <c:v>505.91421124002005</c:v>
                </c:pt>
                <c:pt idx="47">
                  <c:v>505.98133492260405</c:v>
                </c:pt>
                <c:pt idx="48">
                  <c:v>506.10039783811703</c:v>
                </c:pt>
                <c:pt idx="49">
                  <c:v>506.26719049996598</c:v>
                </c:pt>
                <c:pt idx="50">
                  <c:v>506.47581588673205</c:v>
                </c:pt>
                <c:pt idx="51">
                  <c:v>506.71889614674194</c:v>
                </c:pt>
                <c:pt idx="52">
                  <c:v>506.98783346032502</c:v>
                </c:pt>
                <c:pt idx="53">
                  <c:v>507.27311134214898</c:v>
                </c:pt>
                <c:pt idx="54">
                  <c:v>507.56463104601704</c:v>
                </c:pt>
                <c:pt idx="55">
                  <c:v>507.85206801696199</c:v>
                </c:pt>
                <c:pt idx="56">
                  <c:v>508.12523751856503</c:v>
                </c:pt>
                <c:pt idx="57">
                  <c:v>508.37445549638704</c:v>
                </c:pt>
                <c:pt idx="58">
                  <c:v>508.59088253639504</c:v>
                </c:pt>
                <c:pt idx="59">
                  <c:v>508.76683876096899</c:v>
                </c:pt>
                <c:pt idx="60">
                  <c:v>508.89607748677003</c:v>
                </c:pt>
                <c:pt idx="61">
                  <c:v>508.97400846469196</c:v>
                </c:pt>
                <c:pt idx="62">
                  <c:v>508.99786212693198</c:v>
                </c:pt>
                <c:pt idx="63">
                  <c:v>508.96678904389199</c:v>
                </c:pt>
                <c:pt idx="64">
                  <c:v>508.881890282131</c:v>
                </c:pt>
                <c:pt idx="65">
                  <c:v>508.74617877431393</c:v>
                </c:pt>
                <c:pt idx="66">
                  <c:v>508.56447169633896</c:v>
                </c:pt>
                <c:pt idx="67">
                  <c:v>508.34321827158402</c:v>
                </c:pt>
                <c:pt idx="68">
                  <c:v>508.09026978980302</c:v>
                </c:pt>
                <c:pt idx="69">
                  <c:v>507.81460054899895</c:v>
                </c:pt>
                <c:pt idx="70">
                  <c:v>507.52598464980201</c:v>
                </c:pt>
                <c:pt idx="71">
                  <c:v>507.23465303702295</c:v>
                </c:pt>
                <c:pt idx="72">
                  <c:v>506.95092766463296</c:v>
                </c:pt>
                <c:pt idx="73">
                  <c:v>506.684855820949</c:v>
                </c:pt>
                <c:pt idx="74">
                  <c:v>506.445855413358</c:v>
                </c:pt>
                <c:pt idx="75">
                  <c:v>506.24237698630498</c:v>
                </c:pt>
                <c:pt idx="76">
                  <c:v>506.08161790155395</c:v>
                </c:pt>
                <c:pt idx="77">
                  <c:v>505.96926142543197</c:v>
                </c:pt>
                <c:pt idx="78">
                  <c:v>505.90927702350996</c:v>
                </c:pt>
                <c:pt idx="79">
                  <c:v>505.90378215041693</c:v>
                </c:pt>
                <c:pt idx="80">
                  <c:v>505.95296857824599</c:v>
                </c:pt>
                <c:pt idx="81">
                  <c:v>506.05509602458295</c:v>
                </c:pt>
                <c:pt idx="82">
                  <c:v>506.20655346777596</c:v>
                </c:pt>
                <c:pt idx="83">
                  <c:v>506.40198607770503</c:v>
                </c:pt>
                <c:pt idx="84">
                  <c:v>506.63448340705099</c:v>
                </c:pt>
                <c:pt idx="85">
                  <c:v>506.89582238420604</c:v>
                </c:pt>
                <c:pt idx="86">
                  <c:v>507.17675675306094</c:v>
                </c:pt>
                <c:pt idx="87">
                  <c:v>507.46734296735099</c:v>
                </c:pt>
                <c:pt idx="88">
                  <c:v>507.75729122607902</c:v>
                </c:pt>
                <c:pt idx="89">
                  <c:v>508.03632938350898</c:v>
                </c:pt>
                <c:pt idx="90">
                  <c:v>508.29456692583403</c:v>
                </c:pt>
                <c:pt idx="91">
                  <c:v>508.52284610769505</c:v>
                </c:pt>
                <c:pt idx="92">
                  <c:v>508.71306770240005</c:v>
                </c:pt>
                <c:pt idx="93">
                  <c:v>508.85847963984298</c:v>
                </c:pt>
                <c:pt idx="94">
                  <c:v>508.95391806755799</c:v>
                </c:pt>
                <c:pt idx="95">
                  <c:v>508.99599203546995</c:v>
                </c:pt>
                <c:pt idx="96">
                  <c:v>508.98320501749004</c:v>
                </c:pt>
                <c:pt idx="97">
                  <c:v>508.916008769906</c:v>
                </c:pt>
                <c:pt idx="98">
                  <c:v>508.79678749979001</c:v>
                </c:pt>
                <c:pt idx="99">
                  <c:v>508.62977287856705</c:v>
                </c:pt>
                <c:pt idx="100">
                  <c:v>508.42089298295002</c:v>
                </c:pt>
                <c:pt idx="101">
                  <c:v>508.17756067390894</c:v>
                </c:pt>
                <c:pt idx="102">
                  <c:v>507.90840913596998</c:v>
                </c:pt>
                <c:pt idx="103">
                  <c:v>507.73472094415399</c:v>
                </c:pt>
                <c:pt idx="104">
                  <c:v>507.55726048653304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231-4866-9C8E-A23EF58A0B9B}"/>
            </c:ext>
          </c:extLst>
        </c:ser>
        <c:ser>
          <c:idx val="2"/>
          <c:order val="2"/>
          <c:tx>
            <c:v>1u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base_ic_tran_PD!$T$2:$T$105</c:f>
              <c:numCache>
                <c:formatCode>General</c:formatCode>
                <c:ptCount val="104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3.8764305295266796E-2</c:v>
                </c:pt>
                <c:pt idx="5">
                  <c:v>6.8764305295266795E-2</c:v>
                </c:pt>
                <c:pt idx="6">
                  <c:v>9.8764305295266794E-2</c:v>
                </c:pt>
                <c:pt idx="7">
                  <c:v>0.128764305295266</c:v>
                </c:pt>
                <c:pt idx="8">
                  <c:v>0.158764305295266</c:v>
                </c:pt>
                <c:pt idx="9">
                  <c:v>0.188764305295266</c:v>
                </c:pt>
                <c:pt idx="10">
                  <c:v>0.218764305295266</c:v>
                </c:pt>
                <c:pt idx="11">
                  <c:v>0.24876430529526602</c:v>
                </c:pt>
                <c:pt idx="12">
                  <c:v>0.27876430529526602</c:v>
                </c:pt>
                <c:pt idx="13">
                  <c:v>0.30876430529526599</c:v>
                </c:pt>
                <c:pt idx="14">
                  <c:v>0.33876430529526602</c:v>
                </c:pt>
                <c:pt idx="15">
                  <c:v>0.36876430529526605</c:v>
                </c:pt>
                <c:pt idx="16">
                  <c:v>0.39876430529526602</c:v>
                </c:pt>
                <c:pt idx="17">
                  <c:v>0.42876430529526605</c:v>
                </c:pt>
                <c:pt idx="18">
                  <c:v>0.45876430529526602</c:v>
                </c:pt>
                <c:pt idx="19">
                  <c:v>0.48876430529526599</c:v>
                </c:pt>
                <c:pt idx="20">
                  <c:v>0.51876430529526596</c:v>
                </c:pt>
                <c:pt idx="21">
                  <c:v>0.54876430529526599</c:v>
                </c:pt>
                <c:pt idx="22">
                  <c:v>0.57876430529526601</c:v>
                </c:pt>
                <c:pt idx="23">
                  <c:v>0.60876430529526593</c:v>
                </c:pt>
                <c:pt idx="24">
                  <c:v>0.63876430529526596</c:v>
                </c:pt>
                <c:pt idx="25">
                  <c:v>0.66876430529526598</c:v>
                </c:pt>
                <c:pt idx="26">
                  <c:v>0.69876430529526601</c:v>
                </c:pt>
                <c:pt idx="27">
                  <c:v>0.72876430529526592</c:v>
                </c:pt>
                <c:pt idx="28">
                  <c:v>0.75876430529526595</c:v>
                </c:pt>
                <c:pt idx="29">
                  <c:v>0.78876430529526598</c:v>
                </c:pt>
                <c:pt idx="30">
                  <c:v>0.818764305295266</c:v>
                </c:pt>
                <c:pt idx="31">
                  <c:v>0.84876430529526592</c:v>
                </c:pt>
                <c:pt idx="32">
                  <c:v>0.87876430529526595</c:v>
                </c:pt>
                <c:pt idx="33">
                  <c:v>0.90876430529526597</c:v>
                </c:pt>
                <c:pt idx="34">
                  <c:v>0.93876430529526611</c:v>
                </c:pt>
                <c:pt idx="35">
                  <c:v>0.96876430529526703</c:v>
                </c:pt>
                <c:pt idx="36">
                  <c:v>0.99876430529526705</c:v>
                </c:pt>
                <c:pt idx="37">
                  <c:v>1.02876430529526</c:v>
                </c:pt>
                <c:pt idx="38">
                  <c:v>1.05876430529526</c:v>
                </c:pt>
                <c:pt idx="39">
                  <c:v>1.08876430529526</c:v>
                </c:pt>
                <c:pt idx="40">
                  <c:v>1.1187643052952601</c:v>
                </c:pt>
                <c:pt idx="41">
                  <c:v>1.1487643052952599</c:v>
                </c:pt>
                <c:pt idx="42">
                  <c:v>1.1787643052952601</c:v>
                </c:pt>
                <c:pt idx="43">
                  <c:v>1.2087643052952599</c:v>
                </c:pt>
                <c:pt idx="44">
                  <c:v>1.2387643052952602</c:v>
                </c:pt>
                <c:pt idx="45">
                  <c:v>1.26876430529526</c:v>
                </c:pt>
                <c:pt idx="46">
                  <c:v>1.29876430529526</c:v>
                </c:pt>
                <c:pt idx="47">
                  <c:v>1.32876430529526</c:v>
                </c:pt>
                <c:pt idx="48">
                  <c:v>1.35876430529526</c:v>
                </c:pt>
                <c:pt idx="49">
                  <c:v>1.3887643052952601</c:v>
                </c:pt>
                <c:pt idx="50">
                  <c:v>1.4187643052952601</c:v>
                </c:pt>
                <c:pt idx="51">
                  <c:v>1.4487643052952599</c:v>
                </c:pt>
                <c:pt idx="52">
                  <c:v>1.4787643052952602</c:v>
                </c:pt>
                <c:pt idx="53">
                  <c:v>1.50876430529526</c:v>
                </c:pt>
                <c:pt idx="54">
                  <c:v>1.53876430529526</c:v>
                </c:pt>
                <c:pt idx="55">
                  <c:v>1.56876430529526</c:v>
                </c:pt>
                <c:pt idx="56">
                  <c:v>1.59876430529526</c:v>
                </c:pt>
                <c:pt idx="57">
                  <c:v>1.6287643052952601</c:v>
                </c:pt>
                <c:pt idx="58">
                  <c:v>1.6587643052952601</c:v>
                </c:pt>
                <c:pt idx="59">
                  <c:v>1.6887643052952599</c:v>
                </c:pt>
                <c:pt idx="60">
                  <c:v>1.7187643052952699</c:v>
                </c:pt>
                <c:pt idx="61">
                  <c:v>1.7487643052952702</c:v>
                </c:pt>
                <c:pt idx="62">
                  <c:v>1.77876430529527</c:v>
                </c:pt>
                <c:pt idx="63">
                  <c:v>1.80876430529527</c:v>
                </c:pt>
                <c:pt idx="64">
                  <c:v>1.83876430529527</c:v>
                </c:pt>
                <c:pt idx="65">
                  <c:v>1.86876430529527</c:v>
                </c:pt>
                <c:pt idx="66">
                  <c:v>1.8987643052952703</c:v>
                </c:pt>
                <c:pt idx="67">
                  <c:v>1.9287643052952699</c:v>
                </c:pt>
                <c:pt idx="68">
                  <c:v>1.9587643052952699</c:v>
                </c:pt>
                <c:pt idx="69">
                  <c:v>1.9887643052952702</c:v>
                </c:pt>
                <c:pt idx="70">
                  <c:v>2.0187643052952704</c:v>
                </c:pt>
                <c:pt idx="71">
                  <c:v>2.0487643052952698</c:v>
                </c:pt>
                <c:pt idx="72">
                  <c:v>2.07876430529527</c:v>
                </c:pt>
                <c:pt idx="73">
                  <c:v>2.1087643052952703</c:v>
                </c:pt>
                <c:pt idx="74">
                  <c:v>2.1387643052952701</c:v>
                </c:pt>
                <c:pt idx="75">
                  <c:v>2.1687643052952699</c:v>
                </c:pt>
                <c:pt idx="76">
                  <c:v>2.1987643052952701</c:v>
                </c:pt>
                <c:pt idx="77">
                  <c:v>2.2287643052952699</c:v>
                </c:pt>
                <c:pt idx="78">
                  <c:v>2.2587643052952702</c:v>
                </c:pt>
                <c:pt idx="79">
                  <c:v>2.28876430529527</c:v>
                </c:pt>
                <c:pt idx="80">
                  <c:v>2.3187643052952698</c:v>
                </c:pt>
                <c:pt idx="81">
                  <c:v>2.34876430529527</c:v>
                </c:pt>
                <c:pt idx="82">
                  <c:v>2.3787643052952703</c:v>
                </c:pt>
                <c:pt idx="83">
                  <c:v>2.4087643052952701</c:v>
                </c:pt>
                <c:pt idx="84">
                  <c:v>2.4387643052952699</c:v>
                </c:pt>
                <c:pt idx="85">
                  <c:v>2.4687643052952701</c:v>
                </c:pt>
                <c:pt idx="86">
                  <c:v>2.4987643052952704</c:v>
                </c:pt>
                <c:pt idx="87">
                  <c:v>2.5287643052952697</c:v>
                </c:pt>
                <c:pt idx="88">
                  <c:v>2.55876430529527</c:v>
                </c:pt>
                <c:pt idx="89">
                  <c:v>2.5887643052952702</c:v>
                </c:pt>
                <c:pt idx="90">
                  <c:v>2.61876430529527</c:v>
                </c:pt>
                <c:pt idx="91">
                  <c:v>2.6487643052952698</c:v>
                </c:pt>
                <c:pt idx="92">
                  <c:v>2.6787643052952701</c:v>
                </c:pt>
                <c:pt idx="93">
                  <c:v>2.7087643052952699</c:v>
                </c:pt>
                <c:pt idx="94">
                  <c:v>2.7387643052952702</c:v>
                </c:pt>
                <c:pt idx="95">
                  <c:v>2.76876430529527</c:v>
                </c:pt>
                <c:pt idx="96">
                  <c:v>2.7987643052952702</c:v>
                </c:pt>
                <c:pt idx="97">
                  <c:v>2.82876430529527</c:v>
                </c:pt>
                <c:pt idx="98">
                  <c:v>2.8587643052952703</c:v>
                </c:pt>
                <c:pt idx="99">
                  <c:v>2.8887643052952701</c:v>
                </c:pt>
                <c:pt idx="100">
                  <c:v>2.9187643052952699</c:v>
                </c:pt>
                <c:pt idx="101">
                  <c:v>2.9487643052952701</c:v>
                </c:pt>
                <c:pt idx="102">
                  <c:v>2.9787643052952704</c:v>
                </c:pt>
                <c:pt idx="103">
                  <c:v>3</c:v>
                </c:pt>
              </c:numCache>
            </c:numRef>
          </c:xVal>
          <c:yVal>
            <c:numRef>
              <c:f>base_ic_tran_PD!$U$2:$U$105</c:f>
              <c:numCache>
                <c:formatCode>General</c:formatCode>
                <c:ptCount val="104"/>
                <c:pt idx="0">
                  <c:v>507.44779802680398</c:v>
                </c:pt>
                <c:pt idx="1">
                  <c:v>507.44647445940205</c:v>
                </c:pt>
                <c:pt idx="2">
                  <c:v>507.43772387978004</c:v>
                </c:pt>
                <c:pt idx="3">
                  <c:v>507.41105182057402</c:v>
                </c:pt>
                <c:pt idx="4">
                  <c:v>507.35960045401697</c:v>
                </c:pt>
                <c:pt idx="5">
                  <c:v>507.26676658553703</c:v>
                </c:pt>
                <c:pt idx="6">
                  <c:v>507.17865955556601</c:v>
                </c:pt>
                <c:pt idx="7">
                  <c:v>507.10048327887796</c:v>
                </c:pt>
                <c:pt idx="8">
                  <c:v>507.03496601169093</c:v>
                </c:pt>
                <c:pt idx="9">
                  <c:v>506.98418609284204</c:v>
                </c:pt>
                <c:pt idx="10">
                  <c:v>506.94984176627099</c:v>
                </c:pt>
                <c:pt idx="11">
                  <c:v>506.93313193708497</c:v>
                </c:pt>
                <c:pt idx="12">
                  <c:v>506.93464965016102</c:v>
                </c:pt>
                <c:pt idx="13">
                  <c:v>506.95434414066494</c:v>
                </c:pt>
                <c:pt idx="14">
                  <c:v>506.99152033685601</c:v>
                </c:pt>
                <c:pt idx="15">
                  <c:v>507.04486234432494</c:v>
                </c:pt>
                <c:pt idx="16">
                  <c:v>507.11248123735595</c:v>
                </c:pt>
                <c:pt idx="17">
                  <c:v>507.19198293797001</c:v>
                </c:pt>
                <c:pt idx="18">
                  <c:v>507.28055292962898</c:v>
                </c:pt>
                <c:pt idx="19">
                  <c:v>507.37505510667</c:v>
                </c:pt>
                <c:pt idx="20">
                  <c:v>507.47214245214298</c:v>
                </c:pt>
                <c:pt idx="21">
                  <c:v>507.56837577636696</c:v>
                </c:pt>
                <c:pt idx="22">
                  <c:v>507.66034595859895</c:v>
                </c:pt>
                <c:pt idx="23">
                  <c:v>507.744794281412</c:v>
                </c:pt>
                <c:pt idx="24">
                  <c:v>507.81872801043704</c:v>
                </c:pt>
                <c:pt idx="25">
                  <c:v>507.87952658103598</c:v>
                </c:pt>
                <c:pt idx="26">
                  <c:v>507.92503477017698</c:v>
                </c:pt>
                <c:pt idx="27">
                  <c:v>507.95363887630799</c:v>
                </c:pt>
                <c:pt idx="28">
                  <c:v>507.96432454034993</c:v>
                </c:pt>
                <c:pt idx="29">
                  <c:v>507.95671272006899</c:v>
                </c:pt>
                <c:pt idx="30">
                  <c:v>507.93107288415996</c:v>
                </c:pt>
                <c:pt idx="31">
                  <c:v>507.88831404116706</c:v>
                </c:pt>
                <c:pt idx="32">
                  <c:v>507.82995192092102</c:v>
                </c:pt>
                <c:pt idx="33">
                  <c:v>507.75805524050497</c:v>
                </c:pt>
                <c:pt idx="34">
                  <c:v>507.675172370702</c:v>
                </c:pt>
                <c:pt idx="35">
                  <c:v>507.584240973173</c:v>
                </c:pt>
                <c:pt idx="36">
                  <c:v>507.48848354659299</c:v>
                </c:pt>
                <c:pt idx="37">
                  <c:v>507.391293020891</c:v>
                </c:pt>
                <c:pt idx="38">
                  <c:v>507.29611264925501</c:v>
                </c:pt>
                <c:pt idx="39">
                  <c:v>507.20631386119902</c:v>
                </c:pt>
                <c:pt idx="40">
                  <c:v>507.12507695590398</c:v>
                </c:pt>
                <c:pt idx="41">
                  <c:v>507.05527856878302</c:v>
                </c:pt>
                <c:pt idx="42">
                  <c:v>506.99938987475906</c:v>
                </c:pt>
                <c:pt idx="43">
                  <c:v>506.95938928221398</c:v>
                </c:pt>
                <c:pt idx="44">
                  <c:v>506.93669253727205</c:v>
                </c:pt>
                <c:pt idx="45">
                  <c:v>506.93210278122405</c:v>
                </c:pt>
                <c:pt idx="46">
                  <c:v>506.94578224036502</c:v>
                </c:pt>
                <c:pt idx="47">
                  <c:v>506.97724638369897</c:v>
                </c:pt>
                <c:pt idx="48">
                  <c:v>507.02538129070706</c:v>
                </c:pt>
                <c:pt idx="49">
                  <c:v>507.08848285289099</c:v>
                </c:pt>
                <c:pt idx="50">
                  <c:v>507.16431715527995</c:v>
                </c:pt>
                <c:pt idx="51">
                  <c:v>507.250199073136</c:v>
                </c:pt>
                <c:pt idx="52">
                  <c:v>507.34308764021699</c:v>
                </c:pt>
                <c:pt idx="53">
                  <c:v>507.43969326300197</c:v>
                </c:pt>
                <c:pt idx="54">
                  <c:v>507.53659412910503</c:v>
                </c:pt>
                <c:pt idx="55">
                  <c:v>507.63035757963098</c:v>
                </c:pt>
                <c:pt idx="56">
                  <c:v>507.71766139592</c:v>
                </c:pt>
                <c:pt idx="57">
                  <c:v>507.79541182450498</c:v>
                </c:pt>
                <c:pt idx="58">
                  <c:v>507.86085316327001</c:v>
                </c:pt>
                <c:pt idx="59">
                  <c:v>507.91166561528996</c:v>
                </c:pt>
                <c:pt idx="60">
                  <c:v>507.94604769916799</c:v>
                </c:pt>
                <c:pt idx="61">
                  <c:v>507.96278023885401</c:v>
                </c:pt>
                <c:pt idx="62">
                  <c:v>507.96126971649903</c:v>
                </c:pt>
                <c:pt idx="63">
                  <c:v>507.94156941632303</c:v>
                </c:pt>
                <c:pt idx="64">
                  <c:v>507.90437756155796</c:v>
                </c:pt>
                <c:pt idx="65">
                  <c:v>507.85101250903205</c:v>
                </c:pt>
                <c:pt idx="66">
                  <c:v>507.78336599748701</c:v>
                </c:pt>
                <c:pt idx="67">
                  <c:v>507.70383588242703</c:v>
                </c:pt>
                <c:pt idx="68">
                  <c:v>507.61524094924602</c:v>
                </c:pt>
                <c:pt idx="69">
                  <c:v>507.52072134199301</c:v>
                </c:pt>
                <c:pt idx="70">
                  <c:v>507.42362569982896</c:v>
                </c:pt>
                <c:pt idx="71">
                  <c:v>507.32739440071293</c:v>
                </c:pt>
                <c:pt idx="72">
                  <c:v>507.235436410077</c:v>
                </c:pt>
                <c:pt idx="73">
                  <c:v>507.15100830783604</c:v>
                </c:pt>
                <c:pt idx="74">
                  <c:v>507.07710004325298</c:v>
                </c:pt>
                <c:pt idx="75">
                  <c:v>507.01632767270894</c:v>
                </c:pt>
                <c:pt idx="76">
                  <c:v>506.97084307563699</c:v>
                </c:pt>
                <c:pt idx="77">
                  <c:v>506.94225652410603</c:v>
                </c:pt>
                <c:pt idx="78">
                  <c:v>506.93157973651699</c:v>
                </c:pt>
                <c:pt idx="79">
                  <c:v>506.93919035732603</c:v>
                </c:pt>
                <c:pt idx="80">
                  <c:v>506.96481873069894</c:v>
                </c:pt>
                <c:pt idx="81">
                  <c:v>507.00755746768203</c:v>
                </c:pt>
                <c:pt idx="82">
                  <c:v>507.06589351462299</c:v>
                </c:pt>
                <c:pt idx="83">
                  <c:v>507.13776161111605</c:v>
                </c:pt>
                <c:pt idx="84">
                  <c:v>507.22061726464108</c:v>
                </c:pt>
                <c:pt idx="85">
                  <c:v>507.31152668225207</c:v>
                </c:pt>
                <c:pt idx="86">
                  <c:v>507.40727050220505</c:v>
                </c:pt>
                <c:pt idx="87">
                  <c:v>507.50445767863198</c:v>
                </c:pt>
                <c:pt idx="88">
                  <c:v>507.59964550764403</c:v>
                </c:pt>
                <c:pt idx="89">
                  <c:v>507.68946155732095</c:v>
                </c:pt>
                <c:pt idx="90">
                  <c:v>507.77072318624596</c:v>
                </c:pt>
                <c:pt idx="91">
                  <c:v>507.84055040974596</c:v>
                </c:pt>
                <c:pt idx="92">
                  <c:v>507.89646809871198</c:v>
                </c:pt>
                <c:pt idx="93">
                  <c:v>507.93649386619001</c:v>
                </c:pt>
                <c:pt idx="94">
                  <c:v>507.95920849976704</c:v>
                </c:pt>
                <c:pt idx="95">
                  <c:v>507.96380641586501</c:v>
                </c:pt>
                <c:pt idx="96">
                  <c:v>507.95012432365797</c:v>
                </c:pt>
                <c:pt idx="97">
                  <c:v>507.91864706551502</c:v>
                </c:pt>
                <c:pt idx="98">
                  <c:v>507.87049041919494</c:v>
                </c:pt>
                <c:pt idx="99">
                  <c:v>507.80736147407202</c:v>
                </c:pt>
                <c:pt idx="100">
                  <c:v>507.73149799856805</c:v>
                </c:pt>
                <c:pt idx="101">
                  <c:v>507.645588968894</c:v>
                </c:pt>
                <c:pt idx="102">
                  <c:v>507.55267910203401</c:v>
                </c:pt>
                <c:pt idx="103">
                  <c:v>507.48438408747904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231-4866-9C8E-A23EF58A0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615776"/>
        <c:axId val="238603776"/>
      </c:scatterChart>
      <c:valAx>
        <c:axId val="23861577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 </a:t>
                </a:r>
                <a:r>
                  <a:rPr lang="en-US" altLang="ja-JP"/>
                  <a:t>[ns]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603776"/>
        <c:crosses val="autoZero"/>
        <c:crossBetween val="midCat"/>
      </c:valAx>
      <c:valAx>
        <c:axId val="2386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電流 </a:t>
                </a:r>
                <a:r>
                  <a:rPr lang="en-US" altLang="ja-JP"/>
                  <a:t>[µA]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615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747222222222238"/>
          <c:y val="0.48466353164187809"/>
          <c:w val="0.12141666666666667"/>
          <c:h val="0.234376640419947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'VB-Ic_dc_PD'!$E$1</c:f>
              <c:strCache>
                <c:ptCount val="1"/>
                <c:pt idx="0">
                  <c:v>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'VB-Ic_dc_PD'!$D$2:$D$122</c:f>
              <c:numCache>
                <c:formatCode>General</c:formatCode>
                <c:ptCount val="12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</c:numCache>
            </c:numRef>
          </c:xVal>
          <c:yVal>
            <c:numRef>
              <c:f>'VB-Ic_dc_PD'!$E$2:$E$122</c:f>
              <c:numCache>
                <c:formatCode>0.00E+00</c:formatCode>
                <c:ptCount val="121"/>
                <c:pt idx="0">
                  <c:v>3.8013547260737498E-7</c:v>
                </c:pt>
                <c:pt idx="1">
                  <c:v>3.8013781666268102E-7</c:v>
                </c:pt>
                <c:pt idx="2">
                  <c:v>3.8014123185772502E-7</c:v>
                </c:pt>
                <c:pt idx="3">
                  <c:v>3.8014620761733898E-7</c:v>
                </c:pt>
                <c:pt idx="4">
                  <c:v>3.8015345701558198E-7</c:v>
                </c:pt>
                <c:pt idx="5">
                  <c:v>3.8016401898386302E-7</c:v>
                </c:pt>
                <c:pt idx="6">
                  <c:v>3.8017940723237801E-7</c:v>
                </c:pt>
                <c:pt idx="7">
                  <c:v>3.8020182723602598E-7</c:v>
                </c:pt>
                <c:pt idx="8">
                  <c:v>3.8023449239638098E-7</c:v>
                </c:pt>
                <c:pt idx="9">
                  <c:v>3.8028208471241999E-7</c:v>
                </c:pt>
                <c:pt idx="10">
                  <c:v>3.8035142601608301E-7</c:v>
                </c:pt>
                <c:pt idx="11">
                  <c:v>3.8045245602494E-7</c:v>
                </c:pt>
                <c:pt idx="12">
                  <c:v>3.8059965746617203E-7</c:v>
                </c:pt>
                <c:pt idx="13">
                  <c:v>3.8081413264374E-7</c:v>
                </c:pt>
                <c:pt idx="14">
                  <c:v>3.8112662925254301E-7</c:v>
                </c:pt>
                <c:pt idx="15">
                  <c:v>3.8158194939125001E-7</c:v>
                </c:pt>
                <c:pt idx="16">
                  <c:v>3.8224537412058702E-7</c:v>
                </c:pt>
                <c:pt idx="17">
                  <c:v>3.8321202501652798E-7</c:v>
                </c:pt>
                <c:pt idx="18">
                  <c:v>3.8462050545308501E-7</c:v>
                </c:pt>
                <c:pt idx="19">
                  <c:v>3.86672778255863E-7</c:v>
                </c:pt>
                <c:pt idx="20">
                  <c:v>3.89663130970437E-7</c:v>
                </c:pt>
                <c:pt idx="21">
                  <c:v>3.9402038363798701E-7</c:v>
                </c:pt>
                <c:pt idx="22">
                  <c:v>4.0036939370343397E-7</c:v>
                </c:pt>
                <c:pt idx="23">
                  <c:v>4.0962068106608103E-7</c:v>
                </c:pt>
                <c:pt idx="24">
                  <c:v>4.2310103052626798E-7</c:v>
                </c:pt>
                <c:pt idx="25">
                  <c:v>4.4274380782838202E-7</c:v>
                </c:pt>
                <c:pt idx="26">
                  <c:v>4.7136629269195796E-7</c:v>
                </c:pt>
                <c:pt idx="27">
                  <c:v>5.1307381694770895E-7</c:v>
                </c:pt>
                <c:pt idx="28">
                  <c:v>5.7384868958917899E-7</c:v>
                </c:pt>
                <c:pt idx="29">
                  <c:v>6.6240840387120493E-7</c:v>
                </c:pt>
                <c:pt idx="30">
                  <c:v>7.91456259047352E-7</c:v>
                </c:pt>
                <c:pt idx="31">
                  <c:v>9.7950383527209996E-7</c:v>
                </c:pt>
                <c:pt idx="32">
                  <c:v>1.25352681438347E-6</c:v>
                </c:pt>
                <c:pt idx="33">
                  <c:v>1.6528352164501901E-6</c:v>
                </c:pt>
                <c:pt idx="34">
                  <c:v>2.23471338150212E-6</c:v>
                </c:pt>
                <c:pt idx="35">
                  <c:v>3.0826389742706902E-6</c:v>
                </c:pt>
                <c:pt idx="36">
                  <c:v>4.3182603692066798E-6</c:v>
                </c:pt>
                <c:pt idx="37">
                  <c:v>6.1188510908952005E-6</c:v>
                </c:pt>
                <c:pt idx="38">
                  <c:v>8.7427459348533486E-6</c:v>
                </c:pt>
                <c:pt idx="39">
                  <c:v>1.2566408761355399E-5</c:v>
                </c:pt>
                <c:pt idx="40">
                  <c:v>1.8138451102753498E-5</c:v>
                </c:pt>
                <c:pt idx="41">
                  <c:v>2.6258353176583199E-5</c:v>
                </c:pt>
                <c:pt idx="42">
                  <c:v>3.8091183706659902E-5</c:v>
                </c:pt>
                <c:pt idx="43">
                  <c:v>5.5334780789436905E-5</c:v>
                </c:pt>
                <c:pt idx="44">
                  <c:v>8.0463384162594794E-5</c:v>
                </c:pt>
                <c:pt idx="45">
                  <c:v>1.17082679829617E-4</c:v>
                </c:pt>
                <c:pt idx="46">
                  <c:v>1.7044720513844101E-4</c:v>
                </c:pt>
                <c:pt idx="47">
                  <c:v>2.4821435980243201E-4</c:v>
                </c:pt>
                <c:pt idx="48">
                  <c:v>3.6154321819406701E-4</c:v>
                </c:pt>
                <c:pt idx="49">
                  <c:v>5.2669581031024998E-4</c:v>
                </c:pt>
                <c:pt idx="50">
                  <c:v>7.6737062813127504E-4</c:v>
                </c:pt>
                <c:pt idx="51">
                  <c:v>1.11810315676335E-3</c:v>
                </c:pt>
                <c:pt idx="52">
                  <c:v>1.62922128130973E-3</c:v>
                </c:pt>
                <c:pt idx="53">
                  <c:v>2.3740664062411598E-3</c:v>
                </c:pt>
                <c:pt idx="54">
                  <c:v>3.4595159645588701E-3</c:v>
                </c:pt>
                <c:pt idx="55">
                  <c:v>5.0413161410332698E-3</c:v>
                </c:pt>
                <c:pt idx="56">
                  <c:v>7.3464226430254497E-3</c:v>
                </c:pt>
                <c:pt idx="57">
                  <c:v>1.0705550381230999E-2</c:v>
                </c:pt>
                <c:pt idx="58">
                  <c:v>1.5600592400087199E-2</c:v>
                </c:pt>
                <c:pt idx="59">
                  <c:v>2.2733690582862599E-2</c:v>
                </c:pt>
                <c:pt idx="60">
                  <c:v>3.3127823373552905E-2</c:v>
                </c:pt>
                <c:pt idx="61">
                  <c:v>4.82732471823899E-2</c:v>
                </c:pt>
                <c:pt idx="62">
                  <c:v>7.0340599873342999E-2</c:v>
                </c:pt>
                <c:pt idx="63">
                  <c:v>0.102490811833071</c:v>
                </c:pt>
                <c:pt idx="64">
                  <c:v>0.14932537779218</c:v>
                </c:pt>
                <c:pt idx="65">
                  <c:v>0.21753966015207199</c:v>
                </c:pt>
                <c:pt idx="66">
                  <c:v>0.31686886520145702</c:v>
                </c:pt>
                <c:pt idx="67">
                  <c:v>0.46145376689658302</c:v>
                </c:pt>
                <c:pt idx="68">
                  <c:v>0.67180388891349196</c:v>
                </c:pt>
                <c:pt idx="69">
                  <c:v>0.97760151849149401</c:v>
                </c:pt>
                <c:pt idx="70">
                  <c:v>1.42166894092092</c:v>
                </c:pt>
                <c:pt idx="71">
                  <c:v>2.0655028434387797</c:v>
                </c:pt>
                <c:pt idx="72">
                  <c:v>2.9968328807178999</c:v>
                </c:pt>
                <c:pt idx="73">
                  <c:v>4.3396151468902202</c:v>
                </c:pt>
                <c:pt idx="74">
                  <c:v>6.2665873652413797</c:v>
                </c:pt>
                <c:pt idx="75">
                  <c:v>9.0137615357241501</c:v>
                </c:pt>
                <c:pt idx="76">
                  <c:v>12.8947553804105</c:v>
                </c:pt>
                <c:pt idx="77">
                  <c:v>18.3102553727438</c:v>
                </c:pt>
                <c:pt idx="78">
                  <c:v>25.745555283237099</c:v>
                </c:pt>
                <c:pt idx="79">
                  <c:v>35.746996718067997</c:v>
                </c:pt>
                <c:pt idx="80">
                  <c:v>48.871047881996496</c:v>
                </c:pt>
                <c:pt idx="81">
                  <c:v>65.615062382936301</c:v>
                </c:pt>
                <c:pt idx="82">
                  <c:v>86.338477347870295</c:v>
                </c:pt>
                <c:pt idx="83">
                  <c:v>111.21197550784801</c:v>
                </c:pt>
                <c:pt idx="84">
                  <c:v>140.20492908959901</c:v>
                </c:pt>
                <c:pt idx="85">
                  <c:v>173.11333882509999</c:v>
                </c:pt>
                <c:pt idx="86">
                  <c:v>209.611355069344</c:v>
                </c:pt>
                <c:pt idx="87">
                  <c:v>249.306588851745</c:v>
                </c:pt>
                <c:pt idx="88">
                  <c:v>291.78608010992201</c:v>
                </c:pt>
                <c:pt idx="89">
                  <c:v>336.64841420259199</c:v>
                </c:pt>
                <c:pt idx="90">
                  <c:v>383.52296626885402</c:v>
                </c:pt>
                <c:pt idx="91">
                  <c:v>432.079168475166</c:v>
                </c:pt>
                <c:pt idx="92">
                  <c:v>482.02873800382395</c:v>
                </c:pt>
                <c:pt idx="93">
                  <c:v>533.12342305994207</c:v>
                </c:pt>
                <c:pt idx="94">
                  <c:v>585.1503213460079</c:v>
                </c:pt>
                <c:pt idx="95">
                  <c:v>637.92533215178798</c:v>
                </c:pt>
                <c:pt idx="96">
                  <c:v>691.26201736462394</c:v>
                </c:pt>
                <c:pt idx="97">
                  <c:v>743.51575977189805</c:v>
                </c:pt>
                <c:pt idx="98">
                  <c:v>775.44046979771497</c:v>
                </c:pt>
                <c:pt idx="99">
                  <c:v>786.88300483181399</c:v>
                </c:pt>
                <c:pt idx="100">
                  <c:v>792.76434745641598</c:v>
                </c:pt>
                <c:pt idx="101">
                  <c:v>796.78275386570499</c:v>
                </c:pt>
                <c:pt idx="102">
                  <c:v>799.22471682568005</c:v>
                </c:pt>
                <c:pt idx="103">
                  <c:v>802.17182857632292</c:v>
                </c:pt>
                <c:pt idx="104">
                  <c:v>804.53283411421796</c:v>
                </c:pt>
                <c:pt idx="105">
                  <c:v>805.83719121286504</c:v>
                </c:pt>
                <c:pt idx="106">
                  <c:v>807.78278684789302</c:v>
                </c:pt>
                <c:pt idx="107">
                  <c:v>808.63313962769394</c:v>
                </c:pt>
                <c:pt idx="108">
                  <c:v>808.971129007179</c:v>
                </c:pt>
                <c:pt idx="109">
                  <c:v>808.82978296035901</c:v>
                </c:pt>
                <c:pt idx="110">
                  <c:v>808.25931597609406</c:v>
                </c:pt>
                <c:pt idx="111">
                  <c:v>807.31493899281895</c:v>
                </c:pt>
                <c:pt idx="112">
                  <c:v>806.04990827685003</c:v>
                </c:pt>
                <c:pt idx="113">
                  <c:v>804.51204246007694</c:v>
                </c:pt>
                <c:pt idx="114">
                  <c:v>802.74253679752496</c:v>
                </c:pt>
                <c:pt idx="115">
                  <c:v>800.77604920296199</c:v>
                </c:pt>
                <c:pt idx="116">
                  <c:v>798.64137306589294</c:v>
                </c:pt>
                <c:pt idx="117">
                  <c:v>796.36230133358504</c:v>
                </c:pt>
                <c:pt idx="118">
                  <c:v>793.95848133671507</c:v>
                </c:pt>
                <c:pt idx="119">
                  <c:v>791.44617467847297</c:v>
                </c:pt>
                <c:pt idx="120">
                  <c:v>788.83889713475594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3D3-4177-A1A3-70629D0C9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930384"/>
        <c:axId val="1548927024"/>
      </c:scatterChart>
      <c:valAx>
        <c:axId val="1548930384"/>
        <c:scaling>
          <c:orientation val="minMax"/>
          <c:max val="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VB</a:t>
                </a:r>
                <a:r>
                  <a:rPr lang="en-US" altLang="ja-JP" baseline="0"/>
                  <a:t> [V]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48927024"/>
        <c:crosses val="autoZero"/>
        <c:crossBetween val="midCat"/>
      </c:valAx>
      <c:valAx>
        <c:axId val="154892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IC [µA]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4893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ic_dc!$E$1</c:f>
              <c:strCache>
                <c:ptCount val="1"/>
                <c:pt idx="0">
                  <c:v>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ic_dc!$D$2:$D$202</c:f>
              <c:numCache>
                <c:formatCode>0.00E+00</c:formatCode>
                <c:ptCount val="201"/>
                <c:pt idx="0">
                  <c:v>-10</c:v>
                </c:pt>
                <c:pt idx="1">
                  <c:v>-9.9</c:v>
                </c:pt>
                <c:pt idx="2">
                  <c:v>-9.7999999999999901</c:v>
                </c:pt>
                <c:pt idx="3">
                  <c:v>-9.6999999999999904</c:v>
                </c:pt>
                <c:pt idx="4">
                  <c:v>-9.599999999999989</c:v>
                </c:pt>
                <c:pt idx="5">
                  <c:v>-9.4999999999999911</c:v>
                </c:pt>
                <c:pt idx="6">
                  <c:v>-9.3999999999999897</c:v>
                </c:pt>
                <c:pt idx="7">
                  <c:v>-9.2999999999999901</c:v>
                </c:pt>
                <c:pt idx="8">
                  <c:v>-9.1999999999999904</c:v>
                </c:pt>
                <c:pt idx="9">
                  <c:v>-9.0999999999999908</c:v>
                </c:pt>
                <c:pt idx="10">
                  <c:v>-8.9999999999999893</c:v>
                </c:pt>
                <c:pt idx="11">
                  <c:v>-8.8999999999999897</c:v>
                </c:pt>
                <c:pt idx="12">
                  <c:v>-8.7999999999999901</c:v>
                </c:pt>
                <c:pt idx="13">
                  <c:v>-8.6999999999999904</c:v>
                </c:pt>
                <c:pt idx="14">
                  <c:v>-8.5999999999999908</c:v>
                </c:pt>
                <c:pt idx="15">
                  <c:v>-8.4999999999999893</c:v>
                </c:pt>
                <c:pt idx="16">
                  <c:v>-8.3999999999999808</c:v>
                </c:pt>
                <c:pt idx="17">
                  <c:v>-8.2999999999999794</c:v>
                </c:pt>
                <c:pt idx="18">
                  <c:v>-8.1999999999999815</c:v>
                </c:pt>
                <c:pt idx="19">
                  <c:v>-8.0999999999999801</c:v>
                </c:pt>
                <c:pt idx="20">
                  <c:v>-7.9999999999999796</c:v>
                </c:pt>
                <c:pt idx="21">
                  <c:v>-7.8999999999999799</c:v>
                </c:pt>
                <c:pt idx="22">
                  <c:v>-7.7999999999999794</c:v>
                </c:pt>
                <c:pt idx="23">
                  <c:v>-7.6999999999999806</c:v>
                </c:pt>
                <c:pt idx="24">
                  <c:v>-7.5999999999999801</c:v>
                </c:pt>
                <c:pt idx="25">
                  <c:v>-7.4999999999999796</c:v>
                </c:pt>
                <c:pt idx="26">
                  <c:v>-7.3999999999999799</c:v>
                </c:pt>
                <c:pt idx="27">
                  <c:v>-7.2999999999999803</c:v>
                </c:pt>
                <c:pt idx="28">
                  <c:v>-7.1999999999999797</c:v>
                </c:pt>
                <c:pt idx="29">
                  <c:v>-7.0999999999999801</c:v>
                </c:pt>
                <c:pt idx="30">
                  <c:v>-6.9999999999999805</c:v>
                </c:pt>
                <c:pt idx="31">
                  <c:v>-6.8999999999999799</c:v>
                </c:pt>
                <c:pt idx="32">
                  <c:v>-6.7999999999999794</c:v>
                </c:pt>
                <c:pt idx="33">
                  <c:v>-6.6999999999999797</c:v>
                </c:pt>
                <c:pt idx="34">
                  <c:v>-6.5999999999999801</c:v>
                </c:pt>
                <c:pt idx="35">
                  <c:v>-6.4999999999999805</c:v>
                </c:pt>
                <c:pt idx="36">
                  <c:v>-6.3999999999999799</c:v>
                </c:pt>
                <c:pt idx="37">
                  <c:v>-6.2999999999999803</c:v>
                </c:pt>
                <c:pt idx="38">
                  <c:v>-6.1999999999999797</c:v>
                </c:pt>
                <c:pt idx="39">
                  <c:v>-6.0999999999999801</c:v>
                </c:pt>
                <c:pt idx="40">
                  <c:v>-5.9999999999999796</c:v>
                </c:pt>
                <c:pt idx="41">
                  <c:v>-5.8999999999999799</c:v>
                </c:pt>
                <c:pt idx="42">
                  <c:v>-5.7999999999999803</c:v>
                </c:pt>
                <c:pt idx="43">
                  <c:v>-5.6999999999999797</c:v>
                </c:pt>
                <c:pt idx="44">
                  <c:v>-5.5999999999999801</c:v>
                </c:pt>
                <c:pt idx="45">
                  <c:v>-5.4999999999999805</c:v>
                </c:pt>
                <c:pt idx="46">
                  <c:v>-5.3999999999999799</c:v>
                </c:pt>
                <c:pt idx="47">
                  <c:v>-5.2999999999999794</c:v>
                </c:pt>
                <c:pt idx="48">
                  <c:v>-5.1999999999999797</c:v>
                </c:pt>
                <c:pt idx="49">
                  <c:v>-5.0999999999999801</c:v>
                </c:pt>
                <c:pt idx="50">
                  <c:v>-4.9999999999999805</c:v>
                </c:pt>
                <c:pt idx="51">
                  <c:v>-4.8999999999999799</c:v>
                </c:pt>
                <c:pt idx="52">
                  <c:v>-4.7999999999999803</c:v>
                </c:pt>
                <c:pt idx="53">
                  <c:v>-4.6999999999999806</c:v>
                </c:pt>
                <c:pt idx="54">
                  <c:v>-4.5999999999999801</c:v>
                </c:pt>
                <c:pt idx="55">
                  <c:v>-4.4999999999999796</c:v>
                </c:pt>
                <c:pt idx="56">
                  <c:v>-4.3999999999999799</c:v>
                </c:pt>
                <c:pt idx="57">
                  <c:v>-4.2999999999999803</c:v>
                </c:pt>
                <c:pt idx="58">
                  <c:v>-4.1999999999999797</c:v>
                </c:pt>
                <c:pt idx="59">
                  <c:v>-4.0999999999999801</c:v>
                </c:pt>
                <c:pt idx="60">
                  <c:v>-3.9999999999999805</c:v>
                </c:pt>
                <c:pt idx="61">
                  <c:v>-3.8999999999999795</c:v>
                </c:pt>
                <c:pt idx="62">
                  <c:v>-3.7999999999999803</c:v>
                </c:pt>
                <c:pt idx="63">
                  <c:v>-3.6999999999999797</c:v>
                </c:pt>
                <c:pt idx="64">
                  <c:v>-3.5999999999999801</c:v>
                </c:pt>
                <c:pt idx="65">
                  <c:v>-3.49999999999998</c:v>
                </c:pt>
                <c:pt idx="66">
                  <c:v>-3.3999999999999804</c:v>
                </c:pt>
                <c:pt idx="67">
                  <c:v>-3.2999999999999798</c:v>
                </c:pt>
                <c:pt idx="68">
                  <c:v>-3.1999999999999797</c:v>
                </c:pt>
                <c:pt idx="69">
                  <c:v>-3.0999999999999801</c:v>
                </c:pt>
                <c:pt idx="70">
                  <c:v>-2.99999999999998</c:v>
                </c:pt>
                <c:pt idx="71">
                  <c:v>-2.8999999999999799</c:v>
                </c:pt>
                <c:pt idx="72">
                  <c:v>-2.7999999999999798</c:v>
                </c:pt>
                <c:pt idx="73">
                  <c:v>-2.6999999999999802</c:v>
                </c:pt>
                <c:pt idx="74">
                  <c:v>-2.5999999999999899</c:v>
                </c:pt>
                <c:pt idx="75">
                  <c:v>-2.4999999999999902</c:v>
                </c:pt>
                <c:pt idx="76">
                  <c:v>-2.3999999999999901</c:v>
                </c:pt>
                <c:pt idx="77">
                  <c:v>-2.2999999999999901</c:v>
                </c:pt>
                <c:pt idx="78">
                  <c:v>-2.19999999999999</c:v>
                </c:pt>
                <c:pt idx="79">
                  <c:v>-2.0999999999999899</c:v>
                </c:pt>
                <c:pt idx="80">
                  <c:v>-1.9999999999999902</c:v>
                </c:pt>
                <c:pt idx="81">
                  <c:v>-1.8999999999999901</c:v>
                </c:pt>
                <c:pt idx="82">
                  <c:v>-1.7999999999999901</c:v>
                </c:pt>
                <c:pt idx="83">
                  <c:v>-1.6999999999999902</c:v>
                </c:pt>
                <c:pt idx="84">
                  <c:v>-1.5999999999999899</c:v>
                </c:pt>
                <c:pt idx="85">
                  <c:v>-1.49999999999999</c:v>
                </c:pt>
                <c:pt idx="86">
                  <c:v>-1.3999999999999899</c:v>
                </c:pt>
                <c:pt idx="87">
                  <c:v>-1.2999999999999901</c:v>
                </c:pt>
                <c:pt idx="88">
                  <c:v>-1.19999999999999</c:v>
                </c:pt>
                <c:pt idx="89">
                  <c:v>-1.0999999999999901</c:v>
                </c:pt>
                <c:pt idx="90">
                  <c:v>-0.99999999999999101</c:v>
                </c:pt>
                <c:pt idx="91">
                  <c:v>-0.89999999999999092</c:v>
                </c:pt>
                <c:pt idx="92">
                  <c:v>-0.79999999999999094</c:v>
                </c:pt>
                <c:pt idx="93">
                  <c:v>-0.69999999999999096</c:v>
                </c:pt>
                <c:pt idx="94">
                  <c:v>-0.59999999999999098</c:v>
                </c:pt>
                <c:pt idx="95">
                  <c:v>-0.49999999999999095</c:v>
                </c:pt>
                <c:pt idx="96">
                  <c:v>-0.39999999999999097</c:v>
                </c:pt>
                <c:pt idx="97">
                  <c:v>-0.299999999999991</c:v>
                </c:pt>
                <c:pt idx="98">
                  <c:v>-0.19999999999999099</c:v>
                </c:pt>
                <c:pt idx="99">
                  <c:v>-9.9999999999991304E-2</c:v>
                </c:pt>
                <c:pt idx="100">
                  <c:v>0</c:v>
                </c:pt>
                <c:pt idx="101">
                  <c:v>9.9999999999999992E-2</c:v>
                </c:pt>
                <c:pt idx="102">
                  <c:v>0.19999999999999998</c:v>
                </c:pt>
                <c:pt idx="103">
                  <c:v>0.3</c:v>
                </c:pt>
                <c:pt idx="104">
                  <c:v>0.39999999999999997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0.79999999999999993</c:v>
                </c:pt>
                <c:pt idx="109">
                  <c:v>0.89999999999999991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1.5999999999999999</c:v>
                </c:pt>
                <c:pt idx="117">
                  <c:v>1.6999999999999902</c:v>
                </c:pt>
                <c:pt idx="118">
                  <c:v>1.7999999999999901</c:v>
                </c:pt>
                <c:pt idx="119">
                  <c:v>1.8999999999999901</c:v>
                </c:pt>
                <c:pt idx="120">
                  <c:v>1.9999999999999902</c:v>
                </c:pt>
                <c:pt idx="121">
                  <c:v>2.0999999999999899</c:v>
                </c:pt>
                <c:pt idx="122">
                  <c:v>2.19999999999999</c:v>
                </c:pt>
                <c:pt idx="123">
                  <c:v>2.2999999999999901</c:v>
                </c:pt>
                <c:pt idx="124">
                  <c:v>2.3999999999999901</c:v>
                </c:pt>
                <c:pt idx="125">
                  <c:v>2.4999999999999902</c:v>
                </c:pt>
                <c:pt idx="126">
                  <c:v>2.5999999999999899</c:v>
                </c:pt>
                <c:pt idx="127">
                  <c:v>2.69999999999999</c:v>
                </c:pt>
                <c:pt idx="128">
                  <c:v>2.7999999999999901</c:v>
                </c:pt>
                <c:pt idx="129">
                  <c:v>2.8999999999999901</c:v>
                </c:pt>
                <c:pt idx="130">
                  <c:v>2.9999999999999898</c:v>
                </c:pt>
                <c:pt idx="131">
                  <c:v>3.0999999999999899</c:v>
                </c:pt>
                <c:pt idx="132">
                  <c:v>3.19999999999999</c:v>
                </c:pt>
                <c:pt idx="133">
                  <c:v>3.2999999999999901</c:v>
                </c:pt>
                <c:pt idx="134">
                  <c:v>3.3999999999999897</c:v>
                </c:pt>
                <c:pt idx="135">
                  <c:v>3.4999999999999902</c:v>
                </c:pt>
                <c:pt idx="136">
                  <c:v>3.5999999999999899</c:v>
                </c:pt>
                <c:pt idx="137">
                  <c:v>3.69999999999999</c:v>
                </c:pt>
                <c:pt idx="138">
                  <c:v>3.7999999999999901</c:v>
                </c:pt>
                <c:pt idx="139">
                  <c:v>3.8999999999999897</c:v>
                </c:pt>
                <c:pt idx="140">
                  <c:v>3.9999999999999898</c:v>
                </c:pt>
                <c:pt idx="141">
                  <c:v>4.0999999999999908</c:v>
                </c:pt>
                <c:pt idx="142">
                  <c:v>4.1999999999999904</c:v>
                </c:pt>
                <c:pt idx="143">
                  <c:v>4.2999999999999901</c:v>
                </c:pt>
                <c:pt idx="144">
                  <c:v>4.3999999999999897</c:v>
                </c:pt>
                <c:pt idx="145">
                  <c:v>4.4999999999999902</c:v>
                </c:pt>
                <c:pt idx="146">
                  <c:v>4.5999999999999899</c:v>
                </c:pt>
                <c:pt idx="147">
                  <c:v>4.6999999999999895</c:v>
                </c:pt>
                <c:pt idx="148">
                  <c:v>4.7999999999999901</c:v>
                </c:pt>
                <c:pt idx="149">
                  <c:v>4.8999999999999906</c:v>
                </c:pt>
                <c:pt idx="150">
                  <c:v>4.9999999999999902</c:v>
                </c:pt>
                <c:pt idx="151">
                  <c:v>5.0999999999999899</c:v>
                </c:pt>
                <c:pt idx="152">
                  <c:v>5.1999999999999904</c:v>
                </c:pt>
                <c:pt idx="153">
                  <c:v>5.2999999999999901</c:v>
                </c:pt>
                <c:pt idx="154">
                  <c:v>5.3999999999999897</c:v>
                </c:pt>
                <c:pt idx="155">
                  <c:v>5.4999999999999893</c:v>
                </c:pt>
                <c:pt idx="156">
                  <c:v>5.5999999999999899</c:v>
                </c:pt>
                <c:pt idx="157">
                  <c:v>5.6999999999999904</c:v>
                </c:pt>
                <c:pt idx="158">
                  <c:v>5.7999999999999901</c:v>
                </c:pt>
                <c:pt idx="159">
                  <c:v>5.8999999999999897</c:v>
                </c:pt>
                <c:pt idx="160">
                  <c:v>5.9999999999999902</c:v>
                </c:pt>
                <c:pt idx="161">
                  <c:v>6.0999999999999899</c:v>
                </c:pt>
                <c:pt idx="162">
                  <c:v>6.1999999999999895</c:v>
                </c:pt>
                <c:pt idx="163">
                  <c:v>6.2999999999999901</c:v>
                </c:pt>
                <c:pt idx="164">
                  <c:v>6.3999999999999906</c:v>
                </c:pt>
                <c:pt idx="165">
                  <c:v>6.4999999999999902</c:v>
                </c:pt>
                <c:pt idx="166">
                  <c:v>6.5999999999999899</c:v>
                </c:pt>
                <c:pt idx="167">
                  <c:v>6.6999999999999904</c:v>
                </c:pt>
                <c:pt idx="168">
                  <c:v>6.7999999999999901</c:v>
                </c:pt>
                <c:pt idx="169">
                  <c:v>6.8999999999999897</c:v>
                </c:pt>
                <c:pt idx="170">
                  <c:v>6.9999999999999893</c:v>
                </c:pt>
                <c:pt idx="171">
                  <c:v>7.0999999999999899</c:v>
                </c:pt>
                <c:pt idx="172">
                  <c:v>7.1999999999999904</c:v>
                </c:pt>
                <c:pt idx="173">
                  <c:v>7.2999999999999901</c:v>
                </c:pt>
                <c:pt idx="174">
                  <c:v>7.3999999999999897</c:v>
                </c:pt>
                <c:pt idx="175">
                  <c:v>7.4999999999999902</c:v>
                </c:pt>
                <c:pt idx="176">
                  <c:v>7.5999999999999899</c:v>
                </c:pt>
                <c:pt idx="177">
                  <c:v>7.6999999999999904</c:v>
                </c:pt>
                <c:pt idx="178">
                  <c:v>7.7999999999999901</c:v>
                </c:pt>
                <c:pt idx="179">
                  <c:v>7.8999999999999906</c:v>
                </c:pt>
                <c:pt idx="180">
                  <c:v>7.9999999999999893</c:v>
                </c:pt>
                <c:pt idx="181">
                  <c:v>8.0999999999999908</c:v>
                </c:pt>
                <c:pt idx="182">
                  <c:v>8.1999999999999886</c:v>
                </c:pt>
                <c:pt idx="183">
                  <c:v>8.2999999999999901</c:v>
                </c:pt>
                <c:pt idx="184">
                  <c:v>8.3999999999999915</c:v>
                </c:pt>
                <c:pt idx="185">
                  <c:v>8.5</c:v>
                </c:pt>
                <c:pt idx="186">
                  <c:v>8.6000000000000014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9.7000000000000011</c:v>
                </c:pt>
                <c:pt idx="198">
                  <c:v>9.8000000000000096</c:v>
                </c:pt>
                <c:pt idx="199">
                  <c:v>9.900000000000011</c:v>
                </c:pt>
                <c:pt idx="200">
                  <c:v>10</c:v>
                </c:pt>
              </c:numCache>
            </c:numRef>
          </c:xVal>
          <c:yVal>
            <c:numRef>
              <c:f>ic_dc!$E$2:$E$202</c:f>
              <c:numCache>
                <c:formatCode>General</c:formatCode>
                <c:ptCount val="201"/>
                <c:pt idx="0">
                  <c:v>512.31760955056393</c:v>
                </c:pt>
                <c:pt idx="1">
                  <c:v>512.26620852940698</c:v>
                </c:pt>
                <c:pt idx="2">
                  <c:v>512.21480856688095</c:v>
                </c:pt>
                <c:pt idx="3">
                  <c:v>512.16340966319194</c:v>
                </c:pt>
                <c:pt idx="4">
                  <c:v>512.11201181854892</c:v>
                </c:pt>
                <c:pt idx="5">
                  <c:v>512.06061503315505</c:v>
                </c:pt>
                <c:pt idx="6">
                  <c:v>512.009219307227</c:v>
                </c:pt>
                <c:pt idx="7">
                  <c:v>511.95782464096703</c:v>
                </c:pt>
                <c:pt idx="8">
                  <c:v>511.90643103458598</c:v>
                </c:pt>
                <c:pt idx="9">
                  <c:v>511.85503848829097</c:v>
                </c:pt>
                <c:pt idx="10">
                  <c:v>511.80364700229205</c:v>
                </c:pt>
                <c:pt idx="11">
                  <c:v>511.75225657679698</c:v>
                </c:pt>
                <c:pt idx="12">
                  <c:v>511.70086721201307</c:v>
                </c:pt>
                <c:pt idx="13">
                  <c:v>511.64947890815205</c:v>
                </c:pt>
                <c:pt idx="14">
                  <c:v>511.59809166541902</c:v>
                </c:pt>
                <c:pt idx="15">
                  <c:v>511.54670548402197</c:v>
                </c:pt>
                <c:pt idx="16">
                  <c:v>511.495320364176</c:v>
                </c:pt>
                <c:pt idx="17">
                  <c:v>511.44393630608204</c:v>
                </c:pt>
                <c:pt idx="18">
                  <c:v>511.39255330995195</c:v>
                </c:pt>
                <c:pt idx="19">
                  <c:v>511.34117137599497</c:v>
                </c:pt>
                <c:pt idx="20">
                  <c:v>511.28979050441905</c:v>
                </c:pt>
                <c:pt idx="21">
                  <c:v>511.23841069543602</c:v>
                </c:pt>
                <c:pt idx="22">
                  <c:v>511.18703194924996</c:v>
                </c:pt>
                <c:pt idx="23">
                  <c:v>511.13565426607101</c:v>
                </c:pt>
                <c:pt idx="24">
                  <c:v>511.08427764610997</c:v>
                </c:pt>
                <c:pt idx="25">
                  <c:v>511.03290208957299</c:v>
                </c:pt>
                <c:pt idx="26">
                  <c:v>510.98152759667403</c:v>
                </c:pt>
                <c:pt idx="27">
                  <c:v>510.930154167615</c:v>
                </c:pt>
                <c:pt idx="28">
                  <c:v>510.87878180261004</c:v>
                </c:pt>
                <c:pt idx="29">
                  <c:v>510.82741050186701</c:v>
                </c:pt>
                <c:pt idx="30">
                  <c:v>510.77604026559698</c:v>
                </c:pt>
                <c:pt idx="31">
                  <c:v>510.72467109400202</c:v>
                </c:pt>
                <c:pt idx="32">
                  <c:v>510.67330298729803</c:v>
                </c:pt>
                <c:pt idx="33">
                  <c:v>510.62193594569408</c:v>
                </c:pt>
                <c:pt idx="34">
                  <c:v>510.57056996939701</c:v>
                </c:pt>
                <c:pt idx="35">
                  <c:v>510.51920505861699</c:v>
                </c:pt>
                <c:pt idx="36">
                  <c:v>510.46784121356097</c:v>
                </c:pt>
                <c:pt idx="37">
                  <c:v>510.41647843444201</c:v>
                </c:pt>
                <c:pt idx="38">
                  <c:v>510.36511672146599</c:v>
                </c:pt>
                <c:pt idx="39">
                  <c:v>510.31375607484495</c:v>
                </c:pt>
                <c:pt idx="40">
                  <c:v>510.26239649478799</c:v>
                </c:pt>
                <c:pt idx="41">
                  <c:v>510.21103798150193</c:v>
                </c:pt>
                <c:pt idx="42">
                  <c:v>510.15968053519998</c:v>
                </c:pt>
                <c:pt idx="43">
                  <c:v>510.108324156089</c:v>
                </c:pt>
                <c:pt idx="44">
                  <c:v>510.05696884437901</c:v>
                </c:pt>
                <c:pt idx="45">
                  <c:v>510.005614600282</c:v>
                </c:pt>
                <c:pt idx="46">
                  <c:v>509.95426142400294</c:v>
                </c:pt>
                <c:pt idx="47">
                  <c:v>509.90290931575402</c:v>
                </c:pt>
                <c:pt idx="48">
                  <c:v>509.85155827574602</c:v>
                </c:pt>
                <c:pt idx="49">
                  <c:v>509.80020830418698</c:v>
                </c:pt>
                <c:pt idx="50">
                  <c:v>509.74885940128695</c:v>
                </c:pt>
                <c:pt idx="51">
                  <c:v>509.69751156725602</c:v>
                </c:pt>
                <c:pt idx="52">
                  <c:v>509.64616480230399</c:v>
                </c:pt>
                <c:pt idx="53">
                  <c:v>509.59481910664095</c:v>
                </c:pt>
                <c:pt idx="54">
                  <c:v>509.54347448047497</c:v>
                </c:pt>
                <c:pt idx="55">
                  <c:v>509.49213092401607</c:v>
                </c:pt>
                <c:pt idx="56">
                  <c:v>509.44078843747906</c:v>
                </c:pt>
                <c:pt idx="57">
                  <c:v>509.38944702106801</c:v>
                </c:pt>
                <c:pt idx="58">
                  <c:v>509.33810667499603</c:v>
                </c:pt>
                <c:pt idx="59">
                  <c:v>509.28676739947002</c:v>
                </c:pt>
                <c:pt idx="60">
                  <c:v>509.23542919470401</c:v>
                </c:pt>
                <c:pt idx="61">
                  <c:v>509.18409206090598</c:v>
                </c:pt>
                <c:pt idx="62">
                  <c:v>509.13275599828495</c:v>
                </c:pt>
                <c:pt idx="63">
                  <c:v>509.08142100705396</c:v>
                </c:pt>
                <c:pt idx="64">
                  <c:v>509.03008708742101</c:v>
                </c:pt>
                <c:pt idx="65">
                  <c:v>508.97875423959698</c:v>
                </c:pt>
                <c:pt idx="66">
                  <c:v>508.92742246379197</c:v>
                </c:pt>
                <c:pt idx="67">
                  <c:v>508.87609176021692</c:v>
                </c:pt>
                <c:pt idx="68">
                  <c:v>508.82476212907994</c:v>
                </c:pt>
                <c:pt idx="69">
                  <c:v>508.77343357059505</c:v>
                </c:pt>
                <c:pt idx="70">
                  <c:v>508.72210608496999</c:v>
                </c:pt>
                <c:pt idx="71">
                  <c:v>508.67077967241596</c:v>
                </c:pt>
                <c:pt idx="72">
                  <c:v>508.61945433314094</c:v>
                </c:pt>
                <c:pt idx="73">
                  <c:v>508.56813006735797</c:v>
                </c:pt>
                <c:pt idx="74">
                  <c:v>508.51680687528096</c:v>
                </c:pt>
                <c:pt idx="75">
                  <c:v>508.46548475711199</c:v>
                </c:pt>
                <c:pt idx="76">
                  <c:v>508.41416371307002</c:v>
                </c:pt>
                <c:pt idx="77">
                  <c:v>508.36284374335702</c:v>
                </c:pt>
                <c:pt idx="78">
                  <c:v>508.31152484819097</c:v>
                </c:pt>
                <c:pt idx="79">
                  <c:v>508.26020702778203</c:v>
                </c:pt>
                <c:pt idx="80">
                  <c:v>508.20889028233699</c:v>
                </c:pt>
                <c:pt idx="81">
                  <c:v>508.15757461206903</c:v>
                </c:pt>
                <c:pt idx="82">
                  <c:v>508.10626001718902</c:v>
                </c:pt>
                <c:pt idx="83">
                  <c:v>508.05494649790501</c:v>
                </c:pt>
                <c:pt idx="84">
                  <c:v>508.00363405443204</c:v>
                </c:pt>
                <c:pt idx="85">
                  <c:v>507.95232268697697</c:v>
                </c:pt>
                <c:pt idx="86">
                  <c:v>507.90101239575506</c:v>
                </c:pt>
                <c:pt idx="87">
                  <c:v>507.84970318097197</c:v>
                </c:pt>
                <c:pt idx="88">
                  <c:v>507.79839504284206</c:v>
                </c:pt>
                <c:pt idx="89">
                  <c:v>507.74708798157496</c:v>
                </c:pt>
                <c:pt idx="90">
                  <c:v>507.69578199738498</c:v>
                </c:pt>
                <c:pt idx="91">
                  <c:v>507.64447709047596</c:v>
                </c:pt>
                <c:pt idx="92">
                  <c:v>507.59317326106799</c:v>
                </c:pt>
                <c:pt idx="93">
                  <c:v>507.54187050936599</c:v>
                </c:pt>
                <c:pt idx="94">
                  <c:v>507.49056883558205</c:v>
                </c:pt>
                <c:pt idx="95">
                  <c:v>507.43926823993002</c:v>
                </c:pt>
                <c:pt idx="96">
                  <c:v>507.38796872261503</c:v>
                </c:pt>
                <c:pt idx="97">
                  <c:v>507.33667028385702</c:v>
                </c:pt>
                <c:pt idx="98">
                  <c:v>507.28537292386204</c:v>
                </c:pt>
                <c:pt idx="99">
                  <c:v>507.23407664284201</c:v>
                </c:pt>
                <c:pt idx="100">
                  <c:v>507.18278144100697</c:v>
                </c:pt>
                <c:pt idx="101">
                  <c:v>507.13148731856796</c:v>
                </c:pt>
                <c:pt idx="102">
                  <c:v>507.08019427574101</c:v>
                </c:pt>
                <c:pt idx="103">
                  <c:v>507.028902312735</c:v>
                </c:pt>
                <c:pt idx="104">
                  <c:v>506.97761142975895</c:v>
                </c:pt>
                <c:pt idx="105">
                  <c:v>506.92632162702904</c:v>
                </c:pt>
                <c:pt idx="106">
                  <c:v>506.875032904752</c:v>
                </c:pt>
                <c:pt idx="107">
                  <c:v>506.82374526314197</c:v>
                </c:pt>
                <c:pt idx="108">
                  <c:v>506.77245870241001</c:v>
                </c:pt>
                <c:pt idx="109">
                  <c:v>506.72117322276699</c:v>
                </c:pt>
                <c:pt idx="110">
                  <c:v>506.66988882442797</c:v>
                </c:pt>
                <c:pt idx="111">
                  <c:v>506.61860550760099</c:v>
                </c:pt>
                <c:pt idx="112">
                  <c:v>506.56732327249807</c:v>
                </c:pt>
                <c:pt idx="113">
                  <c:v>506.51604211933204</c:v>
                </c:pt>
                <c:pt idx="114">
                  <c:v>506.46476204831492</c:v>
                </c:pt>
                <c:pt idx="115">
                  <c:v>506.41348305965903</c:v>
                </c:pt>
                <c:pt idx="116">
                  <c:v>506.36220515357297</c:v>
                </c:pt>
                <c:pt idx="117">
                  <c:v>506.31092833027401</c:v>
                </c:pt>
                <c:pt idx="118">
                  <c:v>506.25965258996797</c:v>
                </c:pt>
                <c:pt idx="119">
                  <c:v>506.20837793287103</c:v>
                </c:pt>
                <c:pt idx="120">
                  <c:v>506.15710435919397</c:v>
                </c:pt>
                <c:pt idx="121">
                  <c:v>506.10583186914795</c:v>
                </c:pt>
                <c:pt idx="122">
                  <c:v>506.05456046294705</c:v>
                </c:pt>
                <c:pt idx="123">
                  <c:v>506.00329014080199</c:v>
                </c:pt>
                <c:pt idx="124">
                  <c:v>505.95202090292395</c:v>
                </c:pt>
                <c:pt idx="125">
                  <c:v>505.90075274952699</c:v>
                </c:pt>
                <c:pt idx="126">
                  <c:v>505.84948568082103</c:v>
                </c:pt>
                <c:pt idx="127">
                  <c:v>505.79821969702402</c:v>
                </c:pt>
                <c:pt idx="128">
                  <c:v>505.74695479833997</c:v>
                </c:pt>
                <c:pt idx="129">
                  <c:v>505.69569098498602</c:v>
                </c:pt>
                <c:pt idx="130">
                  <c:v>505.64442825717504</c:v>
                </c:pt>
                <c:pt idx="131">
                  <c:v>505.59316661511593</c:v>
                </c:pt>
                <c:pt idx="132">
                  <c:v>505.54190605902403</c:v>
                </c:pt>
                <c:pt idx="133">
                  <c:v>505.49064658910999</c:v>
                </c:pt>
                <c:pt idx="134">
                  <c:v>505.43938820558702</c:v>
                </c:pt>
                <c:pt idx="135">
                  <c:v>505.38813090866796</c:v>
                </c:pt>
                <c:pt idx="136">
                  <c:v>505.336874698565</c:v>
                </c:pt>
                <c:pt idx="137">
                  <c:v>505.28561957549101</c:v>
                </c:pt>
                <c:pt idx="138">
                  <c:v>505.23436553965803</c:v>
                </c:pt>
                <c:pt idx="139">
                  <c:v>505.18311259127796</c:v>
                </c:pt>
                <c:pt idx="140">
                  <c:v>505.13186073056499</c:v>
                </c:pt>
                <c:pt idx="141">
                  <c:v>505.08060995773099</c:v>
                </c:pt>
                <c:pt idx="142">
                  <c:v>505.02936027298898</c:v>
                </c:pt>
                <c:pt idx="143">
                  <c:v>504.97811167654993</c:v>
                </c:pt>
                <c:pt idx="144">
                  <c:v>504.92686416863006</c:v>
                </c:pt>
                <c:pt idx="145">
                  <c:v>504.87561774943896</c:v>
                </c:pt>
                <c:pt idx="146">
                  <c:v>504.82437241919104</c:v>
                </c:pt>
                <c:pt idx="147">
                  <c:v>504.773128178099</c:v>
                </c:pt>
                <c:pt idx="148">
                  <c:v>504.72188502637493</c:v>
                </c:pt>
                <c:pt idx="149">
                  <c:v>504.67064296423297</c:v>
                </c:pt>
                <c:pt idx="150">
                  <c:v>504.61940199188706</c:v>
                </c:pt>
                <c:pt idx="151">
                  <c:v>504.56816210954696</c:v>
                </c:pt>
                <c:pt idx="152">
                  <c:v>504.51692331742805</c:v>
                </c:pt>
                <c:pt idx="153">
                  <c:v>504.46568561574099</c:v>
                </c:pt>
                <c:pt idx="154">
                  <c:v>504.41444900470299</c:v>
                </c:pt>
                <c:pt idx="155">
                  <c:v>504.36321348452299</c:v>
                </c:pt>
                <c:pt idx="156">
                  <c:v>504.31197905541705</c:v>
                </c:pt>
                <c:pt idx="157">
                  <c:v>504.26074571759705</c:v>
                </c:pt>
                <c:pt idx="158">
                  <c:v>504.20951347127499</c:v>
                </c:pt>
                <c:pt idx="159">
                  <c:v>504.15828231666796</c:v>
                </c:pt>
                <c:pt idx="160">
                  <c:v>504.10705225398601</c:v>
                </c:pt>
                <c:pt idx="161">
                  <c:v>504.05582328344303</c:v>
                </c:pt>
                <c:pt idx="162">
                  <c:v>504.00459540525003</c:v>
                </c:pt>
                <c:pt idx="163">
                  <c:v>503.95336861962898</c:v>
                </c:pt>
                <c:pt idx="164">
                  <c:v>503.90214292678303</c:v>
                </c:pt>
                <c:pt idx="165">
                  <c:v>503.850918326932</c:v>
                </c:pt>
                <c:pt idx="166">
                  <c:v>503.79969482028605</c:v>
                </c:pt>
                <c:pt idx="167">
                  <c:v>503.74847240706004</c:v>
                </c:pt>
                <c:pt idx="168">
                  <c:v>503.69725108746496</c:v>
                </c:pt>
                <c:pt idx="169">
                  <c:v>503.64603086171894</c:v>
                </c:pt>
                <c:pt idx="170">
                  <c:v>503.59481173003496</c:v>
                </c:pt>
                <c:pt idx="171">
                  <c:v>503.543593692625</c:v>
                </c:pt>
                <c:pt idx="172">
                  <c:v>503.49237674970101</c:v>
                </c:pt>
                <c:pt idx="173">
                  <c:v>503.44116090148003</c:v>
                </c:pt>
                <c:pt idx="174">
                  <c:v>503.38994614817403</c:v>
                </c:pt>
                <c:pt idx="175">
                  <c:v>503.33873248999799</c:v>
                </c:pt>
                <c:pt idx="176">
                  <c:v>503.287519927164</c:v>
                </c:pt>
                <c:pt idx="177">
                  <c:v>503.23630845988697</c:v>
                </c:pt>
                <c:pt idx="178">
                  <c:v>503.18509808838104</c:v>
                </c:pt>
                <c:pt idx="179">
                  <c:v>503.13388881285999</c:v>
                </c:pt>
                <c:pt idx="180">
                  <c:v>503.08268063353603</c:v>
                </c:pt>
                <c:pt idx="181">
                  <c:v>503.03147355062498</c:v>
                </c:pt>
                <c:pt idx="182">
                  <c:v>502.98026756434297</c:v>
                </c:pt>
                <c:pt idx="183">
                  <c:v>502.92906267489894</c:v>
                </c:pt>
                <c:pt idx="184">
                  <c:v>502.87785888250903</c:v>
                </c:pt>
                <c:pt idx="185">
                  <c:v>502.82665618738901</c:v>
                </c:pt>
                <c:pt idx="186">
                  <c:v>502.77545458975203</c:v>
                </c:pt>
                <c:pt idx="187">
                  <c:v>502.72425408981297</c:v>
                </c:pt>
                <c:pt idx="188">
                  <c:v>502.67305468778397</c:v>
                </c:pt>
                <c:pt idx="189">
                  <c:v>502.62185638388098</c:v>
                </c:pt>
                <c:pt idx="190">
                  <c:v>502.57065917831795</c:v>
                </c:pt>
                <c:pt idx="191">
                  <c:v>502.51946307130794</c:v>
                </c:pt>
                <c:pt idx="192">
                  <c:v>502.468268063067</c:v>
                </c:pt>
                <c:pt idx="193">
                  <c:v>502.41707415380898</c:v>
                </c:pt>
                <c:pt idx="194">
                  <c:v>502.36588134374801</c:v>
                </c:pt>
                <c:pt idx="195">
                  <c:v>502.31468963309698</c:v>
                </c:pt>
                <c:pt idx="196">
                  <c:v>502.26349902207505</c:v>
                </c:pt>
                <c:pt idx="197">
                  <c:v>502.21230951089296</c:v>
                </c:pt>
                <c:pt idx="198">
                  <c:v>502.16112109976399</c:v>
                </c:pt>
                <c:pt idx="199">
                  <c:v>502.10993378890606</c:v>
                </c:pt>
                <c:pt idx="200">
                  <c:v>502.058747578534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386-467A-BA57-85F9D37D4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171808"/>
        <c:axId val="464762656"/>
      </c:scatterChart>
      <c:valAx>
        <c:axId val="238171808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Iin</a:t>
                </a:r>
                <a:r>
                  <a:rPr lang="en-US" altLang="ja-JP" baseline="0"/>
                  <a:t> [µA]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4762656"/>
        <c:crosses val="autoZero"/>
        <c:crossBetween val="midCat"/>
      </c:valAx>
      <c:valAx>
        <c:axId val="46476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IC [µA]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171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ic_dc_PD!$E$1</c:f>
              <c:strCache>
                <c:ptCount val="1"/>
                <c:pt idx="0">
                  <c:v>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ic_dc_PD!$D$2:$D$202</c:f>
              <c:numCache>
                <c:formatCode>0.00E+00</c:formatCode>
                <c:ptCount val="201"/>
                <c:pt idx="0">
                  <c:v>-10</c:v>
                </c:pt>
                <c:pt idx="1">
                  <c:v>-9.9</c:v>
                </c:pt>
                <c:pt idx="2">
                  <c:v>-9.7999999999999901</c:v>
                </c:pt>
                <c:pt idx="3">
                  <c:v>-9.6999999999999904</c:v>
                </c:pt>
                <c:pt idx="4">
                  <c:v>-9.599999999999989</c:v>
                </c:pt>
                <c:pt idx="5">
                  <c:v>-9.4999999999999911</c:v>
                </c:pt>
                <c:pt idx="6">
                  <c:v>-9.3999999999999897</c:v>
                </c:pt>
                <c:pt idx="7">
                  <c:v>-9.2999999999999901</c:v>
                </c:pt>
                <c:pt idx="8">
                  <c:v>-9.1999999999999904</c:v>
                </c:pt>
                <c:pt idx="9">
                  <c:v>-9.0999999999999908</c:v>
                </c:pt>
                <c:pt idx="10">
                  <c:v>-8.9999999999999893</c:v>
                </c:pt>
                <c:pt idx="11">
                  <c:v>-8.8999999999999897</c:v>
                </c:pt>
                <c:pt idx="12">
                  <c:v>-8.7999999999999901</c:v>
                </c:pt>
                <c:pt idx="13">
                  <c:v>-8.6999999999999904</c:v>
                </c:pt>
                <c:pt idx="14">
                  <c:v>-8.5999999999999908</c:v>
                </c:pt>
                <c:pt idx="15">
                  <c:v>-8.4999999999999893</c:v>
                </c:pt>
                <c:pt idx="16">
                  <c:v>-8.3999999999999808</c:v>
                </c:pt>
                <c:pt idx="17">
                  <c:v>-8.2999999999999794</c:v>
                </c:pt>
                <c:pt idx="18">
                  <c:v>-8.1999999999999815</c:v>
                </c:pt>
                <c:pt idx="19">
                  <c:v>-8.0999999999999801</c:v>
                </c:pt>
                <c:pt idx="20">
                  <c:v>-7.9999999999999796</c:v>
                </c:pt>
                <c:pt idx="21">
                  <c:v>-7.8999999999999799</c:v>
                </c:pt>
                <c:pt idx="22">
                  <c:v>-7.7999999999999794</c:v>
                </c:pt>
                <c:pt idx="23">
                  <c:v>-7.6999999999999806</c:v>
                </c:pt>
                <c:pt idx="24">
                  <c:v>-7.5999999999999801</c:v>
                </c:pt>
                <c:pt idx="25">
                  <c:v>-7.4999999999999796</c:v>
                </c:pt>
                <c:pt idx="26">
                  <c:v>-7.3999999999999799</c:v>
                </c:pt>
                <c:pt idx="27">
                  <c:v>-7.2999999999999803</c:v>
                </c:pt>
                <c:pt idx="28">
                  <c:v>-7.1999999999999797</c:v>
                </c:pt>
                <c:pt idx="29">
                  <c:v>-7.0999999999999801</c:v>
                </c:pt>
                <c:pt idx="30">
                  <c:v>-6.9999999999999805</c:v>
                </c:pt>
                <c:pt idx="31">
                  <c:v>-6.8999999999999799</c:v>
                </c:pt>
                <c:pt idx="32">
                  <c:v>-6.7999999999999794</c:v>
                </c:pt>
                <c:pt idx="33">
                  <c:v>-6.6999999999999797</c:v>
                </c:pt>
                <c:pt idx="34">
                  <c:v>-6.5999999999999801</c:v>
                </c:pt>
                <c:pt idx="35">
                  <c:v>-6.4999999999999805</c:v>
                </c:pt>
                <c:pt idx="36">
                  <c:v>-6.3999999999999799</c:v>
                </c:pt>
                <c:pt idx="37">
                  <c:v>-6.2999999999999803</c:v>
                </c:pt>
                <c:pt idx="38">
                  <c:v>-6.1999999999999797</c:v>
                </c:pt>
                <c:pt idx="39">
                  <c:v>-6.0999999999999801</c:v>
                </c:pt>
                <c:pt idx="40">
                  <c:v>-5.9999999999999796</c:v>
                </c:pt>
                <c:pt idx="41">
                  <c:v>-5.8999999999999799</c:v>
                </c:pt>
                <c:pt idx="42">
                  <c:v>-5.7999999999999803</c:v>
                </c:pt>
                <c:pt idx="43">
                  <c:v>-5.6999999999999797</c:v>
                </c:pt>
                <c:pt idx="44">
                  <c:v>-5.5999999999999801</c:v>
                </c:pt>
                <c:pt idx="45">
                  <c:v>-5.4999999999999805</c:v>
                </c:pt>
                <c:pt idx="46">
                  <c:v>-5.3999999999999799</c:v>
                </c:pt>
                <c:pt idx="47">
                  <c:v>-5.2999999999999794</c:v>
                </c:pt>
                <c:pt idx="48">
                  <c:v>-5.1999999999999797</c:v>
                </c:pt>
                <c:pt idx="49">
                  <c:v>-5.0999999999999801</c:v>
                </c:pt>
                <c:pt idx="50">
                  <c:v>-4.9999999999999805</c:v>
                </c:pt>
                <c:pt idx="51">
                  <c:v>-4.8999999999999799</c:v>
                </c:pt>
                <c:pt idx="52">
                  <c:v>-4.7999999999999803</c:v>
                </c:pt>
                <c:pt idx="53">
                  <c:v>-4.6999999999999806</c:v>
                </c:pt>
                <c:pt idx="54">
                  <c:v>-4.5999999999999801</c:v>
                </c:pt>
                <c:pt idx="55">
                  <c:v>-4.4999999999999796</c:v>
                </c:pt>
                <c:pt idx="56">
                  <c:v>-4.3999999999999799</c:v>
                </c:pt>
                <c:pt idx="57">
                  <c:v>-4.2999999999999803</c:v>
                </c:pt>
                <c:pt idx="58">
                  <c:v>-4.1999999999999797</c:v>
                </c:pt>
                <c:pt idx="59">
                  <c:v>-4.0999999999999801</c:v>
                </c:pt>
                <c:pt idx="60">
                  <c:v>-3.9999999999999805</c:v>
                </c:pt>
                <c:pt idx="61">
                  <c:v>-3.8999999999999795</c:v>
                </c:pt>
                <c:pt idx="62">
                  <c:v>-3.7999999999999803</c:v>
                </c:pt>
                <c:pt idx="63">
                  <c:v>-3.6999999999999797</c:v>
                </c:pt>
                <c:pt idx="64">
                  <c:v>-3.5999999999999801</c:v>
                </c:pt>
                <c:pt idx="65">
                  <c:v>-3.49999999999998</c:v>
                </c:pt>
                <c:pt idx="66">
                  <c:v>-3.3999999999999804</c:v>
                </c:pt>
                <c:pt idx="67">
                  <c:v>-3.2999999999999798</c:v>
                </c:pt>
                <c:pt idx="68">
                  <c:v>-3.1999999999999797</c:v>
                </c:pt>
                <c:pt idx="69">
                  <c:v>-3.0999999999999801</c:v>
                </c:pt>
                <c:pt idx="70">
                  <c:v>-2.99999999999998</c:v>
                </c:pt>
                <c:pt idx="71">
                  <c:v>-2.8999999999999799</c:v>
                </c:pt>
                <c:pt idx="72">
                  <c:v>-2.7999999999999798</c:v>
                </c:pt>
                <c:pt idx="73">
                  <c:v>-2.6999999999999802</c:v>
                </c:pt>
                <c:pt idx="74">
                  <c:v>-2.5999999999999899</c:v>
                </c:pt>
                <c:pt idx="75">
                  <c:v>-2.4999999999999902</c:v>
                </c:pt>
                <c:pt idx="76">
                  <c:v>-2.3999999999999901</c:v>
                </c:pt>
                <c:pt idx="77">
                  <c:v>-2.2999999999999901</c:v>
                </c:pt>
                <c:pt idx="78">
                  <c:v>-2.19999999999999</c:v>
                </c:pt>
                <c:pt idx="79">
                  <c:v>-2.0999999999999899</c:v>
                </c:pt>
                <c:pt idx="80">
                  <c:v>-1.9999999999999902</c:v>
                </c:pt>
                <c:pt idx="81">
                  <c:v>-1.8999999999999901</c:v>
                </c:pt>
                <c:pt idx="82">
                  <c:v>-1.7999999999999901</c:v>
                </c:pt>
                <c:pt idx="83">
                  <c:v>-1.6999999999999902</c:v>
                </c:pt>
                <c:pt idx="84">
                  <c:v>-1.5999999999999899</c:v>
                </c:pt>
                <c:pt idx="85">
                  <c:v>-1.49999999999999</c:v>
                </c:pt>
                <c:pt idx="86">
                  <c:v>-1.3999999999999899</c:v>
                </c:pt>
                <c:pt idx="87">
                  <c:v>-1.2999999999999901</c:v>
                </c:pt>
                <c:pt idx="88">
                  <c:v>-1.19999999999999</c:v>
                </c:pt>
                <c:pt idx="89">
                  <c:v>-1.0999999999999901</c:v>
                </c:pt>
                <c:pt idx="90">
                  <c:v>-0.99999999999999101</c:v>
                </c:pt>
                <c:pt idx="91">
                  <c:v>-0.89999999999999092</c:v>
                </c:pt>
                <c:pt idx="92">
                  <c:v>-0.79999999999999094</c:v>
                </c:pt>
                <c:pt idx="93">
                  <c:v>-0.69999999999999096</c:v>
                </c:pt>
                <c:pt idx="94">
                  <c:v>-0.59999999999999098</c:v>
                </c:pt>
                <c:pt idx="95">
                  <c:v>-0.49999999999999095</c:v>
                </c:pt>
                <c:pt idx="96">
                  <c:v>-0.39999999999999097</c:v>
                </c:pt>
                <c:pt idx="97">
                  <c:v>-0.299999999999991</c:v>
                </c:pt>
                <c:pt idx="98">
                  <c:v>-0.19999999999999099</c:v>
                </c:pt>
                <c:pt idx="99">
                  <c:v>-9.9999999999991304E-2</c:v>
                </c:pt>
                <c:pt idx="100">
                  <c:v>0</c:v>
                </c:pt>
                <c:pt idx="101">
                  <c:v>9.9999999999999992E-2</c:v>
                </c:pt>
                <c:pt idx="102">
                  <c:v>0.19999999999999998</c:v>
                </c:pt>
                <c:pt idx="103">
                  <c:v>0.3</c:v>
                </c:pt>
                <c:pt idx="104">
                  <c:v>0.39999999999999997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0.79999999999999993</c:v>
                </c:pt>
                <c:pt idx="109">
                  <c:v>0.89999999999999991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1.5999999999999999</c:v>
                </c:pt>
                <c:pt idx="117">
                  <c:v>1.6999999999999902</c:v>
                </c:pt>
                <c:pt idx="118">
                  <c:v>1.7999999999999901</c:v>
                </c:pt>
                <c:pt idx="119">
                  <c:v>1.8999999999999901</c:v>
                </c:pt>
                <c:pt idx="120">
                  <c:v>1.9999999999999902</c:v>
                </c:pt>
                <c:pt idx="121">
                  <c:v>2.0999999999999899</c:v>
                </c:pt>
                <c:pt idx="122">
                  <c:v>2.19999999999999</c:v>
                </c:pt>
                <c:pt idx="123">
                  <c:v>2.2999999999999901</c:v>
                </c:pt>
                <c:pt idx="124">
                  <c:v>2.3999999999999901</c:v>
                </c:pt>
                <c:pt idx="125">
                  <c:v>2.4999999999999902</c:v>
                </c:pt>
                <c:pt idx="126">
                  <c:v>2.5999999999999899</c:v>
                </c:pt>
                <c:pt idx="127">
                  <c:v>2.69999999999999</c:v>
                </c:pt>
                <c:pt idx="128">
                  <c:v>2.7999999999999901</c:v>
                </c:pt>
                <c:pt idx="129">
                  <c:v>2.8999999999999901</c:v>
                </c:pt>
                <c:pt idx="130">
                  <c:v>2.9999999999999898</c:v>
                </c:pt>
                <c:pt idx="131">
                  <c:v>3.0999999999999899</c:v>
                </c:pt>
                <c:pt idx="132">
                  <c:v>3.19999999999999</c:v>
                </c:pt>
                <c:pt idx="133">
                  <c:v>3.2999999999999901</c:v>
                </c:pt>
                <c:pt idx="134">
                  <c:v>3.3999999999999897</c:v>
                </c:pt>
                <c:pt idx="135">
                  <c:v>3.4999999999999902</c:v>
                </c:pt>
                <c:pt idx="136">
                  <c:v>3.5999999999999899</c:v>
                </c:pt>
                <c:pt idx="137">
                  <c:v>3.69999999999999</c:v>
                </c:pt>
                <c:pt idx="138">
                  <c:v>3.7999999999999901</c:v>
                </c:pt>
                <c:pt idx="139">
                  <c:v>3.8999999999999897</c:v>
                </c:pt>
                <c:pt idx="140">
                  <c:v>3.9999999999999898</c:v>
                </c:pt>
                <c:pt idx="141">
                  <c:v>4.0999999999999908</c:v>
                </c:pt>
                <c:pt idx="142">
                  <c:v>4.1999999999999904</c:v>
                </c:pt>
                <c:pt idx="143">
                  <c:v>4.2999999999999901</c:v>
                </c:pt>
                <c:pt idx="144">
                  <c:v>4.3999999999999897</c:v>
                </c:pt>
                <c:pt idx="145">
                  <c:v>4.4999999999999902</c:v>
                </c:pt>
                <c:pt idx="146">
                  <c:v>4.5999999999999899</c:v>
                </c:pt>
                <c:pt idx="147">
                  <c:v>4.6999999999999895</c:v>
                </c:pt>
                <c:pt idx="148">
                  <c:v>4.7999999999999901</c:v>
                </c:pt>
                <c:pt idx="149">
                  <c:v>4.8999999999999906</c:v>
                </c:pt>
                <c:pt idx="150">
                  <c:v>4.9999999999999902</c:v>
                </c:pt>
                <c:pt idx="151">
                  <c:v>5.0999999999999899</c:v>
                </c:pt>
                <c:pt idx="152">
                  <c:v>5.1999999999999904</c:v>
                </c:pt>
                <c:pt idx="153">
                  <c:v>5.2999999999999901</c:v>
                </c:pt>
                <c:pt idx="154">
                  <c:v>5.3999999999999897</c:v>
                </c:pt>
                <c:pt idx="155">
                  <c:v>5.4999999999999893</c:v>
                </c:pt>
                <c:pt idx="156">
                  <c:v>5.5999999999999899</c:v>
                </c:pt>
                <c:pt idx="157">
                  <c:v>5.6999999999999904</c:v>
                </c:pt>
                <c:pt idx="158">
                  <c:v>5.7999999999999901</c:v>
                </c:pt>
                <c:pt idx="159">
                  <c:v>5.8999999999999897</c:v>
                </c:pt>
                <c:pt idx="160">
                  <c:v>5.9999999999999902</c:v>
                </c:pt>
                <c:pt idx="161">
                  <c:v>6.0999999999999899</c:v>
                </c:pt>
                <c:pt idx="162">
                  <c:v>6.1999999999999895</c:v>
                </c:pt>
                <c:pt idx="163">
                  <c:v>6.2999999999999901</c:v>
                </c:pt>
                <c:pt idx="164">
                  <c:v>6.3999999999999906</c:v>
                </c:pt>
                <c:pt idx="165">
                  <c:v>6.4999999999999902</c:v>
                </c:pt>
                <c:pt idx="166">
                  <c:v>6.5999999999999899</c:v>
                </c:pt>
                <c:pt idx="167">
                  <c:v>6.6999999999999904</c:v>
                </c:pt>
                <c:pt idx="168">
                  <c:v>6.7999999999999901</c:v>
                </c:pt>
                <c:pt idx="169">
                  <c:v>6.8999999999999897</c:v>
                </c:pt>
                <c:pt idx="170">
                  <c:v>6.9999999999999893</c:v>
                </c:pt>
                <c:pt idx="171">
                  <c:v>7.0999999999999899</c:v>
                </c:pt>
                <c:pt idx="172">
                  <c:v>7.1999999999999904</c:v>
                </c:pt>
                <c:pt idx="173">
                  <c:v>7.2999999999999901</c:v>
                </c:pt>
                <c:pt idx="174">
                  <c:v>7.3999999999999897</c:v>
                </c:pt>
                <c:pt idx="175">
                  <c:v>7.4999999999999902</c:v>
                </c:pt>
                <c:pt idx="176">
                  <c:v>7.5999999999999899</c:v>
                </c:pt>
                <c:pt idx="177">
                  <c:v>7.6999999999999904</c:v>
                </c:pt>
                <c:pt idx="178">
                  <c:v>7.7999999999999901</c:v>
                </c:pt>
                <c:pt idx="179">
                  <c:v>7.8999999999999906</c:v>
                </c:pt>
                <c:pt idx="180">
                  <c:v>7.9999999999999893</c:v>
                </c:pt>
                <c:pt idx="181">
                  <c:v>8.0999999999999908</c:v>
                </c:pt>
                <c:pt idx="182">
                  <c:v>8.1999999999999886</c:v>
                </c:pt>
                <c:pt idx="183">
                  <c:v>8.2999999999999901</c:v>
                </c:pt>
                <c:pt idx="184">
                  <c:v>8.3999999999999915</c:v>
                </c:pt>
                <c:pt idx="185">
                  <c:v>8.5</c:v>
                </c:pt>
                <c:pt idx="186">
                  <c:v>8.6000000000000014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9.7000000000000011</c:v>
                </c:pt>
                <c:pt idx="198">
                  <c:v>9.8000000000000096</c:v>
                </c:pt>
                <c:pt idx="199">
                  <c:v>9.900000000000011</c:v>
                </c:pt>
                <c:pt idx="200">
                  <c:v>10</c:v>
                </c:pt>
              </c:numCache>
            </c:numRef>
          </c:xVal>
          <c:yVal>
            <c:numRef>
              <c:f>ic_dc_PD!$E$2:$E$202</c:f>
              <c:numCache>
                <c:formatCode>General</c:formatCode>
                <c:ptCount val="201"/>
                <c:pt idx="0">
                  <c:v>512.58064344886702</c:v>
                </c:pt>
                <c:pt idx="1">
                  <c:v>512.52926233320102</c:v>
                </c:pt>
                <c:pt idx="2">
                  <c:v>512.47788227461501</c:v>
                </c:pt>
                <c:pt idx="3">
                  <c:v>512.4265032733141</c:v>
                </c:pt>
                <c:pt idx="4">
                  <c:v>512.375125329507</c:v>
                </c:pt>
                <c:pt idx="5">
                  <c:v>512.32374844340097</c:v>
                </c:pt>
                <c:pt idx="6">
                  <c:v>512.27237261520497</c:v>
                </c:pt>
                <c:pt idx="7">
                  <c:v>512.22099784512704</c:v>
                </c:pt>
                <c:pt idx="8">
                  <c:v>512.16962413337296</c:v>
                </c:pt>
                <c:pt idx="9">
                  <c:v>512.11825148015396</c:v>
                </c:pt>
                <c:pt idx="10">
                  <c:v>512.06687988567694</c:v>
                </c:pt>
                <c:pt idx="11">
                  <c:v>512.01550935014893</c:v>
                </c:pt>
                <c:pt idx="12">
                  <c:v>511.96413987377895</c:v>
                </c:pt>
                <c:pt idx="13">
                  <c:v>511.91277145677498</c:v>
                </c:pt>
                <c:pt idx="14">
                  <c:v>511.86140409934399</c:v>
                </c:pt>
                <c:pt idx="15">
                  <c:v>511.810037801698</c:v>
                </c:pt>
                <c:pt idx="16">
                  <c:v>511.75867256403797</c:v>
                </c:pt>
                <c:pt idx="17">
                  <c:v>511.70730838658</c:v>
                </c:pt>
                <c:pt idx="18">
                  <c:v>511.65594526953004</c:v>
                </c:pt>
                <c:pt idx="19">
                  <c:v>511.60458321309397</c:v>
                </c:pt>
                <c:pt idx="20">
                  <c:v>511.55322221748202</c:v>
                </c:pt>
                <c:pt idx="21">
                  <c:v>511.50186228290204</c:v>
                </c:pt>
                <c:pt idx="22">
                  <c:v>511.45050340956305</c:v>
                </c:pt>
                <c:pt idx="23">
                  <c:v>511.399145597673</c:v>
                </c:pt>
                <c:pt idx="24">
                  <c:v>511.34778884744105</c:v>
                </c:pt>
                <c:pt idx="25">
                  <c:v>511.29643315907498</c:v>
                </c:pt>
                <c:pt idx="26">
                  <c:v>511.24507853278197</c:v>
                </c:pt>
                <c:pt idx="27">
                  <c:v>511.19372496877401</c:v>
                </c:pt>
                <c:pt idx="28">
                  <c:v>511.14237246725901</c:v>
                </c:pt>
                <c:pt idx="29">
                  <c:v>511.09102102844298</c:v>
                </c:pt>
                <c:pt idx="30">
                  <c:v>511.03967065253505</c:v>
                </c:pt>
                <c:pt idx="31">
                  <c:v>510.98832133974702</c:v>
                </c:pt>
                <c:pt idx="32">
                  <c:v>510.93697309028505</c:v>
                </c:pt>
                <c:pt idx="33">
                  <c:v>510.88562590435697</c:v>
                </c:pt>
                <c:pt idx="34">
                  <c:v>510.83427978217503</c:v>
                </c:pt>
                <c:pt idx="35">
                  <c:v>510.78293472394506</c:v>
                </c:pt>
                <c:pt idx="36">
                  <c:v>510.73159072987806</c:v>
                </c:pt>
                <c:pt idx="37">
                  <c:v>510.68024780018197</c:v>
                </c:pt>
                <c:pt idx="38">
                  <c:v>510.62890593506501</c:v>
                </c:pt>
                <c:pt idx="39">
                  <c:v>510.57756513473794</c:v>
                </c:pt>
                <c:pt idx="40">
                  <c:v>510.52622539940796</c:v>
                </c:pt>
                <c:pt idx="41">
                  <c:v>510.47488672928495</c:v>
                </c:pt>
                <c:pt idx="42">
                  <c:v>510.42354912457898</c:v>
                </c:pt>
                <c:pt idx="43">
                  <c:v>510.37221258549602</c:v>
                </c:pt>
                <c:pt idx="44">
                  <c:v>510.32087711224904</c:v>
                </c:pt>
                <c:pt idx="45">
                  <c:v>510.26954270504405</c:v>
                </c:pt>
                <c:pt idx="46">
                  <c:v>510.21820936409</c:v>
                </c:pt>
                <c:pt idx="47">
                  <c:v>510.16687708959904</c:v>
                </c:pt>
                <c:pt idx="48">
                  <c:v>510.11554588178097</c:v>
                </c:pt>
                <c:pt idx="49">
                  <c:v>510.06421574084095</c:v>
                </c:pt>
                <c:pt idx="50">
                  <c:v>510.01288666699105</c:v>
                </c:pt>
                <c:pt idx="51">
                  <c:v>509.96155866044001</c:v>
                </c:pt>
                <c:pt idx="52">
                  <c:v>509.91023172139796</c:v>
                </c:pt>
                <c:pt idx="53">
                  <c:v>509.85890585007297</c:v>
                </c:pt>
                <c:pt idx="54">
                  <c:v>509.80758104667598</c:v>
                </c:pt>
                <c:pt idx="55">
                  <c:v>509.756257311414</c:v>
                </c:pt>
                <c:pt idx="56">
                  <c:v>509.70493464449999</c:v>
                </c:pt>
                <c:pt idx="57">
                  <c:v>509.65361304614305</c:v>
                </c:pt>
                <c:pt idx="58">
                  <c:v>509.60229251654698</c:v>
                </c:pt>
                <c:pt idx="59">
                  <c:v>509.55097305593</c:v>
                </c:pt>
                <c:pt idx="60">
                  <c:v>509.49965466449402</c:v>
                </c:pt>
                <c:pt idx="61">
                  <c:v>509.44833734245594</c:v>
                </c:pt>
                <c:pt idx="62">
                  <c:v>509.39702109001905</c:v>
                </c:pt>
                <c:pt idx="63">
                  <c:v>509.34570590739702</c:v>
                </c:pt>
                <c:pt idx="64">
                  <c:v>509.29439179479795</c:v>
                </c:pt>
                <c:pt idx="65">
                  <c:v>509.24307875243397</c:v>
                </c:pt>
                <c:pt idx="66">
                  <c:v>509.19176678051105</c:v>
                </c:pt>
                <c:pt idx="67">
                  <c:v>509.14045587924306</c:v>
                </c:pt>
                <c:pt idx="68">
                  <c:v>509.089146048835</c:v>
                </c:pt>
                <c:pt idx="69">
                  <c:v>509.03783728950202</c:v>
                </c:pt>
                <c:pt idx="70">
                  <c:v>508.98652960145102</c:v>
                </c:pt>
                <c:pt idx="71">
                  <c:v>508.93522298489302</c:v>
                </c:pt>
                <c:pt idx="72">
                  <c:v>508.88391744003803</c:v>
                </c:pt>
                <c:pt idx="73">
                  <c:v>508.83261296709503</c:v>
                </c:pt>
                <c:pt idx="74">
                  <c:v>508.78130956627399</c:v>
                </c:pt>
                <c:pt idx="75">
                  <c:v>508.73000723778904</c:v>
                </c:pt>
                <c:pt idx="76">
                  <c:v>508.67870598184498</c:v>
                </c:pt>
                <c:pt idx="77">
                  <c:v>508.62740579865499</c:v>
                </c:pt>
                <c:pt idx="78">
                  <c:v>508.57610668843103</c:v>
                </c:pt>
                <c:pt idx="79">
                  <c:v>508.52480865137699</c:v>
                </c:pt>
                <c:pt idx="80">
                  <c:v>508.47351168771104</c:v>
                </c:pt>
                <c:pt idx="81">
                  <c:v>508.42221579763498</c:v>
                </c:pt>
                <c:pt idx="82">
                  <c:v>508.370920981366</c:v>
                </c:pt>
                <c:pt idx="83">
                  <c:v>508.319627239113</c:v>
                </c:pt>
                <c:pt idx="84">
                  <c:v>508.26833457108501</c:v>
                </c:pt>
                <c:pt idx="85">
                  <c:v>508.21704297749301</c:v>
                </c:pt>
                <c:pt idx="86">
                  <c:v>508.16575245854904</c:v>
                </c:pt>
                <c:pt idx="87">
                  <c:v>508.11446301446006</c:v>
                </c:pt>
                <c:pt idx="88">
                  <c:v>508.06317464543895</c:v>
                </c:pt>
                <c:pt idx="89">
                  <c:v>508.01188735169802</c:v>
                </c:pt>
                <c:pt idx="90">
                  <c:v>507.96060113344402</c:v>
                </c:pt>
                <c:pt idx="91">
                  <c:v>507.90931599088901</c:v>
                </c:pt>
                <c:pt idx="92">
                  <c:v>507.85803192424606</c:v>
                </c:pt>
                <c:pt idx="93">
                  <c:v>507.80674893372293</c:v>
                </c:pt>
                <c:pt idx="94">
                  <c:v>507.75546701953107</c:v>
                </c:pt>
                <c:pt idx="95">
                  <c:v>507.70418618188199</c:v>
                </c:pt>
                <c:pt idx="96">
                  <c:v>507.65290642098603</c:v>
                </c:pt>
                <c:pt idx="97">
                  <c:v>507.60162773705298</c:v>
                </c:pt>
                <c:pt idx="98">
                  <c:v>507.55035013029601</c:v>
                </c:pt>
                <c:pt idx="99">
                  <c:v>507.499073600923</c:v>
                </c:pt>
                <c:pt idx="100">
                  <c:v>507.44779814914904</c:v>
                </c:pt>
                <c:pt idx="101">
                  <c:v>507.39652377518001</c:v>
                </c:pt>
                <c:pt idx="102">
                  <c:v>507.34525047923194</c:v>
                </c:pt>
                <c:pt idx="103">
                  <c:v>507.29397826151308</c:v>
                </c:pt>
                <c:pt idx="104">
                  <c:v>507.24270712223301</c:v>
                </c:pt>
                <c:pt idx="105">
                  <c:v>507.19143706160799</c:v>
                </c:pt>
                <c:pt idx="106">
                  <c:v>507.14016807984302</c:v>
                </c:pt>
                <c:pt idx="107">
                  <c:v>507.08890017715402</c:v>
                </c:pt>
                <c:pt idx="108">
                  <c:v>507.03763335375095</c:v>
                </c:pt>
                <c:pt idx="109">
                  <c:v>506.98636760984095</c:v>
                </c:pt>
                <c:pt idx="110">
                  <c:v>506.93510294564095</c:v>
                </c:pt>
                <c:pt idx="111">
                  <c:v>506.88383936135904</c:v>
                </c:pt>
                <c:pt idx="112">
                  <c:v>506.83257685720895</c:v>
                </c:pt>
                <c:pt idx="113">
                  <c:v>506.78131543339902</c:v>
                </c:pt>
                <c:pt idx="114">
                  <c:v>506.73005509014399</c:v>
                </c:pt>
                <c:pt idx="115">
                  <c:v>506.67879582765204</c:v>
                </c:pt>
                <c:pt idx="116">
                  <c:v>506.62753764613598</c:v>
                </c:pt>
                <c:pt idx="117">
                  <c:v>506.57628054580698</c:v>
                </c:pt>
                <c:pt idx="118">
                  <c:v>506.52502452687702</c:v>
                </c:pt>
                <c:pt idx="119">
                  <c:v>506.47376958955994</c:v>
                </c:pt>
                <c:pt idx="120">
                  <c:v>506.42251573406099</c:v>
                </c:pt>
                <c:pt idx="121">
                  <c:v>506.37126296059898</c:v>
                </c:pt>
                <c:pt idx="122">
                  <c:v>506.32001126937899</c:v>
                </c:pt>
                <c:pt idx="123">
                  <c:v>506.26876066061897</c:v>
                </c:pt>
                <c:pt idx="124">
                  <c:v>506.21751113452501</c:v>
                </c:pt>
                <c:pt idx="125">
                  <c:v>506.16626269131297</c:v>
                </c:pt>
                <c:pt idx="126">
                  <c:v>506.115015331194</c:v>
                </c:pt>
                <c:pt idx="127">
                  <c:v>506.06376905437895</c:v>
                </c:pt>
                <c:pt idx="128">
                  <c:v>506.01252386107802</c:v>
                </c:pt>
                <c:pt idx="129">
                  <c:v>505.961279751505</c:v>
                </c:pt>
                <c:pt idx="130">
                  <c:v>505.91003672587306</c:v>
                </c:pt>
                <c:pt idx="131">
                  <c:v>505.85879478439</c:v>
                </c:pt>
                <c:pt idx="132">
                  <c:v>505.80755392727303</c:v>
                </c:pt>
                <c:pt idx="133">
                  <c:v>505.756314154731</c:v>
                </c:pt>
                <c:pt idx="134">
                  <c:v>505.70507546697701</c:v>
                </c:pt>
                <c:pt idx="135">
                  <c:v>505.65383786421995</c:v>
                </c:pt>
                <c:pt idx="136">
                  <c:v>505.60260134667806</c:v>
                </c:pt>
                <c:pt idx="137">
                  <c:v>505.55136591455704</c:v>
                </c:pt>
                <c:pt idx="138">
                  <c:v>505.50013156807404</c:v>
                </c:pt>
                <c:pt idx="139">
                  <c:v>505.44889830743801</c:v>
                </c:pt>
                <c:pt idx="140">
                  <c:v>505.39766613286304</c:v>
                </c:pt>
                <c:pt idx="141">
                  <c:v>505.34643504456</c:v>
                </c:pt>
                <c:pt idx="142">
                  <c:v>505.295205042742</c:v>
                </c:pt>
                <c:pt idx="143">
                  <c:v>505.24397612762203</c:v>
                </c:pt>
                <c:pt idx="144">
                  <c:v>505.19274829941202</c:v>
                </c:pt>
                <c:pt idx="145">
                  <c:v>505.14152155832198</c:v>
                </c:pt>
                <c:pt idx="146">
                  <c:v>505.09029590456902</c:v>
                </c:pt>
                <c:pt idx="147">
                  <c:v>505.03907133836003</c:v>
                </c:pt>
                <c:pt idx="148">
                  <c:v>504.98784785991199</c:v>
                </c:pt>
                <c:pt idx="149">
                  <c:v>504.93662546943602</c:v>
                </c:pt>
                <c:pt idx="150">
                  <c:v>504.88540416714295</c:v>
                </c:pt>
                <c:pt idx="151">
                  <c:v>504.83418395324998</c:v>
                </c:pt>
                <c:pt idx="152">
                  <c:v>504.78296482796304</c:v>
                </c:pt>
                <c:pt idx="153">
                  <c:v>504.73174679149997</c:v>
                </c:pt>
                <c:pt idx="154">
                  <c:v>504.680529844072</c:v>
                </c:pt>
                <c:pt idx="155">
                  <c:v>504.62931398589103</c:v>
                </c:pt>
                <c:pt idx="156">
                  <c:v>504.578099217172</c:v>
                </c:pt>
                <c:pt idx="157">
                  <c:v>504.52688553812396</c:v>
                </c:pt>
                <c:pt idx="158">
                  <c:v>504.47567294896498</c:v>
                </c:pt>
                <c:pt idx="159">
                  <c:v>504.42446144990299</c:v>
                </c:pt>
                <c:pt idx="160">
                  <c:v>504.37325104115195</c:v>
                </c:pt>
                <c:pt idx="161">
                  <c:v>504.32204172292694</c:v>
                </c:pt>
                <c:pt idx="162">
                  <c:v>504.27083349543904</c:v>
                </c:pt>
                <c:pt idx="163">
                  <c:v>504.21962635890202</c:v>
                </c:pt>
                <c:pt idx="164">
                  <c:v>504.16842031352598</c:v>
                </c:pt>
                <c:pt idx="165">
                  <c:v>504.11721535953001</c:v>
                </c:pt>
                <c:pt idx="166">
                  <c:v>504.06601149712395</c:v>
                </c:pt>
                <c:pt idx="167">
                  <c:v>504.01480872651695</c:v>
                </c:pt>
                <c:pt idx="168">
                  <c:v>503.96360704792903</c:v>
                </c:pt>
                <c:pt idx="169">
                  <c:v>503.91240646156797</c:v>
                </c:pt>
                <c:pt idx="170">
                  <c:v>503.86120696765198</c:v>
                </c:pt>
                <c:pt idx="171">
                  <c:v>503.81000856638894</c:v>
                </c:pt>
                <c:pt idx="172">
                  <c:v>503.758811257996</c:v>
                </c:pt>
                <c:pt idx="173">
                  <c:v>503.70761504268296</c:v>
                </c:pt>
                <c:pt idx="174">
                  <c:v>503.65641992066901</c:v>
                </c:pt>
                <c:pt idx="175">
                  <c:v>503.60522589216203</c:v>
                </c:pt>
                <c:pt idx="176">
                  <c:v>503.55403295737602</c:v>
                </c:pt>
                <c:pt idx="177">
                  <c:v>503.50284111652695</c:v>
                </c:pt>
                <c:pt idx="178">
                  <c:v>503.451650369829</c:v>
                </c:pt>
                <c:pt idx="179">
                  <c:v>503.40046071748998</c:v>
                </c:pt>
                <c:pt idx="180">
                  <c:v>503.34927215972698</c:v>
                </c:pt>
                <c:pt idx="181">
                  <c:v>503.29808469675697</c:v>
                </c:pt>
                <c:pt idx="182">
                  <c:v>503.24689832878903</c:v>
                </c:pt>
                <c:pt idx="183">
                  <c:v>503.19571305603699</c:v>
                </c:pt>
                <c:pt idx="184">
                  <c:v>503.14452887871499</c:v>
                </c:pt>
                <c:pt idx="185">
                  <c:v>503.09334579703904</c:v>
                </c:pt>
                <c:pt idx="186">
                  <c:v>503.04216381122097</c:v>
                </c:pt>
                <c:pt idx="187">
                  <c:v>502.99098292147397</c:v>
                </c:pt>
                <c:pt idx="188">
                  <c:v>502.93980312801295</c:v>
                </c:pt>
                <c:pt idx="189">
                  <c:v>502.88862443105097</c:v>
                </c:pt>
                <c:pt idx="190">
                  <c:v>502.83744683080101</c:v>
                </c:pt>
                <c:pt idx="191">
                  <c:v>502.78627032748</c:v>
                </c:pt>
                <c:pt idx="192">
                  <c:v>502.73509492129796</c:v>
                </c:pt>
                <c:pt idx="193">
                  <c:v>502.68392061247306</c:v>
                </c:pt>
                <c:pt idx="194">
                  <c:v>502.63274740121494</c:v>
                </c:pt>
                <c:pt idx="195">
                  <c:v>502.581575287742</c:v>
                </c:pt>
                <c:pt idx="196">
                  <c:v>502.53040427226404</c:v>
                </c:pt>
                <c:pt idx="197">
                  <c:v>502.47923435499797</c:v>
                </c:pt>
                <c:pt idx="198">
                  <c:v>502.42806553615793</c:v>
                </c:pt>
                <c:pt idx="199">
                  <c:v>502.37689781595799</c:v>
                </c:pt>
                <c:pt idx="200">
                  <c:v>502.32573119461102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3F-43C0-8EFC-BEEACD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171808"/>
        <c:axId val="464762656"/>
      </c:scatterChart>
      <c:valAx>
        <c:axId val="238171808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Iin</a:t>
                </a:r>
                <a:r>
                  <a:rPr lang="en-US" altLang="ja-JP" baseline="0"/>
                  <a:t> [µA]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4762656"/>
        <c:crosses val="autoZero"/>
        <c:crossBetween val="midCat"/>
      </c:valAx>
      <c:valAx>
        <c:axId val="46476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IC [µA]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171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vc_ac!$H$1</c:f>
              <c:strCache>
                <c:ptCount val="1"/>
                <c:pt idx="0">
                  <c:v>利得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vc_ac!$G$2:$G$42</c:f>
              <c:numCache>
                <c:formatCode>General</c:formatCode>
                <c:ptCount val="41"/>
                <c:pt idx="0">
                  <c:v>0.01</c:v>
                </c:pt>
                <c:pt idx="1">
                  <c:v>1.25892541179416E-2</c:v>
                </c:pt>
                <c:pt idx="2">
                  <c:v>1.5848931924611103E-2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5.0118723362727206E-2</c:v>
                </c:pt>
                <c:pt idx="8">
                  <c:v>6.3095734448019303E-2</c:v>
                </c:pt>
                <c:pt idx="9">
                  <c:v>7.943282347242811E-2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0.19952623149688803</c:v>
                </c:pt>
                <c:pt idx="14">
                  <c:v>0.25118864315095801</c:v>
                </c:pt>
                <c:pt idx="15">
                  <c:v>0.31622776601683805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1.5848931924611103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3.98107170553497</c:v>
                </c:pt>
                <c:pt idx="27">
                  <c:v>5.01187233627273</c:v>
                </c:pt>
                <c:pt idx="28">
                  <c:v>6.3095734448019405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12.589254117941701</c:v>
                </c:pt>
                <c:pt idx="32">
                  <c:v>15.848931924611101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31.622776601683803</c:v>
                </c:pt>
                <c:pt idx="36">
                  <c:v>39.810717055349805</c:v>
                </c:pt>
                <c:pt idx="37">
                  <c:v>50.118723362727309</c:v>
                </c:pt>
                <c:pt idx="38">
                  <c:v>63.095734448019407</c:v>
                </c:pt>
                <c:pt idx="39">
                  <c:v>79.432823472428311</c:v>
                </c:pt>
                <c:pt idx="40">
                  <c:v>100</c:v>
                </c:pt>
              </c:numCache>
            </c:numRef>
          </c:xVal>
          <c:yVal>
            <c:numRef>
              <c:f>vc_ac!$H$2:$H$42</c:f>
              <c:numCache>
                <c:formatCode>General</c:formatCode>
                <c:ptCount val="41"/>
                <c:pt idx="0">
                  <c:v>26.528568368301499</c:v>
                </c:pt>
                <c:pt idx="1">
                  <c:v>26.542840290137701</c:v>
                </c:pt>
                <c:pt idx="2">
                  <c:v>26.560393180895801</c:v>
                </c:pt>
                <c:pt idx="3">
                  <c:v>26.580101837898699</c:v>
                </c:pt>
                <c:pt idx="4">
                  <c:v>26.600090235014601</c:v>
                </c:pt>
                <c:pt idx="5">
                  <c:v>26.618374946309899</c:v>
                </c:pt>
                <c:pt idx="6">
                  <c:v>26.6335861918535</c:v>
                </c:pt>
                <c:pt idx="7">
                  <c:v>26.6452679738155</c:v>
                </c:pt>
                <c:pt idx="8">
                  <c:v>26.653692405566101</c:v>
                </c:pt>
                <c:pt idx="9">
                  <c:v>26.6594830134812</c:v>
                </c:pt>
                <c:pt idx="10">
                  <c:v>26.663311273925999</c:v>
                </c:pt>
                <c:pt idx="11">
                  <c:v>26.665741386161098</c:v>
                </c:pt>
                <c:pt idx="12">
                  <c:v>26.667184342052401</c:v>
                </c:pt>
                <c:pt idx="13">
                  <c:v>26.6679038849393</c:v>
                </c:pt>
                <c:pt idx="14">
                  <c:v>26.668035694939999</c:v>
                </c:pt>
                <c:pt idx="15">
                  <c:v>26.6676003254675</c:v>
                </c:pt>
                <c:pt idx="16">
                  <c:v>26.666500848560698</c:v>
                </c:pt>
                <c:pt idx="17">
                  <c:v>26.6644993469613</c:v>
                </c:pt>
                <c:pt idx="18">
                  <c:v>26.6611650424577</c:v>
                </c:pt>
                <c:pt idx="19">
                  <c:v>26.6557824454135</c:v>
                </c:pt>
                <c:pt idx="20">
                  <c:v>26.647200727262401</c:v>
                </c:pt>
                <c:pt idx="21">
                  <c:v>26.633595203903699</c:v>
                </c:pt>
                <c:pt idx="22">
                  <c:v>26.612098168120799</c:v>
                </c:pt>
                <c:pt idx="23">
                  <c:v>26.578240766420301</c:v>
                </c:pt>
                <c:pt idx="24">
                  <c:v>26.525136642860598</c:v>
                </c:pt>
                <c:pt idx="25">
                  <c:v>26.442350130985201</c:v>
                </c:pt>
                <c:pt idx="26">
                  <c:v>26.314468768780198</c:v>
                </c:pt>
                <c:pt idx="27">
                  <c:v>26.119615942656999</c:v>
                </c:pt>
                <c:pt idx="28">
                  <c:v>25.828572390849502</c:v>
                </c:pt>
                <c:pt idx="29">
                  <c:v>25.405759709892301</c:v>
                </c:pt>
                <c:pt idx="30">
                  <c:v>24.813558839694799</c:v>
                </c:pt>
                <c:pt idx="31">
                  <c:v>24.020245053470699</c:v>
                </c:pt>
                <c:pt idx="32">
                  <c:v>23.008831423380599</c:v>
                </c:pt>
                <c:pt idx="33">
                  <c:v>21.781733652572999</c:v>
                </c:pt>
                <c:pt idx="34">
                  <c:v>20.3581913793229</c:v>
                </c:pt>
                <c:pt idx="35">
                  <c:v>18.766659835884099</c:v>
                </c:pt>
                <c:pt idx="36">
                  <c:v>17.0367805880833</c:v>
                </c:pt>
                <c:pt idx="37">
                  <c:v>15.1933178612438</c:v>
                </c:pt>
                <c:pt idx="38">
                  <c:v>13.251785332537301</c:v>
                </c:pt>
                <c:pt idx="39">
                  <c:v>11.214564317669</c:v>
                </c:pt>
                <c:pt idx="40">
                  <c:v>9.0658768501989009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65-4F3D-8F87-8591848D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868863"/>
        <c:axId val="1018877983"/>
      </c:scatterChart>
      <c:scatterChart>
        <c:scatterStyle val="smoothMarker"/>
        <c:varyColors val="0"/>
        <c:ser>
          <c:idx val="1"/>
          <c:order val="1"/>
          <c:tx>
            <c:strRef>
              <c:f>vc_ac!$I$1</c:f>
              <c:strCache>
                <c:ptCount val="1"/>
                <c:pt idx="0">
                  <c:v>位相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vc_ac!$G$2:$G$42</c:f>
              <c:numCache>
                <c:formatCode>General</c:formatCode>
                <c:ptCount val="41"/>
                <c:pt idx="0">
                  <c:v>0.01</c:v>
                </c:pt>
                <c:pt idx="1">
                  <c:v>1.25892541179416E-2</c:v>
                </c:pt>
                <c:pt idx="2">
                  <c:v>1.5848931924611103E-2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5.0118723362727206E-2</c:v>
                </c:pt>
                <c:pt idx="8">
                  <c:v>6.3095734448019303E-2</c:v>
                </c:pt>
                <c:pt idx="9">
                  <c:v>7.943282347242811E-2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0.19952623149688803</c:v>
                </c:pt>
                <c:pt idx="14">
                  <c:v>0.25118864315095801</c:v>
                </c:pt>
                <c:pt idx="15">
                  <c:v>0.31622776601683805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1.5848931924611103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3.98107170553497</c:v>
                </c:pt>
                <c:pt idx="27">
                  <c:v>5.01187233627273</c:v>
                </c:pt>
                <c:pt idx="28">
                  <c:v>6.3095734448019405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12.589254117941701</c:v>
                </c:pt>
                <c:pt idx="32">
                  <c:v>15.848931924611101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31.622776601683803</c:v>
                </c:pt>
                <c:pt idx="36">
                  <c:v>39.810717055349805</c:v>
                </c:pt>
                <c:pt idx="37">
                  <c:v>50.118723362727309</c:v>
                </c:pt>
                <c:pt idx="38">
                  <c:v>63.095734448019407</c:v>
                </c:pt>
                <c:pt idx="39">
                  <c:v>79.432823472428311</c:v>
                </c:pt>
                <c:pt idx="40">
                  <c:v>100</c:v>
                </c:pt>
              </c:numCache>
            </c:numRef>
          </c:xVal>
          <c:yVal>
            <c:numRef>
              <c:f>vc_ac!$I$2:$I$42</c:f>
              <c:numCache>
                <c:formatCode>General</c:formatCode>
                <c:ptCount val="41"/>
                <c:pt idx="0">
                  <c:v>0.41055405211975399</c:v>
                </c:pt>
                <c:pt idx="1">
                  <c:v>0.45928242365177602</c:v>
                </c:pt>
                <c:pt idx="2">
                  <c:v>0.48905606129710999</c:v>
                </c:pt>
                <c:pt idx="3">
                  <c:v>0.48966862687509</c:v>
                </c:pt>
                <c:pt idx="4">
                  <c:v>0.45554580836054898</c:v>
                </c:pt>
                <c:pt idx="5">
                  <c:v>0.38815574820982601</c:v>
                </c:pt>
                <c:pt idx="6">
                  <c:v>0.29446688999944998</c:v>
                </c:pt>
                <c:pt idx="7">
                  <c:v>0.182785465245317</c:v>
                </c:pt>
                <c:pt idx="8">
                  <c:v>5.9119140425790202E-2</c:v>
                </c:pt>
                <c:pt idx="9">
                  <c:v>-7.4326671574727304E-2</c:v>
                </c:pt>
                <c:pt idx="10">
                  <c:v>-0.21899427339400901</c:v>
                </c:pt>
                <c:pt idx="11">
                  <c:v>-0.37924479515563098</c:v>
                </c:pt>
                <c:pt idx="12">
                  <c:v>-0.56174864101456001</c:v>
                </c:pt>
                <c:pt idx="13">
                  <c:v>-0.775220877725882</c:v>
                </c:pt>
                <c:pt idx="14">
                  <c:v>-1.03049442903191</c:v>
                </c:pt>
                <c:pt idx="15">
                  <c:v>-1.3408676608168399</c:v>
                </c:pt>
                <c:pt idx="16">
                  <c:v>-1.722677733024</c:v>
                </c:pt>
                <c:pt idx="17">
                  <c:v>-2.1960796121516402</c:v>
                </c:pt>
                <c:pt idx="18">
                  <c:v>-2.7860326376616298</c:v>
                </c:pt>
                <c:pt idx="19">
                  <c:v>-3.52350628276406</c:v>
                </c:pt>
                <c:pt idx="20">
                  <c:v>-4.4469098199263701</c:v>
                </c:pt>
                <c:pt idx="21">
                  <c:v>-5.6037169237293796</c:v>
                </c:pt>
                <c:pt idx="22">
                  <c:v>-7.0521744475178298</c:v>
                </c:pt>
                <c:pt idx="23">
                  <c:v>-8.8628153943975096</c:v>
                </c:pt>
                <c:pt idx="24">
                  <c:v>-11.119176895001001</c:v>
                </c:pt>
                <c:pt idx="25">
                  <c:v>-13.9165784278467</c:v>
                </c:pt>
                <c:pt idx="26">
                  <c:v>-17.3570187903061</c:v>
                </c:pt>
                <c:pt idx="27">
                  <c:v>-21.537438453404999</c:v>
                </c:pt>
                <c:pt idx="28">
                  <c:v>-26.528703035369599</c:v>
                </c:pt>
                <c:pt idx="29">
                  <c:v>-32.345738051182501</c:v>
                </c:pt>
                <c:pt idx="30">
                  <c:v>-38.917393176136898</c:v>
                </c:pt>
                <c:pt idx="31">
                  <c:v>-46.075265519381901</c:v>
                </c:pt>
                <c:pt idx="32">
                  <c:v>-53.5813974161535</c:v>
                </c:pt>
                <c:pt idx="33">
                  <c:v>-61.1930173778442</c:v>
                </c:pt>
                <c:pt idx="34">
                  <c:v>-68.732764494907897</c:v>
                </c:pt>
                <c:pt idx="35">
                  <c:v>-76.130962453967001</c:v>
                </c:pt>
                <c:pt idx="36">
                  <c:v>-83.434997847588903</c:v>
                </c:pt>
                <c:pt idx="37">
                  <c:v>-90.802674861008299</c:v>
                </c:pt>
                <c:pt idx="38">
                  <c:v>-98.496103588457402</c:v>
                </c:pt>
                <c:pt idx="39">
                  <c:v>-106.887236528191</c:v>
                </c:pt>
                <c:pt idx="40">
                  <c:v>-116.48690292001601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65-4F3D-8F87-8591848D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8962127"/>
        <c:axId val="1448966927"/>
      </c:scatterChart>
      <c:valAx>
        <c:axId val="1018868863"/>
        <c:scaling>
          <c:logBase val="10"/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周波数 </a:t>
                </a:r>
                <a:r>
                  <a:rPr lang="en-US" altLang="ja-JP"/>
                  <a:t>[GHz]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8877983"/>
        <c:crosses val="autoZero"/>
        <c:crossBetween val="midCat"/>
      </c:valAx>
      <c:valAx>
        <c:axId val="101887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利得 </a:t>
                </a:r>
                <a:r>
                  <a:rPr lang="en-US" altLang="ja-JP"/>
                  <a:t>[dB]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8868863"/>
        <c:crosses val="autoZero"/>
        <c:crossBetween val="midCat"/>
      </c:valAx>
      <c:valAx>
        <c:axId val="144896692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位相 </a:t>
                </a:r>
                <a:r>
                  <a:rPr lang="en-US" altLang="ja-JP"/>
                  <a:t>[deg]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48962127"/>
        <c:crosses val="max"/>
        <c:crossBetween val="midCat"/>
      </c:valAx>
      <c:valAx>
        <c:axId val="1448962127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89669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vc_ac_PD!$H$1</c:f>
              <c:strCache>
                <c:ptCount val="1"/>
                <c:pt idx="0">
                  <c:v>利得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vc_ac_PD!$G$2:$G$42</c:f>
              <c:numCache>
                <c:formatCode>General</c:formatCode>
                <c:ptCount val="41"/>
                <c:pt idx="0">
                  <c:v>0.01</c:v>
                </c:pt>
                <c:pt idx="1">
                  <c:v>1.25892541179416E-2</c:v>
                </c:pt>
                <c:pt idx="2">
                  <c:v>1.5848931924611103E-2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5.0118723362727206E-2</c:v>
                </c:pt>
                <c:pt idx="8">
                  <c:v>6.3095734448019303E-2</c:v>
                </c:pt>
                <c:pt idx="9">
                  <c:v>7.943282347242811E-2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0.19952623149688803</c:v>
                </c:pt>
                <c:pt idx="14">
                  <c:v>0.25118864315095801</c:v>
                </c:pt>
                <c:pt idx="15">
                  <c:v>0.31622776601683805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1.5848931924611103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3.98107170553497</c:v>
                </c:pt>
                <c:pt idx="27">
                  <c:v>5.01187233627273</c:v>
                </c:pt>
                <c:pt idx="28">
                  <c:v>6.3095734448019405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12.589254117941701</c:v>
                </c:pt>
                <c:pt idx="32">
                  <c:v>15.848931924611101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31.622776601683803</c:v>
                </c:pt>
                <c:pt idx="36">
                  <c:v>39.810717055349805</c:v>
                </c:pt>
                <c:pt idx="37">
                  <c:v>50.118723362727309</c:v>
                </c:pt>
                <c:pt idx="38">
                  <c:v>63.095734448019407</c:v>
                </c:pt>
                <c:pt idx="39">
                  <c:v>79.432823472428311</c:v>
                </c:pt>
                <c:pt idx="40">
                  <c:v>100</c:v>
                </c:pt>
              </c:numCache>
            </c:numRef>
          </c:xVal>
          <c:yVal>
            <c:numRef>
              <c:f>vc_ac_PD!$H$2:$H$42</c:f>
              <c:numCache>
                <c:formatCode>General</c:formatCode>
                <c:ptCount val="41"/>
                <c:pt idx="0">
                  <c:v>26.530669509973102</c:v>
                </c:pt>
                <c:pt idx="1">
                  <c:v>26.545007065844</c:v>
                </c:pt>
                <c:pt idx="2">
                  <c:v>26.5626409911272</c:v>
                </c:pt>
                <c:pt idx="3">
                  <c:v>26.5824410480487</c:v>
                </c:pt>
                <c:pt idx="4">
                  <c:v>26.602522594270301</c:v>
                </c:pt>
                <c:pt idx="5">
                  <c:v>26.620892923410398</c:v>
                </c:pt>
                <c:pt idx="6">
                  <c:v>26.636175709599801</c:v>
                </c:pt>
                <c:pt idx="7">
                  <c:v>26.647912656697699</c:v>
                </c:pt>
                <c:pt idx="8">
                  <c:v>26.656377045007201</c:v>
                </c:pt>
                <c:pt idx="9">
                  <c:v>26.662195291980598</c:v>
                </c:pt>
                <c:pt idx="10">
                  <c:v>26.666042054416199</c:v>
                </c:pt>
                <c:pt idx="11">
                  <c:v>26.6684842597755</c:v>
                </c:pt>
                <c:pt idx="12">
                  <c:v>26.669934961127499</c:v>
                </c:pt>
                <c:pt idx="13">
                  <c:v>26.670659342604701</c:v>
                </c:pt>
                <c:pt idx="14">
                  <c:v>26.670794033463899</c:v>
                </c:pt>
                <c:pt idx="15">
                  <c:v>26.670360170269099</c:v>
                </c:pt>
                <c:pt idx="16">
                  <c:v>26.6692611348528</c:v>
                </c:pt>
                <c:pt idx="17">
                  <c:v>26.6672590998087</c:v>
                </c:pt>
                <c:pt idx="18">
                  <c:v>26.6639231714001</c:v>
                </c:pt>
                <c:pt idx="19">
                  <c:v>26.658537513825198</c:v>
                </c:pt>
                <c:pt idx="20">
                  <c:v>26.649950650906</c:v>
                </c:pt>
                <c:pt idx="21">
                  <c:v>26.6363368213072</c:v>
                </c:pt>
                <c:pt idx="22">
                  <c:v>26.614826607820401</c:v>
                </c:pt>
                <c:pt idx="23">
                  <c:v>26.580948517090999</c:v>
                </c:pt>
                <c:pt idx="24">
                  <c:v>26.527812226445</c:v>
                </c:pt>
                <c:pt idx="25">
                  <c:v>26.444976323299802</c:v>
                </c:pt>
                <c:pt idx="26">
                  <c:v>26.317020484063601</c:v>
                </c:pt>
                <c:pt idx="27">
                  <c:v>26.122058317576499</c:v>
                </c:pt>
                <c:pt idx="28">
                  <c:v>25.830860343468</c:v>
                </c:pt>
                <c:pt idx="29">
                  <c:v>25.407841032561102</c:v>
                </c:pt>
                <c:pt idx="30">
                  <c:v>24.815382640708101</c:v>
                </c:pt>
                <c:pt idx="31">
                  <c:v>24.021774614015101</c:v>
                </c:pt>
                <c:pt idx="32">
                  <c:v>23.010055948342298</c:v>
                </c:pt>
                <c:pt idx="33">
                  <c:v>21.782671789889498</c:v>
                </c:pt>
                <c:pt idx="34">
                  <c:v>20.358884481432401</c:v>
                </c:pt>
                <c:pt idx="35">
                  <c:v>18.767159974325601</c:v>
                </c:pt>
                <c:pt idx="36">
                  <c:v>17.0371399460894</c:v>
                </c:pt>
                <c:pt idx="37">
                  <c:v>15.1935827711723</c:v>
                </c:pt>
                <c:pt idx="38">
                  <c:v>13.2519948459527</c:v>
                </c:pt>
                <c:pt idx="39">
                  <c:v>11.214751861964199</c:v>
                </c:pt>
                <c:pt idx="40">
                  <c:v>9.0660735097300709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10-47CD-AD83-97B1241E0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868863"/>
        <c:axId val="1018877983"/>
      </c:scatterChart>
      <c:scatterChart>
        <c:scatterStyle val="smoothMarker"/>
        <c:varyColors val="0"/>
        <c:ser>
          <c:idx val="1"/>
          <c:order val="1"/>
          <c:tx>
            <c:strRef>
              <c:f>vc_ac_PD!$I$1</c:f>
              <c:strCache>
                <c:ptCount val="1"/>
                <c:pt idx="0">
                  <c:v>位相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vc_ac_PD!$G$2:$G$42</c:f>
              <c:numCache>
                <c:formatCode>General</c:formatCode>
                <c:ptCount val="41"/>
                <c:pt idx="0">
                  <c:v>0.01</c:v>
                </c:pt>
                <c:pt idx="1">
                  <c:v>1.25892541179416E-2</c:v>
                </c:pt>
                <c:pt idx="2">
                  <c:v>1.5848931924611103E-2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5.0118723362727206E-2</c:v>
                </c:pt>
                <c:pt idx="8">
                  <c:v>6.3095734448019303E-2</c:v>
                </c:pt>
                <c:pt idx="9">
                  <c:v>7.943282347242811E-2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0.19952623149688803</c:v>
                </c:pt>
                <c:pt idx="14">
                  <c:v>0.25118864315095801</c:v>
                </c:pt>
                <c:pt idx="15">
                  <c:v>0.31622776601683805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1.5848931924611103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3.98107170553497</c:v>
                </c:pt>
                <c:pt idx="27">
                  <c:v>5.01187233627273</c:v>
                </c:pt>
                <c:pt idx="28">
                  <c:v>6.3095734448019405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12.589254117941701</c:v>
                </c:pt>
                <c:pt idx="32">
                  <c:v>15.848931924611101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31.622776601683803</c:v>
                </c:pt>
                <c:pt idx="36">
                  <c:v>39.810717055349805</c:v>
                </c:pt>
                <c:pt idx="37">
                  <c:v>50.118723362727309</c:v>
                </c:pt>
                <c:pt idx="38">
                  <c:v>63.095734448019407</c:v>
                </c:pt>
                <c:pt idx="39">
                  <c:v>79.432823472428311</c:v>
                </c:pt>
                <c:pt idx="40">
                  <c:v>100</c:v>
                </c:pt>
              </c:numCache>
            </c:numRef>
          </c:xVal>
          <c:yVal>
            <c:numRef>
              <c:f>vc_ac_PD!$I$2:$I$42</c:f>
              <c:numCache>
                <c:formatCode>General</c:formatCode>
                <c:ptCount val="41"/>
                <c:pt idx="0">
                  <c:v>0.41264529554145901</c:v>
                </c:pt>
                <c:pt idx="1">
                  <c:v>0.461653190610261</c:v>
                </c:pt>
                <c:pt idx="2">
                  <c:v>0.491633518709164</c:v>
                </c:pt>
                <c:pt idx="3">
                  <c:v>0.492335295165097</c:v>
                </c:pt>
                <c:pt idx="4">
                  <c:v>0.45816114451493301</c:v>
                </c:pt>
                <c:pt idx="5">
                  <c:v>0.39058986927141098</c:v>
                </c:pt>
                <c:pt idx="6">
                  <c:v>0.29662824101660901</c:v>
                </c:pt>
                <c:pt idx="7">
                  <c:v>0.18462971094469099</c:v>
                </c:pt>
                <c:pt idx="8">
                  <c:v>6.0641223659168103E-2</c:v>
                </c:pt>
                <c:pt idx="9">
                  <c:v>-7.3107358162570094E-2</c:v>
                </c:pt>
                <c:pt idx="10">
                  <c:v>-0.21804752388790399</c:v>
                </c:pt>
                <c:pt idx="11">
                  <c:v>-0.37853897364014999</c:v>
                </c:pt>
                <c:pt idx="12">
                  <c:v>-0.56125604395043904</c:v>
                </c:pt>
                <c:pt idx="13">
                  <c:v>-0.77492037573359596</c:v>
                </c:pt>
                <c:pt idx="14">
                  <c:v>-1.0303726100847801</c:v>
                </c:pt>
                <c:pt idx="15">
                  <c:v>-1.3409193151426999</c:v>
                </c:pt>
                <c:pt idx="16">
                  <c:v>-1.7229061817403399</c:v>
                </c:pt>
                <c:pt idx="17">
                  <c:v>-2.1964971583893198</c:v>
                </c:pt>
                <c:pt idx="18">
                  <c:v>-2.7866612876353001</c:v>
                </c:pt>
                <c:pt idx="19">
                  <c:v>-3.5243788045296398</c:v>
                </c:pt>
                <c:pt idx="20">
                  <c:v>-4.4480711412852196</c:v>
                </c:pt>
                <c:pt idx="21">
                  <c:v>-5.6052257790887596</c:v>
                </c:pt>
                <c:pt idx="22">
                  <c:v>-7.0541050163008396</c:v>
                </c:pt>
                <c:pt idx="23">
                  <c:v>-8.8652583564166303</c:v>
                </c:pt>
                <c:pt idx="24">
                  <c:v>-11.1222387568021</c:v>
                </c:pt>
                <c:pt idx="25">
                  <c:v>-13.9203770462512</c:v>
                </c:pt>
                <c:pt idx="26">
                  <c:v>-17.3616717868018</c:v>
                </c:pt>
                <c:pt idx="27">
                  <c:v>-21.543040298387599</c:v>
                </c:pt>
                <c:pt idx="28">
                  <c:v>-26.535287896677701</c:v>
                </c:pt>
                <c:pt idx="29">
                  <c:v>-32.3532324189989</c:v>
                </c:pt>
                <c:pt idx="30">
                  <c:v>-38.925576418314201</c:v>
                </c:pt>
                <c:pt idx="31">
                  <c:v>-46.083769256276099</c:v>
                </c:pt>
                <c:pt idx="32">
                  <c:v>-53.589764713347499</c:v>
                </c:pt>
                <c:pt idx="33">
                  <c:v>-61.200802777157698</c:v>
                </c:pt>
                <c:pt idx="34">
                  <c:v>-68.739622110253904</c:v>
                </c:pt>
                <c:pt idx="35">
                  <c:v>-76.136682298640807</c:v>
                </c:pt>
                <c:pt idx="36">
                  <c:v>-83.439491686145701</c:v>
                </c:pt>
                <c:pt idx="37">
                  <c:v>-90.805937021512307</c:v>
                </c:pt>
                <c:pt idx="38">
                  <c:v>-98.498170419040505</c:v>
                </c:pt>
                <c:pt idx="39">
                  <c:v>-106.888157841037</c:v>
                </c:pt>
                <c:pt idx="40">
                  <c:v>-116.486732152888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10-47CD-AD83-97B1241E0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8962127"/>
        <c:axId val="1448966927"/>
      </c:scatterChart>
      <c:valAx>
        <c:axId val="1018868863"/>
        <c:scaling>
          <c:logBase val="10"/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周波数 </a:t>
                </a:r>
                <a:r>
                  <a:rPr lang="en-US" altLang="ja-JP"/>
                  <a:t>[GHz]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8877983"/>
        <c:crosses val="autoZero"/>
        <c:crossBetween val="midCat"/>
      </c:valAx>
      <c:valAx>
        <c:axId val="101887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利得 </a:t>
                </a:r>
                <a:r>
                  <a:rPr lang="en-US" altLang="ja-JP"/>
                  <a:t>[dB]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8868863"/>
        <c:crosses val="autoZero"/>
        <c:crossBetween val="midCat"/>
      </c:valAx>
      <c:valAx>
        <c:axId val="144896692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位相 </a:t>
                </a:r>
                <a:r>
                  <a:rPr lang="en-US" altLang="ja-JP"/>
                  <a:t>[deg]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48962127"/>
        <c:crosses val="max"/>
        <c:crossBetween val="midCat"/>
      </c:valAx>
      <c:valAx>
        <c:axId val="1448962127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89669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10u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base_vc_tran!$N$2:$N$107</c:f>
              <c:numCache>
                <c:formatCode>General</c:formatCode>
                <c:ptCount val="106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1.8348160349335799E-2</c:v>
                </c:pt>
                <c:pt idx="4">
                  <c:v>2.6192913401427199E-2</c:v>
                </c:pt>
                <c:pt idx="5">
                  <c:v>3.7886753498443899E-2</c:v>
                </c:pt>
                <c:pt idx="6">
                  <c:v>5.6180197058921598E-2</c:v>
                </c:pt>
                <c:pt idx="7">
                  <c:v>7.6291778508200694E-2</c:v>
                </c:pt>
                <c:pt idx="8">
                  <c:v>9.7282455355054406E-2</c:v>
                </c:pt>
                <c:pt idx="9">
                  <c:v>0.124885811114441</c:v>
                </c:pt>
                <c:pt idx="10">
                  <c:v>0.154885811114441</c:v>
                </c:pt>
                <c:pt idx="11">
                  <c:v>0.184885811114441</c:v>
                </c:pt>
                <c:pt idx="12">
                  <c:v>0.21488581111444099</c:v>
                </c:pt>
                <c:pt idx="13">
                  <c:v>0.24488581111444102</c:v>
                </c:pt>
                <c:pt idx="14">
                  <c:v>0.27488581111444099</c:v>
                </c:pt>
                <c:pt idx="15">
                  <c:v>0.30488581111444102</c:v>
                </c:pt>
                <c:pt idx="16">
                  <c:v>0.33488581111444105</c:v>
                </c:pt>
                <c:pt idx="17">
                  <c:v>0.36488581111444102</c:v>
                </c:pt>
                <c:pt idx="18">
                  <c:v>0.39488581111444104</c:v>
                </c:pt>
                <c:pt idx="19">
                  <c:v>0.42488581111444101</c:v>
                </c:pt>
                <c:pt idx="20">
                  <c:v>0.45488581111444104</c:v>
                </c:pt>
                <c:pt idx="21">
                  <c:v>0.48488581111444101</c:v>
                </c:pt>
                <c:pt idx="22">
                  <c:v>0.51488581111444098</c:v>
                </c:pt>
                <c:pt idx="23">
                  <c:v>0.54488581111444101</c:v>
                </c:pt>
                <c:pt idx="24">
                  <c:v>0.57488581111444104</c:v>
                </c:pt>
                <c:pt idx="25">
                  <c:v>0.60488581111444106</c:v>
                </c:pt>
                <c:pt idx="26">
                  <c:v>0.63488581111444098</c:v>
                </c:pt>
                <c:pt idx="27">
                  <c:v>0.66488581111444101</c:v>
                </c:pt>
                <c:pt idx="28">
                  <c:v>0.69488581111444103</c:v>
                </c:pt>
                <c:pt idx="29">
                  <c:v>0.72488581111444106</c:v>
                </c:pt>
                <c:pt idx="30">
                  <c:v>0.75488581111444097</c:v>
                </c:pt>
                <c:pt idx="31">
                  <c:v>0.784885811114441</c:v>
                </c:pt>
                <c:pt idx="32">
                  <c:v>0.81488581111444103</c:v>
                </c:pt>
                <c:pt idx="33">
                  <c:v>0.84488581111444105</c:v>
                </c:pt>
                <c:pt idx="34">
                  <c:v>0.87488581111444097</c:v>
                </c:pt>
                <c:pt idx="35">
                  <c:v>0.904885811114441</c:v>
                </c:pt>
                <c:pt idx="36">
                  <c:v>0.93488581111444102</c:v>
                </c:pt>
                <c:pt idx="37">
                  <c:v>0.96488581111444094</c:v>
                </c:pt>
                <c:pt idx="38">
                  <c:v>0.99488581111444097</c:v>
                </c:pt>
                <c:pt idx="39">
                  <c:v>1.0248858111144401</c:v>
                </c:pt>
                <c:pt idx="40">
                  <c:v>1.0548858111144399</c:v>
                </c:pt>
                <c:pt idx="41">
                  <c:v>1.0848858111144402</c:v>
                </c:pt>
                <c:pt idx="42">
                  <c:v>1.11488581111444</c:v>
                </c:pt>
                <c:pt idx="43">
                  <c:v>1.14488581111444</c:v>
                </c:pt>
                <c:pt idx="44">
                  <c:v>1.17488581111444</c:v>
                </c:pt>
                <c:pt idx="45">
                  <c:v>1.20488581111444</c:v>
                </c:pt>
                <c:pt idx="46">
                  <c:v>1.2348858111144401</c:v>
                </c:pt>
                <c:pt idx="47">
                  <c:v>1.2648858111144401</c:v>
                </c:pt>
                <c:pt idx="48">
                  <c:v>1.2948858111144399</c:v>
                </c:pt>
                <c:pt idx="49">
                  <c:v>1.3248858111144401</c:v>
                </c:pt>
                <c:pt idx="50">
                  <c:v>1.35488581111444</c:v>
                </c:pt>
                <c:pt idx="51">
                  <c:v>1.38488581111444</c:v>
                </c:pt>
                <c:pt idx="52">
                  <c:v>1.41488581111444</c:v>
                </c:pt>
                <c:pt idx="53">
                  <c:v>1.44488581111444</c:v>
                </c:pt>
                <c:pt idx="54">
                  <c:v>1.4748858111144401</c:v>
                </c:pt>
                <c:pt idx="55">
                  <c:v>1.5048858111144401</c:v>
                </c:pt>
                <c:pt idx="56">
                  <c:v>1.5348858111144399</c:v>
                </c:pt>
                <c:pt idx="57">
                  <c:v>1.5648858111144401</c:v>
                </c:pt>
                <c:pt idx="58">
                  <c:v>1.5948858111144399</c:v>
                </c:pt>
                <c:pt idx="59">
                  <c:v>1.62488581111444</c:v>
                </c:pt>
                <c:pt idx="60">
                  <c:v>1.65488581111444</c:v>
                </c:pt>
                <c:pt idx="61">
                  <c:v>1.68488581111444</c:v>
                </c:pt>
                <c:pt idx="62">
                  <c:v>1.7148858111144401</c:v>
                </c:pt>
                <c:pt idx="63">
                  <c:v>1.7448858111144401</c:v>
                </c:pt>
                <c:pt idx="64">
                  <c:v>1.7748858111144399</c:v>
                </c:pt>
                <c:pt idx="65">
                  <c:v>1.8048858111144401</c:v>
                </c:pt>
                <c:pt idx="66">
                  <c:v>1.8348858111144399</c:v>
                </c:pt>
                <c:pt idx="67">
                  <c:v>1.8648858111144402</c:v>
                </c:pt>
                <c:pt idx="68">
                  <c:v>1.8948858111144402</c:v>
                </c:pt>
                <c:pt idx="69">
                  <c:v>1.9248858111144398</c:v>
                </c:pt>
                <c:pt idx="70">
                  <c:v>1.95488581111444</c:v>
                </c:pt>
                <c:pt idx="71">
                  <c:v>1.9848858111144401</c:v>
                </c:pt>
                <c:pt idx="72">
                  <c:v>2.0148858111144401</c:v>
                </c:pt>
                <c:pt idx="73">
                  <c:v>2.0448858111144399</c:v>
                </c:pt>
                <c:pt idx="74">
                  <c:v>2.0748858111144401</c:v>
                </c:pt>
                <c:pt idx="75">
                  <c:v>2.10488581111444</c:v>
                </c:pt>
                <c:pt idx="76">
                  <c:v>2.1348858111144402</c:v>
                </c:pt>
                <c:pt idx="77">
                  <c:v>2.16488581111444</c:v>
                </c:pt>
                <c:pt idx="78">
                  <c:v>2.1948858111144398</c:v>
                </c:pt>
                <c:pt idx="79">
                  <c:v>2.2248858111144401</c:v>
                </c:pt>
                <c:pt idx="80">
                  <c:v>2.2548858111144403</c:v>
                </c:pt>
                <c:pt idx="81">
                  <c:v>2.2848858111144397</c:v>
                </c:pt>
                <c:pt idx="82">
                  <c:v>2.3148858111144399</c:v>
                </c:pt>
                <c:pt idx="83">
                  <c:v>2.3448858111144402</c:v>
                </c:pt>
                <c:pt idx="84">
                  <c:v>2.37488581111444</c:v>
                </c:pt>
                <c:pt idx="85">
                  <c:v>2.4048858111144398</c:v>
                </c:pt>
                <c:pt idx="86">
                  <c:v>2.43488581111444</c:v>
                </c:pt>
                <c:pt idx="87">
                  <c:v>2.4648858111144403</c:v>
                </c:pt>
                <c:pt idx="88">
                  <c:v>2.4948858111144401</c:v>
                </c:pt>
                <c:pt idx="89">
                  <c:v>2.5248858111144399</c:v>
                </c:pt>
                <c:pt idx="90">
                  <c:v>2.5548858111144401</c:v>
                </c:pt>
                <c:pt idx="91">
                  <c:v>2.5848858111144399</c:v>
                </c:pt>
                <c:pt idx="92">
                  <c:v>2.6148858111144402</c:v>
                </c:pt>
                <c:pt idx="93">
                  <c:v>2.64488581111444</c:v>
                </c:pt>
                <c:pt idx="94">
                  <c:v>2.6748858111144398</c:v>
                </c:pt>
                <c:pt idx="95">
                  <c:v>2.70488581111444</c:v>
                </c:pt>
                <c:pt idx="96">
                  <c:v>2.7348858111144403</c:v>
                </c:pt>
                <c:pt idx="97">
                  <c:v>2.7648858111144397</c:v>
                </c:pt>
                <c:pt idx="98">
                  <c:v>2.7948858111144399</c:v>
                </c:pt>
                <c:pt idx="99">
                  <c:v>2.8248858111144401</c:v>
                </c:pt>
                <c:pt idx="100">
                  <c:v>2.85488581111444</c:v>
                </c:pt>
                <c:pt idx="101">
                  <c:v>2.8848858111144398</c:v>
                </c:pt>
                <c:pt idx="102">
                  <c:v>2.91488581111444</c:v>
                </c:pt>
                <c:pt idx="103">
                  <c:v>2.9448858111144403</c:v>
                </c:pt>
                <c:pt idx="104">
                  <c:v>2.9748858111144401</c:v>
                </c:pt>
                <c:pt idx="105">
                  <c:v>3</c:v>
                </c:pt>
              </c:numCache>
            </c:numRef>
          </c:xVal>
          <c:yVal>
            <c:numRef>
              <c:f>base_vc_tran!$O$2:$O$107</c:f>
              <c:numCache>
                <c:formatCode>General</c:formatCode>
                <c:ptCount val="106"/>
                <c:pt idx="0">
                  <c:v>0.78563443627166996</c:v>
                </c:pt>
                <c:pt idx="1">
                  <c:v>0.78566273716500501</c:v>
                </c:pt>
                <c:pt idx="2">
                  <c:v>0.78584081901943303</c:v>
                </c:pt>
                <c:pt idx="3">
                  <c:v>0.78624369690215601</c:v>
                </c:pt>
                <c:pt idx="4">
                  <c:v>0.78667164756650898</c:v>
                </c:pt>
                <c:pt idx="5">
                  <c:v>0.78737835533990397</c:v>
                </c:pt>
                <c:pt idx="6">
                  <c:v>0.78852060855464001</c:v>
                </c:pt>
                <c:pt idx="7">
                  <c:v>0.78975047604418702</c:v>
                </c:pt>
                <c:pt idx="8">
                  <c:v>0.790964024897997</c:v>
                </c:pt>
                <c:pt idx="9">
                  <c:v>0.79241083524199496</c:v>
                </c:pt>
                <c:pt idx="10">
                  <c:v>0.793748988347176</c:v>
                </c:pt>
                <c:pt idx="11">
                  <c:v>0.79480003286590495</c:v>
                </c:pt>
                <c:pt idx="12">
                  <c:v>0.795527037584151</c:v>
                </c:pt>
                <c:pt idx="13">
                  <c:v>0.79590404647773105</c:v>
                </c:pt>
                <c:pt idx="14">
                  <c:v>0.79591767309791495</c:v>
                </c:pt>
                <c:pt idx="15">
                  <c:v>0.79556745491844905</c:v>
                </c:pt>
                <c:pt idx="16">
                  <c:v>0.79486574638325003</c:v>
                </c:pt>
                <c:pt idx="17">
                  <c:v>0.79383725065648703</c:v>
                </c:pt>
                <c:pt idx="18">
                  <c:v>0.79251816292051702</c:v>
                </c:pt>
                <c:pt idx="19">
                  <c:v>0.79095492462462702</c:v>
                </c:pt>
                <c:pt idx="20">
                  <c:v>0.78920262039597799</c:v>
                </c:pt>
                <c:pt idx="21">
                  <c:v>0.78732306825352505</c:v>
                </c:pt>
                <c:pt idx="22">
                  <c:v>0.78538266565007098</c:v>
                </c:pt>
                <c:pt idx="23">
                  <c:v>0.78345006303264897</c:v>
                </c:pt>
                <c:pt idx="24">
                  <c:v>0.78159374395836501</c:v>
                </c:pt>
                <c:pt idx="25">
                  <c:v>0.77987959594960499</c:v>
                </c:pt>
                <c:pt idx="26">
                  <c:v>0.77836855866974697</c:v>
                </c:pt>
                <c:pt idx="27">
                  <c:v>0.77711443523328705</c:v>
                </c:pt>
                <c:pt idx="28">
                  <c:v>0.77616194829853502</c:v>
                </c:pt>
                <c:pt idx="29">
                  <c:v>0.77554511497833301</c:v>
                </c:pt>
                <c:pt idx="30">
                  <c:v>0.77528600369052203</c:v>
                </c:pt>
                <c:pt idx="31">
                  <c:v>0.77539392219565195</c:v>
                </c:pt>
                <c:pt idx="32">
                  <c:v>0.77586506976394298</c:v>
                </c:pt>
                <c:pt idx="33">
                  <c:v>0.77668266837314703</c:v>
                </c:pt>
                <c:pt idx="34">
                  <c:v>0.77781756889570997</c:v>
                </c:pt>
                <c:pt idx="35">
                  <c:v>0.77922930930857903</c:v>
                </c:pt>
                <c:pt idx="36">
                  <c:v>0.78086758400357403</c:v>
                </c:pt>
                <c:pt idx="37">
                  <c:v>0.782674067203187</c:v>
                </c:pt>
                <c:pt idx="38">
                  <c:v>0.78458452009661395</c:v>
                </c:pt>
                <c:pt idx="39">
                  <c:v>0.786531101225171</c:v>
                </c:pt>
                <c:pt idx="40">
                  <c:v>0.788444793255063</c:v>
                </c:pt>
                <c:pt idx="41">
                  <c:v>0.79025785671042104</c:v>
                </c:pt>
                <c:pt idx="42">
                  <c:v>0.79190622237807795</c:v>
                </c:pt>
                <c:pt idx="43">
                  <c:v>0.79333173859311701</c:v>
                </c:pt>
                <c:pt idx="44">
                  <c:v>0.79448419696373695</c:v>
                </c:pt>
                <c:pt idx="45">
                  <c:v>0.79532306969852895</c:v>
                </c:pt>
                <c:pt idx="46">
                  <c:v>0.795818902947933</c:v>
                </c:pt>
                <c:pt idx="47">
                  <c:v>0.79595432290687196</c:v>
                </c:pt>
                <c:pt idx="48">
                  <c:v>0.79572462438835201</c:v>
                </c:pt>
                <c:pt idx="49">
                  <c:v>0.79513792482816303</c:v>
                </c:pt>
                <c:pt idx="50">
                  <c:v>0.79421487998896101</c:v>
                </c:pt>
                <c:pt idx="51">
                  <c:v>0.79298797084669304</c:v>
                </c:pt>
                <c:pt idx="52">
                  <c:v>0.79150038414257895</c:v>
                </c:pt>
                <c:pt idx="53">
                  <c:v>0.78980452172785398</c:v>
                </c:pt>
                <c:pt idx="54">
                  <c:v>0.78796018591038397</c:v>
                </c:pt>
                <c:pt idx="55">
                  <c:v>0.78603249923526297</c:v>
                </c:pt>
                <c:pt idx="56">
                  <c:v>0.78408962710660601</c:v>
                </c:pt>
                <c:pt idx="57">
                  <c:v>0.78220037992331504</c:v>
                </c:pt>
                <c:pt idx="58">
                  <c:v>0.78043177746509396</c:v>
                </c:pt>
                <c:pt idx="59">
                  <c:v>0.77884666165438299</c:v>
                </c:pt>
                <c:pt idx="60">
                  <c:v>0.77750144413906697</c:v>
                </c:pt>
                <c:pt idx="61">
                  <c:v>0.77644407211853605</c:v>
                </c:pt>
                <c:pt idx="62">
                  <c:v>0.77571228936431103</c:v>
                </c:pt>
                <c:pt idx="63">
                  <c:v>0.775332259544388</c:v>
                </c:pt>
                <c:pt idx="64">
                  <c:v>0.77531760602348998</c:v>
                </c:pt>
                <c:pt idx="65">
                  <c:v>0.775668906746668</c:v>
                </c:pt>
                <c:pt idx="66">
                  <c:v>0.77637366526509999</c:v>
                </c:pt>
                <c:pt idx="67">
                  <c:v>0.77740676022160904</c:v>
                </c:pt>
                <c:pt idx="68">
                  <c:v>0.77873135657672099</c:v>
                </c:pt>
                <c:pt idx="69">
                  <c:v>0.780300243472689</c:v>
                </c:pt>
                <c:pt idx="70">
                  <c:v>0.78205754683630802</c:v>
                </c:pt>
                <c:pt idx="71">
                  <c:v>0.78394075045789302</c:v>
                </c:pt>
                <c:pt idx="72">
                  <c:v>0.78588294804105996</c:v>
                </c:pt>
                <c:pt idx="73">
                  <c:v>0.78781524106758105</c:v>
                </c:pt>
                <c:pt idx="74">
                  <c:v>0.78966919348280096</c:v>
                </c:pt>
                <c:pt idx="75">
                  <c:v>0.79137925413923205</c:v>
                </c:pt>
                <c:pt idx="76">
                  <c:v>0.79288506136372905</c:v>
                </c:pt>
                <c:pt idx="77">
                  <c:v>0.79413355047592404</c:v>
                </c:pt>
                <c:pt idx="78">
                  <c:v>0.79508079400715803</c:v>
                </c:pt>
                <c:pt idx="79">
                  <c:v>0.79569351513557796</c:v>
                </c:pt>
                <c:pt idx="80">
                  <c:v>0.79595022688264805</c:v>
                </c:pt>
                <c:pt idx="81">
                  <c:v>0.79584196241364802</c:v>
                </c:pt>
                <c:pt idx="82">
                  <c:v>0.79537257496977498</c:v>
                </c:pt>
                <c:pt idx="83">
                  <c:v>0.79455859926808003</c:v>
                </c:pt>
                <c:pt idx="84">
                  <c:v>0.79342867946527595</c:v>
                </c:pt>
                <c:pt idx="85">
                  <c:v>0.79202258186675301</c:v>
                </c:pt>
                <c:pt idx="86">
                  <c:v>0.790389823343978</c:v>
                </c:pt>
                <c:pt idx="87">
                  <c:v>0.78858795872084397</c:v>
                </c:pt>
                <c:pt idx="88">
                  <c:v>0.78668058193770996</c:v>
                </c:pt>
                <c:pt idx="89">
                  <c:v>0.78473510624139897</c:v>
                </c:pt>
                <c:pt idx="90">
                  <c:v>0.78282039753897104</c:v>
                </c:pt>
                <c:pt idx="91">
                  <c:v>0.78100434190519097</c:v>
                </c:pt>
                <c:pt idx="92">
                  <c:v>0.77935143256331296</c:v>
                </c:pt>
                <c:pt idx="93">
                  <c:v>0.77792046303856799</c:v>
                </c:pt>
                <c:pt idx="94">
                  <c:v>0.77676241129590595</c:v>
                </c:pt>
                <c:pt idx="95">
                  <c:v>0.77591859435279598</c:v>
                </c:pt>
                <c:pt idx="96">
                  <c:v>0.77541916411840095</c:v>
                </c:pt>
                <c:pt idx="97">
                  <c:v>0.77528200326257801</c:v>
                </c:pt>
                <c:pt idx="98">
                  <c:v>0.77551206516592297</c:v>
                </c:pt>
                <c:pt idx="99">
                  <c:v>0.776101185033505</c:v>
                </c:pt>
                <c:pt idx="100">
                  <c:v>0.77702837081568799</c:v>
                </c:pt>
                <c:pt idx="101">
                  <c:v>0.77826056353703998</c:v>
                </c:pt>
                <c:pt idx="102">
                  <c:v>0.77975383792723096</c:v>
                </c:pt>
                <c:pt idx="103">
                  <c:v>0.78145499682249597</c:v>
                </c:pt>
                <c:pt idx="104">
                  <c:v>0.78330349754604001</c:v>
                </c:pt>
                <c:pt idx="105">
                  <c:v>0.78491778842502102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64-4DD7-BA78-04A914621E33}"/>
            </c:ext>
          </c:extLst>
        </c:ser>
        <c:ser>
          <c:idx val="1"/>
          <c:order val="1"/>
          <c:tx>
            <c:v>3u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base_vc_tran!$Q$2:$Q$106</c:f>
              <c:numCache>
                <c:formatCode>General</c:formatCode>
                <c:ptCount val="105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3.3415428266433102E-2</c:v>
                </c:pt>
                <c:pt idx="5">
                  <c:v>5.3465085354786702E-2</c:v>
                </c:pt>
                <c:pt idx="6">
                  <c:v>8.3465085354786708E-2</c:v>
                </c:pt>
                <c:pt idx="7">
                  <c:v>0.113465085354786</c:v>
                </c:pt>
                <c:pt idx="8">
                  <c:v>0.143465085354786</c:v>
                </c:pt>
                <c:pt idx="9">
                  <c:v>0.173465085354786</c:v>
                </c:pt>
                <c:pt idx="10">
                  <c:v>0.203465085354786</c:v>
                </c:pt>
                <c:pt idx="11">
                  <c:v>0.23346508535478597</c:v>
                </c:pt>
                <c:pt idx="12">
                  <c:v>0.26346508535478597</c:v>
                </c:pt>
                <c:pt idx="13">
                  <c:v>0.29346508535478599</c:v>
                </c:pt>
                <c:pt idx="14">
                  <c:v>0.32346508535478596</c:v>
                </c:pt>
                <c:pt idx="15">
                  <c:v>0.35346508535478599</c:v>
                </c:pt>
                <c:pt idx="16">
                  <c:v>0.38346508535478596</c:v>
                </c:pt>
                <c:pt idx="17">
                  <c:v>0.41346508535478599</c:v>
                </c:pt>
                <c:pt idx="18">
                  <c:v>0.44346508535478596</c:v>
                </c:pt>
                <c:pt idx="19">
                  <c:v>0.47346508535478599</c:v>
                </c:pt>
                <c:pt idx="20">
                  <c:v>0.50346508535478596</c:v>
                </c:pt>
                <c:pt idx="21">
                  <c:v>0.53346508535478598</c:v>
                </c:pt>
                <c:pt idx="22">
                  <c:v>0.56346508535478601</c:v>
                </c:pt>
                <c:pt idx="23">
                  <c:v>0.59346508535478593</c:v>
                </c:pt>
                <c:pt idx="24">
                  <c:v>0.62346508535478595</c:v>
                </c:pt>
                <c:pt idx="25">
                  <c:v>0.65346508535478598</c:v>
                </c:pt>
                <c:pt idx="26">
                  <c:v>0.68346508535478601</c:v>
                </c:pt>
                <c:pt idx="27">
                  <c:v>0.71346508535478603</c:v>
                </c:pt>
                <c:pt idx="28">
                  <c:v>0.74346508535478595</c:v>
                </c:pt>
                <c:pt idx="29">
                  <c:v>0.77346508535478598</c:v>
                </c:pt>
                <c:pt idx="30">
                  <c:v>0.803465085354786</c:v>
                </c:pt>
                <c:pt idx="31">
                  <c:v>0.83346508535478603</c:v>
                </c:pt>
                <c:pt idx="32">
                  <c:v>0.86346508535478594</c:v>
                </c:pt>
                <c:pt idx="33">
                  <c:v>0.89346508535478597</c:v>
                </c:pt>
                <c:pt idx="34">
                  <c:v>0.923465085354786</c:v>
                </c:pt>
                <c:pt idx="35">
                  <c:v>0.95346508535478602</c:v>
                </c:pt>
                <c:pt idx="36">
                  <c:v>0.98346508535478605</c:v>
                </c:pt>
                <c:pt idx="37">
                  <c:v>1.01346508535478</c:v>
                </c:pt>
                <c:pt idx="38">
                  <c:v>1.04346508535478</c:v>
                </c:pt>
                <c:pt idx="39">
                  <c:v>1.07346508535478</c:v>
                </c:pt>
                <c:pt idx="40">
                  <c:v>1.1034650853547801</c:v>
                </c:pt>
                <c:pt idx="41">
                  <c:v>1.1334650853547801</c:v>
                </c:pt>
                <c:pt idx="42">
                  <c:v>1.1634650853547801</c:v>
                </c:pt>
                <c:pt idx="43">
                  <c:v>1.1934650853547799</c:v>
                </c:pt>
                <c:pt idx="44">
                  <c:v>1.2234650853547802</c:v>
                </c:pt>
                <c:pt idx="45">
                  <c:v>1.25346508535478</c:v>
                </c:pt>
                <c:pt idx="46">
                  <c:v>1.28346508535478</c:v>
                </c:pt>
                <c:pt idx="47">
                  <c:v>1.31346508535478</c:v>
                </c:pt>
                <c:pt idx="48">
                  <c:v>1.34346508535478</c:v>
                </c:pt>
                <c:pt idx="49">
                  <c:v>1.3734650853547801</c:v>
                </c:pt>
                <c:pt idx="50">
                  <c:v>1.4034650853547801</c:v>
                </c:pt>
                <c:pt idx="51">
                  <c:v>1.4334650853547799</c:v>
                </c:pt>
                <c:pt idx="52">
                  <c:v>1.4634650853547801</c:v>
                </c:pt>
                <c:pt idx="53">
                  <c:v>1.49346508535478</c:v>
                </c:pt>
                <c:pt idx="54">
                  <c:v>1.52346508535478</c:v>
                </c:pt>
                <c:pt idx="55">
                  <c:v>1.55346508535478</c:v>
                </c:pt>
                <c:pt idx="56">
                  <c:v>1.58346508535478</c:v>
                </c:pt>
                <c:pt idx="57">
                  <c:v>1.6134650853547801</c:v>
                </c:pt>
                <c:pt idx="58">
                  <c:v>1.6434650853547801</c:v>
                </c:pt>
                <c:pt idx="59">
                  <c:v>1.6734650853547799</c:v>
                </c:pt>
                <c:pt idx="60">
                  <c:v>1.7034650853547801</c:v>
                </c:pt>
                <c:pt idx="61">
                  <c:v>1.7334650853547799</c:v>
                </c:pt>
                <c:pt idx="62">
                  <c:v>1.76346508535479</c:v>
                </c:pt>
                <c:pt idx="63">
                  <c:v>1.79346508535479</c:v>
                </c:pt>
                <c:pt idx="64">
                  <c:v>1.82346508535479</c:v>
                </c:pt>
                <c:pt idx="65">
                  <c:v>1.8534650853547898</c:v>
                </c:pt>
                <c:pt idx="66">
                  <c:v>1.8834650853547901</c:v>
                </c:pt>
                <c:pt idx="67">
                  <c:v>1.9134650853547901</c:v>
                </c:pt>
                <c:pt idx="68">
                  <c:v>1.9434650853547899</c:v>
                </c:pt>
                <c:pt idx="69">
                  <c:v>1.9734650853547899</c:v>
                </c:pt>
                <c:pt idx="70">
                  <c:v>2.0034650853547902</c:v>
                </c:pt>
                <c:pt idx="71">
                  <c:v>2.03346508535479</c:v>
                </c:pt>
                <c:pt idx="72">
                  <c:v>2.0634650853547898</c:v>
                </c:pt>
                <c:pt idx="73">
                  <c:v>2.09346508535479</c:v>
                </c:pt>
                <c:pt idx="74">
                  <c:v>2.1234650853547898</c:v>
                </c:pt>
                <c:pt idx="75">
                  <c:v>2.1534650853547901</c:v>
                </c:pt>
                <c:pt idx="76">
                  <c:v>2.1834650853547899</c:v>
                </c:pt>
                <c:pt idx="77">
                  <c:v>2.2134650853547897</c:v>
                </c:pt>
                <c:pt idx="78">
                  <c:v>2.2434650853547899</c:v>
                </c:pt>
                <c:pt idx="79">
                  <c:v>2.2734650853547902</c:v>
                </c:pt>
                <c:pt idx="80">
                  <c:v>2.30346508535479</c:v>
                </c:pt>
                <c:pt idx="81">
                  <c:v>2.3334650853547898</c:v>
                </c:pt>
                <c:pt idx="82">
                  <c:v>2.3634650853547901</c:v>
                </c:pt>
                <c:pt idx="83">
                  <c:v>2.3934650853547903</c:v>
                </c:pt>
                <c:pt idx="84">
                  <c:v>2.4234650853547901</c:v>
                </c:pt>
                <c:pt idx="85">
                  <c:v>2.4534650853547899</c:v>
                </c:pt>
                <c:pt idx="86">
                  <c:v>2.4834650853547902</c:v>
                </c:pt>
                <c:pt idx="87">
                  <c:v>2.51346508535479</c:v>
                </c:pt>
                <c:pt idx="88">
                  <c:v>2.5434650853547902</c:v>
                </c:pt>
                <c:pt idx="89">
                  <c:v>2.57346508535479</c:v>
                </c:pt>
                <c:pt idx="90">
                  <c:v>2.6034650853547898</c:v>
                </c:pt>
                <c:pt idx="91">
                  <c:v>2.6334650853547901</c:v>
                </c:pt>
                <c:pt idx="92">
                  <c:v>2.6634650853547903</c:v>
                </c:pt>
                <c:pt idx="93">
                  <c:v>2.6934650853547897</c:v>
                </c:pt>
                <c:pt idx="94">
                  <c:v>2.7234650853547899</c:v>
                </c:pt>
                <c:pt idx="95">
                  <c:v>2.7534650853547902</c:v>
                </c:pt>
                <c:pt idx="96">
                  <c:v>2.7834650853547904</c:v>
                </c:pt>
                <c:pt idx="97">
                  <c:v>2.8134650853547898</c:v>
                </c:pt>
                <c:pt idx="98">
                  <c:v>2.84346508535479</c:v>
                </c:pt>
                <c:pt idx="99">
                  <c:v>2.8734650853547903</c:v>
                </c:pt>
                <c:pt idx="100">
                  <c:v>2.9034650853547901</c:v>
                </c:pt>
                <c:pt idx="101">
                  <c:v>2.9334650853547899</c:v>
                </c:pt>
                <c:pt idx="102">
                  <c:v>2.9634650853547901</c:v>
                </c:pt>
                <c:pt idx="103">
                  <c:v>2.9817325426773902</c:v>
                </c:pt>
                <c:pt idx="104">
                  <c:v>3</c:v>
                </c:pt>
              </c:numCache>
            </c:numRef>
          </c:xVal>
          <c:yVal>
            <c:numRef>
              <c:f>base_vc_tran!$R$2:$R$106</c:f>
              <c:numCache>
                <c:formatCode>General</c:formatCode>
                <c:ptCount val="105"/>
                <c:pt idx="0">
                  <c:v>0.78563443627166996</c:v>
                </c:pt>
                <c:pt idx="1">
                  <c:v>0.78564292653967005</c:v>
                </c:pt>
                <c:pt idx="2">
                  <c:v>0.78569635339239796</c:v>
                </c:pt>
                <c:pt idx="3">
                  <c:v>0.78585802840235097</c:v>
                </c:pt>
                <c:pt idx="4">
                  <c:v>0.786072436429609</c:v>
                </c:pt>
                <c:pt idx="5">
                  <c:v>0.78644658945636303</c:v>
                </c:pt>
                <c:pt idx="6">
                  <c:v>0.78699419121116798</c:v>
                </c:pt>
                <c:pt idx="7">
                  <c:v>0.78749392435490395</c:v>
                </c:pt>
                <c:pt idx="8">
                  <c:v>0.78792640624227706</c:v>
                </c:pt>
                <c:pt idx="9">
                  <c:v>0.78827702191172899</c:v>
                </c:pt>
                <c:pt idx="10">
                  <c:v>0.78853386186243601</c:v>
                </c:pt>
                <c:pt idx="11">
                  <c:v>0.78868799433790804</c:v>
                </c:pt>
                <c:pt idx="12">
                  <c:v>0.78873398771135605</c:v>
                </c:pt>
                <c:pt idx="13">
                  <c:v>0.78867021066801601</c:v>
                </c:pt>
                <c:pt idx="14">
                  <c:v>0.78849891537008099</c:v>
                </c:pt>
                <c:pt idx="15">
                  <c:v>0.78822615764785597</c:v>
                </c:pt>
                <c:pt idx="16">
                  <c:v>0.78786158098418801</c:v>
                </c:pt>
                <c:pt idx="17">
                  <c:v>0.787418076252141</c:v>
                </c:pt>
                <c:pt idx="18">
                  <c:v>0.78691132826033605</c:v>
                </c:pt>
                <c:pt idx="19">
                  <c:v>0.78635926389741595</c:v>
                </c:pt>
                <c:pt idx="20">
                  <c:v>0.785781420614172</c:v>
                </c:pt>
                <c:pt idx="21">
                  <c:v>0.78519825708448499</c:v>
                </c:pt>
                <c:pt idx="22">
                  <c:v>0.78463043009415301</c:v>
                </c:pt>
                <c:pt idx="23">
                  <c:v>0.784098063058146</c:v>
                </c:pt>
                <c:pt idx="24">
                  <c:v>0.78362003204471398</c:v>
                </c:pt>
                <c:pt idx="25">
                  <c:v>0.78321329475438795</c:v>
                </c:pt>
                <c:pt idx="26">
                  <c:v>0.78289228655030996</c:v>
                </c:pt>
                <c:pt idx="27">
                  <c:v>0.78266840538660098</c:v>
                </c:pt>
                <c:pt idx="28">
                  <c:v>0.78254960439532195</c:v>
                </c:pt>
                <c:pt idx="29">
                  <c:v>0.78254010707119104</c:v>
                </c:pt>
                <c:pt idx="30">
                  <c:v>0.78264025557269201</c:v>
                </c:pt>
                <c:pt idx="31">
                  <c:v>0.78284649780555005</c:v>
                </c:pt>
                <c:pt idx="32">
                  <c:v>0.78315151386025605</c:v>
                </c:pt>
                <c:pt idx="33">
                  <c:v>0.78354447724398801</c:v>
                </c:pt>
                <c:pt idx="34">
                  <c:v>0.78401144138738998</c:v>
                </c:pt>
                <c:pt idx="35">
                  <c:v>0.78453583732002896</c:v>
                </c:pt>
                <c:pt idx="36">
                  <c:v>0.78509906437834698</c:v>
                </c:pt>
                <c:pt idx="37">
                  <c:v>0.78568115249310699</c:v>
                </c:pt>
                <c:pt idx="38">
                  <c:v>0.78626147212070296</c:v>
                </c:pt>
                <c:pt idx="39">
                  <c:v>0.786819466315828</c:v>
                </c:pt>
                <c:pt idx="40">
                  <c:v>0.78733537883009796</c:v>
                </c:pt>
                <c:pt idx="41">
                  <c:v>0.78779095246066699</c:v>
                </c:pt>
                <c:pt idx="42">
                  <c:v>0.78817007312342302</c:v>
                </c:pt>
                <c:pt idx="43">
                  <c:v>0.78845933721512995</c:v>
                </c:pt>
                <c:pt idx="44">
                  <c:v>0.78864852265904895</c:v>
                </c:pt>
                <c:pt idx="45">
                  <c:v>0.78873094748285699</c:v>
                </c:pt>
                <c:pt idx="46">
                  <c:v>0.78870370372755805</c:v>
                </c:pt>
                <c:pt idx="47">
                  <c:v>0.78856775879641905</c:v>
                </c:pt>
                <c:pt idx="48">
                  <c:v>0.78832792088709402</c:v>
                </c:pt>
                <c:pt idx="49">
                  <c:v>0.78799266977022797</c:v>
                </c:pt>
                <c:pt idx="50">
                  <c:v>0.78757385874889996</c:v>
                </c:pt>
                <c:pt idx="51">
                  <c:v>0.78708629802146701</c:v>
                </c:pt>
                <c:pt idx="52">
                  <c:v>0.78654723374485302</c:v>
                </c:pt>
                <c:pt idx="53">
                  <c:v>0.785975740729281</c:v>
                </c:pt>
                <c:pt idx="54">
                  <c:v>0.78539204976789001</c:v>
                </c:pt>
                <c:pt idx="55">
                  <c:v>0.78481683300435801</c:v>
                </c:pt>
                <c:pt idx="56">
                  <c:v>0.78427047237077296</c:v>
                </c:pt>
                <c:pt idx="57">
                  <c:v>0.78377233690910297</c:v>
                </c:pt>
                <c:pt idx="58">
                  <c:v>0.78334009466921195</c:v>
                </c:pt>
                <c:pt idx="59">
                  <c:v>0.78298908383231902</c:v>
                </c:pt>
                <c:pt idx="60">
                  <c:v>0.78273176575352199</c:v>
                </c:pt>
                <c:pt idx="61">
                  <c:v>0.78257727980015401</c:v>
                </c:pt>
                <c:pt idx="62">
                  <c:v>0.78253111627296201</c:v>
                </c:pt>
                <c:pt idx="63">
                  <c:v>0.78259491945897697</c:v>
                </c:pt>
                <c:pt idx="64">
                  <c:v>0.78276642813638297</c:v>
                </c:pt>
                <c:pt idx="65">
                  <c:v>0.78303955581543105</c:v>
                </c:pt>
                <c:pt idx="66">
                  <c:v>0.78340460785750299</c:v>
                </c:pt>
                <c:pt idx="67">
                  <c:v>0.78384862757422402</c:v>
                </c:pt>
                <c:pt idx="68">
                  <c:v>0.784355858676131</c:v>
                </c:pt>
                <c:pt idx="69">
                  <c:v>0.78490830720581395</c:v>
                </c:pt>
                <c:pt idx="70">
                  <c:v>0.78548638252067404</c:v>
                </c:pt>
                <c:pt idx="71">
                  <c:v>0.78606959411862198</c:v>
                </c:pt>
                <c:pt idx="72">
                  <c:v>0.78663727922151105</c:v>
                </c:pt>
                <c:pt idx="73">
                  <c:v>0.78716933509846798</c:v>
                </c:pt>
                <c:pt idx="74">
                  <c:v>0.78764693013606202</c:v>
                </c:pt>
                <c:pt idx="75">
                  <c:v>0.78805316861561303</c:v>
                </c:pt>
                <c:pt idx="76">
                  <c:v>0.78837368597784596</c:v>
                </c:pt>
                <c:pt idx="77">
                  <c:v>0.78859715395063701</c:v>
                </c:pt>
                <c:pt idx="78">
                  <c:v>0.78871567817564303</c:v>
                </c:pt>
                <c:pt idx="79">
                  <c:v>0.78872507476910103</c:v>
                </c:pt>
                <c:pt idx="80">
                  <c:v>0.78862501645738403</c:v>
                </c:pt>
                <c:pt idx="81">
                  <c:v>0.78841904340281399</c:v>
                </c:pt>
                <c:pt idx="82">
                  <c:v>0.788114438441747</c:v>
                </c:pt>
                <c:pt idx="83">
                  <c:v>0.78772197105937902</c:v>
                </c:pt>
                <c:pt idx="84">
                  <c:v>0.78725551888960199</c:v>
                </c:pt>
                <c:pt idx="85">
                  <c:v>0.78673157972149599</c:v>
                </c:pt>
                <c:pt idx="86">
                  <c:v>0.78616869078876905</c:v>
                </c:pt>
                <c:pt idx="87">
                  <c:v>0.78558677539094701</c:v>
                </c:pt>
                <c:pt idx="88">
                  <c:v>0.785006439530607</c:v>
                </c:pt>
                <c:pt idx="89">
                  <c:v>0.78444824314678496</c:v>
                </c:pt>
                <c:pt idx="90">
                  <c:v>0.78393197159560901</c:v>
                </c:pt>
                <c:pt idx="91">
                  <c:v>0.78347593321345099</c:v>
                </c:pt>
                <c:pt idx="92">
                  <c:v>0.78309630806214703</c:v>
                </c:pt>
                <c:pt idx="93">
                  <c:v>0.78280657130062503</c:v>
                </c:pt>
                <c:pt idx="94">
                  <c:v>0.78261701208969703</c:v>
                </c:pt>
                <c:pt idx="95">
                  <c:v>0.782534365592505</c:v>
                </c:pt>
                <c:pt idx="96">
                  <c:v>0.78256157159513495</c:v>
                </c:pt>
                <c:pt idx="97">
                  <c:v>0.78269766868746704</c:v>
                </c:pt>
                <c:pt idx="98">
                  <c:v>0.78293782798915301</c:v>
                </c:pt>
                <c:pt idx="99">
                  <c:v>0.78327352527566996</c:v>
                </c:pt>
                <c:pt idx="100">
                  <c:v>0.783692845262284</c:v>
                </c:pt>
                <c:pt idx="101">
                  <c:v>0.7841809069465</c:v>
                </c:pt>
                <c:pt idx="102">
                  <c:v>0.784720394489277</c:v>
                </c:pt>
                <c:pt idx="103">
                  <c:v>0.78506669525741801</c:v>
                </c:pt>
                <c:pt idx="104">
                  <c:v>0.785420314954141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364-4DD7-BA78-04A914621E33}"/>
            </c:ext>
          </c:extLst>
        </c:ser>
        <c:ser>
          <c:idx val="2"/>
          <c:order val="2"/>
          <c:tx>
            <c:v>1u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base_vc_tran!$T$2:$T$105</c:f>
              <c:numCache>
                <c:formatCode>General</c:formatCode>
                <c:ptCount val="104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3.8899605054231103E-2</c:v>
                </c:pt>
                <c:pt idx="5">
                  <c:v>6.8899605054231094E-2</c:v>
                </c:pt>
                <c:pt idx="6">
                  <c:v>9.8899605054231093E-2</c:v>
                </c:pt>
                <c:pt idx="7">
                  <c:v>0.12889960505423101</c:v>
                </c:pt>
                <c:pt idx="8">
                  <c:v>0.15889960505423101</c:v>
                </c:pt>
                <c:pt idx="9">
                  <c:v>0.18889960505423101</c:v>
                </c:pt>
                <c:pt idx="10">
                  <c:v>0.21889960505423101</c:v>
                </c:pt>
                <c:pt idx="11">
                  <c:v>0.24889960505423098</c:v>
                </c:pt>
                <c:pt idx="12">
                  <c:v>0.278899605054231</c:v>
                </c:pt>
                <c:pt idx="13">
                  <c:v>0.30889960505423097</c:v>
                </c:pt>
                <c:pt idx="14">
                  <c:v>0.338899605054231</c:v>
                </c:pt>
                <c:pt idx="15">
                  <c:v>0.36889960505423097</c:v>
                </c:pt>
                <c:pt idx="16">
                  <c:v>0.398899605054231</c:v>
                </c:pt>
                <c:pt idx="17">
                  <c:v>0.42889960505423097</c:v>
                </c:pt>
                <c:pt idx="18">
                  <c:v>0.458899605054231</c:v>
                </c:pt>
                <c:pt idx="19">
                  <c:v>0.48889960505423102</c:v>
                </c:pt>
                <c:pt idx="20">
                  <c:v>0.51889960505423105</c:v>
                </c:pt>
                <c:pt idx="21">
                  <c:v>0.54889960505423108</c:v>
                </c:pt>
                <c:pt idx="22">
                  <c:v>0.57889960505423099</c:v>
                </c:pt>
                <c:pt idx="23">
                  <c:v>0.60889960505423102</c:v>
                </c:pt>
                <c:pt idx="24">
                  <c:v>0.63889960505423105</c:v>
                </c:pt>
                <c:pt idx="25">
                  <c:v>0.66889960505423107</c:v>
                </c:pt>
                <c:pt idx="26">
                  <c:v>0.69889960505423099</c:v>
                </c:pt>
                <c:pt idx="27">
                  <c:v>0.72889960505423101</c:v>
                </c:pt>
                <c:pt idx="28">
                  <c:v>0.75889960505423104</c:v>
                </c:pt>
                <c:pt idx="29">
                  <c:v>0.78889960505423107</c:v>
                </c:pt>
                <c:pt idx="30">
                  <c:v>0.81889960505423098</c:v>
                </c:pt>
                <c:pt idx="31">
                  <c:v>0.84889960505423101</c:v>
                </c:pt>
                <c:pt idx="32">
                  <c:v>0.87889960505423104</c:v>
                </c:pt>
                <c:pt idx="33">
                  <c:v>0.90889960505423106</c:v>
                </c:pt>
                <c:pt idx="34">
                  <c:v>0.93889960505423098</c:v>
                </c:pt>
                <c:pt idx="35">
                  <c:v>0.96889960505423101</c:v>
                </c:pt>
                <c:pt idx="36">
                  <c:v>0.99889960505423092</c:v>
                </c:pt>
                <c:pt idx="37">
                  <c:v>1.0288996050542301</c:v>
                </c:pt>
                <c:pt idx="38">
                  <c:v>1.0588996050542301</c:v>
                </c:pt>
                <c:pt idx="39">
                  <c:v>1.0888996050542299</c:v>
                </c:pt>
                <c:pt idx="40">
                  <c:v>1.1188996050542301</c:v>
                </c:pt>
                <c:pt idx="41">
                  <c:v>1.1488996050542299</c:v>
                </c:pt>
                <c:pt idx="42">
                  <c:v>1.1788996050542302</c:v>
                </c:pt>
                <c:pt idx="43">
                  <c:v>1.20889960505423</c:v>
                </c:pt>
                <c:pt idx="44">
                  <c:v>1.23889960505423</c:v>
                </c:pt>
                <c:pt idx="45">
                  <c:v>1.2688996050542301</c:v>
                </c:pt>
                <c:pt idx="46">
                  <c:v>1.2988996050542301</c:v>
                </c:pt>
                <c:pt idx="47">
                  <c:v>1.3288996050542299</c:v>
                </c:pt>
                <c:pt idx="48">
                  <c:v>1.3588996050542301</c:v>
                </c:pt>
                <c:pt idx="49">
                  <c:v>1.3888996050542299</c:v>
                </c:pt>
                <c:pt idx="50">
                  <c:v>1.4188996050542302</c:v>
                </c:pt>
                <c:pt idx="51">
                  <c:v>1.44889960505423</c:v>
                </c:pt>
                <c:pt idx="52">
                  <c:v>1.47889960505423</c:v>
                </c:pt>
                <c:pt idx="53">
                  <c:v>1.50889960505423</c:v>
                </c:pt>
                <c:pt idx="54">
                  <c:v>1.5388996050542301</c:v>
                </c:pt>
                <c:pt idx="55">
                  <c:v>1.5688996050542301</c:v>
                </c:pt>
                <c:pt idx="56">
                  <c:v>1.5988996050542301</c:v>
                </c:pt>
                <c:pt idx="57">
                  <c:v>1.6288996050542299</c:v>
                </c:pt>
                <c:pt idx="58">
                  <c:v>1.6588996050542302</c:v>
                </c:pt>
                <c:pt idx="59">
                  <c:v>1.68889960505423</c:v>
                </c:pt>
                <c:pt idx="60">
                  <c:v>1.71889960505423</c:v>
                </c:pt>
                <c:pt idx="61">
                  <c:v>1.74889960505423</c:v>
                </c:pt>
                <c:pt idx="62">
                  <c:v>1.7788996050542301</c:v>
                </c:pt>
                <c:pt idx="63">
                  <c:v>1.8088996050542301</c:v>
                </c:pt>
                <c:pt idx="64">
                  <c:v>1.8388996050542301</c:v>
                </c:pt>
                <c:pt idx="65">
                  <c:v>1.8688996050542301</c:v>
                </c:pt>
                <c:pt idx="66">
                  <c:v>1.8988996050542299</c:v>
                </c:pt>
                <c:pt idx="67">
                  <c:v>1.92889960505423</c:v>
                </c:pt>
                <c:pt idx="68">
                  <c:v>1.95889960505423</c:v>
                </c:pt>
                <c:pt idx="69">
                  <c:v>1.9888996050542302</c:v>
                </c:pt>
                <c:pt idx="70">
                  <c:v>2.0188996050542301</c:v>
                </c:pt>
                <c:pt idx="71">
                  <c:v>2.0488996050542299</c:v>
                </c:pt>
                <c:pt idx="72">
                  <c:v>2.0788996050542301</c:v>
                </c:pt>
                <c:pt idx="73">
                  <c:v>2.1088996050542304</c:v>
                </c:pt>
                <c:pt idx="74">
                  <c:v>2.1388996050542297</c:v>
                </c:pt>
                <c:pt idx="75">
                  <c:v>2.16889960505423</c:v>
                </c:pt>
                <c:pt idx="76">
                  <c:v>2.1988996050542302</c:v>
                </c:pt>
                <c:pt idx="77">
                  <c:v>2.22889960505423</c:v>
                </c:pt>
                <c:pt idx="78">
                  <c:v>2.2588996050542298</c:v>
                </c:pt>
                <c:pt idx="79">
                  <c:v>2.2888996050542301</c:v>
                </c:pt>
                <c:pt idx="80">
                  <c:v>2.3188996050542299</c:v>
                </c:pt>
                <c:pt idx="81">
                  <c:v>2.3488996050542301</c:v>
                </c:pt>
                <c:pt idx="82">
                  <c:v>2.3788996050542299</c:v>
                </c:pt>
                <c:pt idx="83">
                  <c:v>2.4088996050542302</c:v>
                </c:pt>
                <c:pt idx="84">
                  <c:v>2.43889960505423</c:v>
                </c:pt>
                <c:pt idx="85">
                  <c:v>2.4688996050542302</c:v>
                </c:pt>
                <c:pt idx="86">
                  <c:v>2.49889960505423</c:v>
                </c:pt>
                <c:pt idx="87">
                  <c:v>2.5288996050542298</c:v>
                </c:pt>
                <c:pt idx="88">
                  <c:v>2.5588996050542301</c:v>
                </c:pt>
                <c:pt idx="89">
                  <c:v>2.5888996050542303</c:v>
                </c:pt>
                <c:pt idx="90">
                  <c:v>2.6188996050542297</c:v>
                </c:pt>
                <c:pt idx="91">
                  <c:v>2.6488996050542299</c:v>
                </c:pt>
                <c:pt idx="92">
                  <c:v>2.6788996050542302</c:v>
                </c:pt>
                <c:pt idx="93">
                  <c:v>2.70889960505423</c:v>
                </c:pt>
                <c:pt idx="94">
                  <c:v>2.7388996050542298</c:v>
                </c:pt>
                <c:pt idx="95">
                  <c:v>2.7688996050542301</c:v>
                </c:pt>
                <c:pt idx="96">
                  <c:v>2.7988996050542303</c:v>
                </c:pt>
                <c:pt idx="97">
                  <c:v>2.8288996050542301</c:v>
                </c:pt>
                <c:pt idx="98">
                  <c:v>2.8588996050542299</c:v>
                </c:pt>
                <c:pt idx="99">
                  <c:v>2.8888996050542302</c:v>
                </c:pt>
                <c:pt idx="100">
                  <c:v>2.91889960505423</c:v>
                </c:pt>
                <c:pt idx="101">
                  <c:v>2.9488996050542302</c:v>
                </c:pt>
                <c:pt idx="102">
                  <c:v>2.97889960505423</c:v>
                </c:pt>
                <c:pt idx="103">
                  <c:v>3</c:v>
                </c:pt>
              </c:numCache>
            </c:numRef>
          </c:xVal>
          <c:yVal>
            <c:numRef>
              <c:f>base_vc_tran!$U$2:$U$105</c:f>
              <c:numCache>
                <c:formatCode>General</c:formatCode>
                <c:ptCount val="104"/>
                <c:pt idx="0">
                  <c:v>0.78563443627166996</c:v>
                </c:pt>
                <c:pt idx="1">
                  <c:v>0.78563726636100295</c:v>
                </c:pt>
                <c:pt idx="2">
                  <c:v>0.785655075530591</c:v>
                </c:pt>
                <c:pt idx="3">
                  <c:v>0.78570896820571001</c:v>
                </c:pt>
                <c:pt idx="4">
                  <c:v>0.78581319326994403</c:v>
                </c:pt>
                <c:pt idx="5">
                  <c:v>0.78599918676335001</c:v>
                </c:pt>
                <c:pt idx="6">
                  <c:v>0.78617537577285501</c:v>
                </c:pt>
                <c:pt idx="7">
                  <c:v>0.78633159353952697</c:v>
                </c:pt>
                <c:pt idx="8">
                  <c:v>0.78646242512104803</c:v>
                </c:pt>
                <c:pt idx="9">
                  <c:v>0.78656370415508203</c:v>
                </c:pt>
                <c:pt idx="10">
                  <c:v>0.78663203705237295</c:v>
                </c:pt>
                <c:pt idx="11">
                  <c:v>0.78666503966065005</c:v>
                </c:pt>
                <c:pt idx="12">
                  <c:v>0.78666153878941403</c:v>
                </c:pt>
                <c:pt idx="13">
                  <c:v>0.78662165272027096</c:v>
                </c:pt>
                <c:pt idx="14">
                  <c:v>0.78654679162408003</c:v>
                </c:pt>
                <c:pt idx="15">
                  <c:v>0.78643960553071801</c:v>
                </c:pt>
                <c:pt idx="16">
                  <c:v>0.78630388921508299</c:v>
                </c:pt>
                <c:pt idx="17">
                  <c:v>0.78614444769363601</c:v>
                </c:pt>
                <c:pt idx="18">
                  <c:v>0.78596692638738896</c:v>
                </c:pt>
                <c:pt idx="19">
                  <c:v>0.78577761157596604</c:v>
                </c:pt>
                <c:pt idx="20">
                  <c:v>0.78558320807683302</c:v>
                </c:pt>
                <c:pt idx="21">
                  <c:v>0.78539060197792299</c:v>
                </c:pt>
                <c:pt idx="22">
                  <c:v>0.78520661680371495</c:v>
                </c:pt>
                <c:pt idx="23">
                  <c:v>0.78503777174154299</c:v>
                </c:pt>
                <c:pt idx="24">
                  <c:v>0.78489005050045901</c:v>
                </c:pt>
                <c:pt idx="25">
                  <c:v>0.78476868901826402</c:v>
                </c:pt>
                <c:pt idx="26">
                  <c:v>0.78467798958160195</c:v>
                </c:pt>
                <c:pt idx="27">
                  <c:v>0.78462116799916803</c:v>
                </c:pt>
                <c:pt idx="28">
                  <c:v>0.78460023930025602</c:v>
                </c:pt>
                <c:pt idx="29">
                  <c:v>0.78461594606108198</c:v>
                </c:pt>
                <c:pt idx="30">
                  <c:v>0.78466773193865103</c:v>
                </c:pt>
                <c:pt idx="31">
                  <c:v>0.78475376137226405</c:v>
                </c:pt>
                <c:pt idx="32">
                  <c:v>0.784870984755902</c:v>
                </c:pt>
                <c:pt idx="33">
                  <c:v>0.78501524675222101</c:v>
                </c:pt>
                <c:pt idx="34">
                  <c:v>0.78518143387193695</c:v>
                </c:pt>
                <c:pt idx="35">
                  <c:v>0.78536365603799996</c:v>
                </c:pt>
                <c:pt idx="36">
                  <c:v>0.785555455644115</c:v>
                </c:pt>
                <c:pt idx="37">
                  <c:v>0.78575003664537402</c:v>
                </c:pt>
                <c:pt idx="38">
                  <c:v>0.78594050551934502</c:v>
                </c:pt>
                <c:pt idx="39">
                  <c:v>0.78612011553209304</c:v>
                </c:pt>
                <c:pt idx="40">
                  <c:v>0.78628250564736801</c:v>
                </c:pt>
                <c:pt idx="41">
                  <c:v>0.78642192562911795</c:v>
                </c:pt>
                <c:pt idx="42">
                  <c:v>0.78653343939670595</c:v>
                </c:pt>
                <c:pt idx="43">
                  <c:v>0.78661309947816704</c:v>
                </c:pt>
                <c:pt idx="44">
                  <c:v>0.78665808643907398</c:v>
                </c:pt>
                <c:pt idx="45">
                  <c:v>0.78666680840579095</c:v>
                </c:pt>
                <c:pt idx="46">
                  <c:v>0.786638957207624</c:v>
                </c:pt>
                <c:pt idx="47">
                  <c:v>0.78657551918421598</c:v>
                </c:pt>
                <c:pt idx="48">
                  <c:v>0.78647874029071196</c:v>
                </c:pt>
                <c:pt idx="49">
                  <c:v>0.78635204673012704</c:v>
                </c:pt>
                <c:pt idx="50">
                  <c:v>0.78619992389678595</c:v>
                </c:pt>
                <c:pt idx="51">
                  <c:v>0.78602775787451395</c:v>
                </c:pt>
                <c:pt idx="52">
                  <c:v>0.78584164504889797</c:v>
                </c:pt>
                <c:pt idx="53">
                  <c:v>0.78564817651971497</c:v>
                </c:pt>
                <c:pt idx="54">
                  <c:v>0.78545420489756501</c:v>
                </c:pt>
                <c:pt idx="55">
                  <c:v>0.78526660170551199</c:v>
                </c:pt>
                <c:pt idx="56">
                  <c:v>0.78509201395779105</c:v>
                </c:pt>
                <c:pt idx="57">
                  <c:v>0.78493662853815704</c:v>
                </c:pt>
                <c:pt idx="58">
                  <c:v>0.78480595274573695</c:v>
                </c:pt>
                <c:pt idx="59">
                  <c:v>0.78470461882196896</c:v>
                </c:pt>
                <c:pt idx="60">
                  <c:v>0.78463621943581396</c:v>
                </c:pt>
                <c:pt idx="61">
                  <c:v>0.78460318001340901</c:v>
                </c:pt>
                <c:pt idx="62">
                  <c:v>0.78460667249072702</c:v>
                </c:pt>
                <c:pt idx="63">
                  <c:v>0.78464657359025602</c:v>
                </c:pt>
                <c:pt idx="64">
                  <c:v>0.78472146912881302</c:v>
                </c:pt>
                <c:pt idx="65">
                  <c:v>0.78482870421231399</c:v>
                </c:pt>
                <c:pt idx="66">
                  <c:v>0.78496447752595899</c:v>
                </c:pt>
                <c:pt idx="67">
                  <c:v>0.78512397634605902</c:v>
                </c:pt>
                <c:pt idx="68">
                  <c:v>0.78530154744187797</c:v>
                </c:pt>
                <c:pt idx="69">
                  <c:v>0.78549089775584902</c:v>
                </c:pt>
                <c:pt idx="70">
                  <c:v>0.78568531769502503</c:v>
                </c:pt>
                <c:pt idx="71">
                  <c:v>0.78587791907343096</c:v>
                </c:pt>
                <c:pt idx="72">
                  <c:v>0.78606187924045401</c:v>
                </c:pt>
                <c:pt idx="73">
                  <c:v>0.78623068273127195</c:v>
                </c:pt>
                <c:pt idx="74">
                  <c:v>0.78637835188493899</c:v>
                </c:pt>
                <c:pt idx="75">
                  <c:v>0.78649965828789403</c:v>
                </c:pt>
                <c:pt idx="76">
                  <c:v>0.78659030759711601</c:v>
                </c:pt>
                <c:pt idx="77">
                  <c:v>0.78664709125128796</c:v>
                </c:pt>
                <c:pt idx="78">
                  <c:v>0.78666799975436696</c:v>
                </c:pt>
                <c:pt idx="79">
                  <c:v>0.78665229357215305</c:v>
                </c:pt>
                <c:pt idx="80">
                  <c:v>0.78660052917118894</c:v>
                </c:pt>
                <c:pt idx="81">
                  <c:v>0.78651453929987702</c:v>
                </c:pt>
                <c:pt idx="82">
                  <c:v>0.78639736821109496</c:v>
                </c:pt>
                <c:pt idx="83">
                  <c:v>0.78625316410002499</c:v>
                </c:pt>
                <c:pt idx="84">
                  <c:v>0.78608703252787404</c:v>
                </c:pt>
                <c:pt idx="85">
                  <c:v>0.78590485597116599</c:v>
                </c:pt>
                <c:pt idx="86">
                  <c:v>0.78571308583071098</c:v>
                </c:pt>
                <c:pt idx="87">
                  <c:v>0.78551851421249996</c:v>
                </c:pt>
                <c:pt idx="88">
                  <c:v>0.78532803351982305</c:v>
                </c:pt>
                <c:pt idx="89">
                  <c:v>0.78514839234443201</c:v>
                </c:pt>
                <c:pt idx="90">
                  <c:v>0.78498595629641799</c:v>
                </c:pt>
                <c:pt idx="91">
                  <c:v>0.78484648225932097</c:v>
                </c:pt>
                <c:pt idx="92">
                  <c:v>0.78473491410128005</c:v>
                </c:pt>
                <c:pt idx="93">
                  <c:v>0.78465520712805703</c:v>
                </c:pt>
                <c:pt idx="94">
                  <c:v>0.78461018755393597</c:v>
                </c:pt>
                <c:pt idx="95">
                  <c:v>0.78460145202626697</c:v>
                </c:pt>
                <c:pt idx="96">
                  <c:v>0.78462931081285303</c:v>
                </c:pt>
                <c:pt idx="97">
                  <c:v>0.78469277670002602</c:v>
                </c:pt>
                <c:pt idx="98">
                  <c:v>0.78478960001023002</c:v>
                </c:pt>
                <c:pt idx="99">
                  <c:v>0.78491634849247405</c:v>
                </c:pt>
                <c:pt idx="100">
                  <c:v>0.78506852922829296</c:v>
                </c:pt>
                <c:pt idx="101">
                  <c:v>0.78524074819033995</c:v>
                </c:pt>
                <c:pt idx="102">
                  <c:v>0.78542690174574403</c:v>
                </c:pt>
                <c:pt idx="103">
                  <c:v>0.785562830906261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364-4DD7-BA78-04A914621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615776"/>
        <c:axId val="238603776"/>
      </c:scatterChart>
      <c:valAx>
        <c:axId val="23861577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 </a:t>
                </a:r>
                <a:r>
                  <a:rPr lang="en-US" altLang="ja-JP"/>
                  <a:t>[ns]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603776"/>
        <c:crosses val="autoZero"/>
        <c:crossBetween val="midCat"/>
      </c:valAx>
      <c:valAx>
        <c:axId val="2386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電圧 </a:t>
                </a:r>
                <a:r>
                  <a:rPr lang="en-US" altLang="ja-JP"/>
                  <a:t>[V]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615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025"/>
          <c:y val="0.48929316127150774"/>
          <c:w val="0.12141666666666667"/>
          <c:h val="0.234376640419947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10u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base_vc_tran_PD!$N$2:$N$107</c:f>
              <c:numCache>
                <c:formatCode>General</c:formatCode>
                <c:ptCount val="106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1.8769347623126001E-2</c:v>
                </c:pt>
                <c:pt idx="4">
                  <c:v>2.66330294795563E-2</c:v>
                </c:pt>
                <c:pt idx="5">
                  <c:v>3.8384374839681504E-2</c:v>
                </c:pt>
                <c:pt idx="6">
                  <c:v>5.6770287993548801E-2</c:v>
                </c:pt>
                <c:pt idx="7">
                  <c:v>7.6920036671904501E-2</c:v>
                </c:pt>
                <c:pt idx="8">
                  <c:v>9.8041431945287499E-2</c:v>
                </c:pt>
                <c:pt idx="9">
                  <c:v>0.125914012497301</c:v>
                </c:pt>
                <c:pt idx="10">
                  <c:v>0.155914012497301</c:v>
                </c:pt>
                <c:pt idx="11">
                  <c:v>0.185914012497301</c:v>
                </c:pt>
                <c:pt idx="12">
                  <c:v>0.21591401249730099</c:v>
                </c:pt>
                <c:pt idx="13">
                  <c:v>0.24591401249730099</c:v>
                </c:pt>
                <c:pt idx="14">
                  <c:v>0.27591401249730096</c:v>
                </c:pt>
                <c:pt idx="15">
                  <c:v>0.30591401249730099</c:v>
                </c:pt>
                <c:pt idx="16">
                  <c:v>0.33591401249730096</c:v>
                </c:pt>
                <c:pt idx="17">
                  <c:v>0.36591401249730099</c:v>
                </c:pt>
                <c:pt idx="18">
                  <c:v>0.39591401249730096</c:v>
                </c:pt>
                <c:pt idx="19">
                  <c:v>0.42591401249730099</c:v>
                </c:pt>
                <c:pt idx="20">
                  <c:v>0.45591401249730096</c:v>
                </c:pt>
                <c:pt idx="21">
                  <c:v>0.48591401249730098</c:v>
                </c:pt>
                <c:pt idx="22">
                  <c:v>0.51591401249730096</c:v>
                </c:pt>
                <c:pt idx="23">
                  <c:v>0.54591401249730098</c:v>
                </c:pt>
                <c:pt idx="24">
                  <c:v>0.57591401249730101</c:v>
                </c:pt>
                <c:pt idx="25">
                  <c:v>0.60591401249730092</c:v>
                </c:pt>
                <c:pt idx="26">
                  <c:v>0.63591401249730095</c:v>
                </c:pt>
                <c:pt idx="27">
                  <c:v>0.66591401249730098</c:v>
                </c:pt>
                <c:pt idx="28">
                  <c:v>0.695914012497301</c:v>
                </c:pt>
                <c:pt idx="29">
                  <c:v>0.72591401249730103</c:v>
                </c:pt>
                <c:pt idx="30">
                  <c:v>0.75591401249730095</c:v>
                </c:pt>
                <c:pt idx="31">
                  <c:v>0.78591401249730097</c:v>
                </c:pt>
                <c:pt idx="32">
                  <c:v>0.815914012497301</c:v>
                </c:pt>
                <c:pt idx="33">
                  <c:v>0.84591401249730103</c:v>
                </c:pt>
                <c:pt idx="34">
                  <c:v>0.87591401249730094</c:v>
                </c:pt>
                <c:pt idx="35">
                  <c:v>0.90591401249730097</c:v>
                </c:pt>
                <c:pt idx="36">
                  <c:v>0.93591401249730111</c:v>
                </c:pt>
                <c:pt idx="37">
                  <c:v>0.96591401249730102</c:v>
                </c:pt>
                <c:pt idx="38">
                  <c:v>0.99591401249730105</c:v>
                </c:pt>
                <c:pt idx="39">
                  <c:v>1.0259140124972999</c:v>
                </c:pt>
                <c:pt idx="40">
                  <c:v>1.0559140124973001</c:v>
                </c:pt>
                <c:pt idx="41">
                  <c:v>1.0859140124972999</c:v>
                </c:pt>
                <c:pt idx="42">
                  <c:v>1.1159140124972999</c:v>
                </c:pt>
                <c:pt idx="43">
                  <c:v>1.1459140124973</c:v>
                </c:pt>
                <c:pt idx="44">
                  <c:v>1.1759140124973</c:v>
                </c:pt>
                <c:pt idx="45">
                  <c:v>1.2059140124973</c:v>
                </c:pt>
                <c:pt idx="46">
                  <c:v>1.2359140124973</c:v>
                </c:pt>
                <c:pt idx="47">
                  <c:v>1.2659140124972998</c:v>
                </c:pt>
                <c:pt idx="48">
                  <c:v>1.2959140124973001</c:v>
                </c:pt>
                <c:pt idx="49">
                  <c:v>1.3259140124972999</c:v>
                </c:pt>
                <c:pt idx="50">
                  <c:v>1.3559140124973001</c:v>
                </c:pt>
                <c:pt idx="51">
                  <c:v>1.3859140124973</c:v>
                </c:pt>
                <c:pt idx="52">
                  <c:v>1.4159140124973</c:v>
                </c:pt>
                <c:pt idx="53">
                  <c:v>1.4459140124973</c:v>
                </c:pt>
                <c:pt idx="54">
                  <c:v>1.4759140124973</c:v>
                </c:pt>
                <c:pt idx="55">
                  <c:v>1.5059140124972998</c:v>
                </c:pt>
                <c:pt idx="56">
                  <c:v>1.5359140124973001</c:v>
                </c:pt>
                <c:pt idx="57">
                  <c:v>1.5659140124972999</c:v>
                </c:pt>
                <c:pt idx="58">
                  <c:v>1.5959140124973001</c:v>
                </c:pt>
                <c:pt idx="59">
                  <c:v>1.6259140124972999</c:v>
                </c:pt>
                <c:pt idx="60">
                  <c:v>1.6559140124973</c:v>
                </c:pt>
                <c:pt idx="61">
                  <c:v>1.6859140124973</c:v>
                </c:pt>
                <c:pt idx="62">
                  <c:v>1.7159140124973</c:v>
                </c:pt>
                <c:pt idx="63">
                  <c:v>1.7459140124972998</c:v>
                </c:pt>
                <c:pt idx="64">
                  <c:v>1.7759140124973001</c:v>
                </c:pt>
                <c:pt idx="65">
                  <c:v>1.8059140124972999</c:v>
                </c:pt>
                <c:pt idx="66">
                  <c:v>1.8359140124973001</c:v>
                </c:pt>
                <c:pt idx="67">
                  <c:v>1.8659140124973002</c:v>
                </c:pt>
                <c:pt idx="68">
                  <c:v>1.8959140124972997</c:v>
                </c:pt>
                <c:pt idx="69">
                  <c:v>1.9259140124973</c:v>
                </c:pt>
                <c:pt idx="70">
                  <c:v>1.9559140124973</c:v>
                </c:pt>
                <c:pt idx="71">
                  <c:v>1.9859140124973</c:v>
                </c:pt>
                <c:pt idx="72">
                  <c:v>2.0159140124972996</c:v>
                </c:pt>
                <c:pt idx="73">
                  <c:v>2.0459140124972999</c:v>
                </c:pt>
                <c:pt idx="74">
                  <c:v>2.0759140124973001</c:v>
                </c:pt>
                <c:pt idx="75">
                  <c:v>2.1059140124972999</c:v>
                </c:pt>
                <c:pt idx="76">
                  <c:v>2.1359140124972997</c:v>
                </c:pt>
                <c:pt idx="77">
                  <c:v>2.1659140124973</c:v>
                </c:pt>
                <c:pt idx="78">
                  <c:v>2.1959140124973002</c:v>
                </c:pt>
                <c:pt idx="79">
                  <c:v>2.2259140124973</c:v>
                </c:pt>
                <c:pt idx="80">
                  <c:v>2.2559140124972998</c:v>
                </c:pt>
                <c:pt idx="81">
                  <c:v>2.2859140124973001</c:v>
                </c:pt>
                <c:pt idx="82">
                  <c:v>2.3159140124972999</c:v>
                </c:pt>
                <c:pt idx="83">
                  <c:v>2.3459140124973001</c:v>
                </c:pt>
                <c:pt idx="84">
                  <c:v>2.3759140124972999</c:v>
                </c:pt>
                <c:pt idx="85">
                  <c:v>2.4059140124972997</c:v>
                </c:pt>
                <c:pt idx="86">
                  <c:v>2.4359140124973</c:v>
                </c:pt>
                <c:pt idx="87">
                  <c:v>2.4659140124973002</c:v>
                </c:pt>
                <c:pt idx="88">
                  <c:v>2.4959140124973</c:v>
                </c:pt>
                <c:pt idx="89">
                  <c:v>2.5259140124972999</c:v>
                </c:pt>
                <c:pt idx="90">
                  <c:v>2.5559140124973001</c:v>
                </c:pt>
                <c:pt idx="91">
                  <c:v>2.5859140124973004</c:v>
                </c:pt>
                <c:pt idx="92">
                  <c:v>2.6159140124972997</c:v>
                </c:pt>
                <c:pt idx="93">
                  <c:v>2.6459140124973</c:v>
                </c:pt>
                <c:pt idx="94">
                  <c:v>2.6759140124973002</c:v>
                </c:pt>
                <c:pt idx="95">
                  <c:v>2.7059140124973</c:v>
                </c:pt>
                <c:pt idx="96">
                  <c:v>2.7359140124972998</c:v>
                </c:pt>
                <c:pt idx="97">
                  <c:v>2.7659140124973001</c:v>
                </c:pt>
                <c:pt idx="98">
                  <c:v>2.7959140124972999</c:v>
                </c:pt>
                <c:pt idx="99">
                  <c:v>2.8259140124973001</c:v>
                </c:pt>
                <c:pt idx="100">
                  <c:v>2.8559140124972999</c:v>
                </c:pt>
                <c:pt idx="101">
                  <c:v>2.8859140124972997</c:v>
                </c:pt>
                <c:pt idx="102">
                  <c:v>2.9159140124973</c:v>
                </c:pt>
                <c:pt idx="103">
                  <c:v>2.9459140124973002</c:v>
                </c:pt>
                <c:pt idx="104">
                  <c:v>2.9759140124973</c:v>
                </c:pt>
                <c:pt idx="105">
                  <c:v>3</c:v>
                </c:pt>
              </c:numCache>
            </c:numRef>
          </c:xVal>
          <c:yVal>
            <c:numRef>
              <c:f>base_vc_tran_PD!$O$2:$O$107</c:f>
              <c:numCache>
                <c:formatCode>General</c:formatCode>
                <c:ptCount val="106"/>
                <c:pt idx="0">
                  <c:v>0.78510440310334395</c:v>
                </c:pt>
                <c:pt idx="1">
                  <c:v>0.78513087531185599</c:v>
                </c:pt>
                <c:pt idx="2">
                  <c:v>0.78530587769772997</c:v>
                </c:pt>
                <c:pt idx="3">
                  <c:v>0.78572530845700195</c:v>
                </c:pt>
                <c:pt idx="4">
                  <c:v>0.78615467471682599</c:v>
                </c:pt>
                <c:pt idx="5">
                  <c:v>0.78686436254537295</c:v>
                </c:pt>
                <c:pt idx="6">
                  <c:v>0.788010543404848</c:v>
                </c:pt>
                <c:pt idx="7">
                  <c:v>0.78924022364070001</c:v>
                </c:pt>
                <c:pt idx="8">
                  <c:v>0.79045807400563095</c:v>
                </c:pt>
                <c:pt idx="9">
                  <c:v>0.79191254463800098</c:v>
                </c:pt>
                <c:pt idx="10">
                  <c:v>0.79324193615522698</c:v>
                </c:pt>
                <c:pt idx="11">
                  <c:v>0.79428369361695506</c:v>
                </c:pt>
                <c:pt idx="12">
                  <c:v>0.79500103025746605</c:v>
                </c:pt>
                <c:pt idx="13">
                  <c:v>0.79536823748502705</c:v>
                </c:pt>
                <c:pt idx="14">
                  <c:v>0.79537229171175305</c:v>
                </c:pt>
                <c:pt idx="15">
                  <c:v>0.79501307147287903</c:v>
                </c:pt>
                <c:pt idx="16">
                  <c:v>0.79430323300667305</c:v>
                </c:pt>
                <c:pt idx="17">
                  <c:v>0.79326775541396499</c:v>
                </c:pt>
                <c:pt idx="18">
                  <c:v>0.79194308864521501</c:v>
                </c:pt>
                <c:pt idx="19">
                  <c:v>0.79037587017514499</c:v>
                </c:pt>
                <c:pt idx="20">
                  <c:v>0.78862131959693604</c:v>
                </c:pt>
                <c:pt idx="21">
                  <c:v>0.78674133014178604</c:v>
                </c:pt>
                <c:pt idx="22">
                  <c:v>0.78480231962900404</c:v>
                </c:pt>
                <c:pt idx="23">
                  <c:v>0.78287289714230401</c:v>
                </c:pt>
                <c:pt idx="24">
                  <c:v>0.78102143323960405</c:v>
                </c:pt>
                <c:pt idx="25">
                  <c:v>0.77931364490126498</c:v>
                </c:pt>
                <c:pt idx="26">
                  <c:v>0.77781024925326203</c:v>
                </c:pt>
                <c:pt idx="27">
                  <c:v>0.77656478032531695</c:v>
                </c:pt>
                <c:pt idx="28">
                  <c:v>0.77562165245552195</c:v>
                </c:pt>
                <c:pt idx="29">
                  <c:v>0.77501455173647804</c:v>
                </c:pt>
                <c:pt idx="30">
                  <c:v>0.77476520116118697</c:v>
                </c:pt>
                <c:pt idx="31">
                  <c:v>0.77488255589128496</c:v>
                </c:pt>
                <c:pt idx="32">
                  <c:v>0.77536248065389302</c:v>
                </c:pt>
                <c:pt idx="33">
                  <c:v>0.77618787895409302</c:v>
                </c:pt>
                <c:pt idx="34">
                  <c:v>0.77732932451039305</c:v>
                </c:pt>
                <c:pt idx="35">
                  <c:v>0.77874612415157496</c:v>
                </c:pt>
                <c:pt idx="36">
                  <c:v>0.78038779232523903</c:v>
                </c:pt>
                <c:pt idx="37">
                  <c:v>0.78219588169728105</c:v>
                </c:pt>
                <c:pt idx="38">
                  <c:v>0.78410609820656696</c:v>
                </c:pt>
                <c:pt idx="39">
                  <c:v>0.78605061192380599</c:v>
                </c:pt>
                <c:pt idx="40">
                  <c:v>0.78796048327666501</c:v>
                </c:pt>
                <c:pt idx="41">
                  <c:v>0.78976811141743997</c:v>
                </c:pt>
                <c:pt idx="42">
                  <c:v>0.79140962311345198</c:v>
                </c:pt>
                <c:pt idx="43">
                  <c:v>0.79282711075024803</c:v>
                </c:pt>
                <c:pt idx="44">
                  <c:v>0.79397065126821997</c:v>
                </c:pt>
                <c:pt idx="45">
                  <c:v>0.79480003257214604</c:v>
                </c:pt>
                <c:pt idx="46">
                  <c:v>0.79528613490390698</c:v>
                </c:pt>
                <c:pt idx="47">
                  <c:v>0.79541192683873496</c:v>
                </c:pt>
                <c:pt idx="48">
                  <c:v>0.79517303975179399</c:v>
                </c:pt>
                <c:pt idx="49">
                  <c:v>0.79457791445752801</c:v>
                </c:pt>
                <c:pt idx="50">
                  <c:v>0.79364750097065895</c:v>
                </c:pt>
                <c:pt idx="51">
                  <c:v>0.79241453848502197</c:v>
                </c:pt>
                <c:pt idx="52">
                  <c:v>0.79092242846572003</c:v>
                </c:pt>
                <c:pt idx="53">
                  <c:v>0.78922373191949202</c:v>
                </c:pt>
                <c:pt idx="54">
                  <c:v>0.78737835314860105</c:v>
                </c:pt>
                <c:pt idx="55">
                  <c:v>0.78545145319186804</c:v>
                </c:pt>
                <c:pt idx="56">
                  <c:v>0.78351117365121403</c:v>
                </c:pt>
                <c:pt idx="57">
                  <c:v>0.78162623524733299</c:v>
                </c:pt>
                <c:pt idx="58">
                  <c:v>0.77986350952227002</c:v>
                </c:pt>
                <c:pt idx="59">
                  <c:v>0.77828563253759497</c:v>
                </c:pt>
                <c:pt idx="60">
                  <c:v>0.77694876134531898</c:v>
                </c:pt>
                <c:pt idx="61">
                  <c:v>0.77590054836288203</c:v>
                </c:pt>
                <c:pt idx="62">
                  <c:v>0.775178411795305</c:v>
                </c:pt>
                <c:pt idx="63">
                  <c:v>0.77480817150089099</c:v>
                </c:pt>
                <c:pt idx="64">
                  <c:v>0.77480310086140303</c:v>
                </c:pt>
                <c:pt idx="65">
                  <c:v>0.77516343557463396</c:v>
                </c:pt>
                <c:pt idx="66">
                  <c:v>0.77587635462227</c:v>
                </c:pt>
                <c:pt idx="67">
                  <c:v>0.77691644504713697</c:v>
                </c:pt>
                <c:pt idx="68">
                  <c:v>0.778246622153</c:v>
                </c:pt>
                <c:pt idx="69">
                  <c:v>0.77981947586702605</c:v>
                </c:pt>
                <c:pt idx="70">
                  <c:v>0.78157899038756695</c:v>
                </c:pt>
                <c:pt idx="71">
                  <c:v>0.78346257726748703</c:v>
                </c:pt>
                <c:pt idx="72">
                  <c:v>0.78540331955347598</c:v>
                </c:pt>
                <c:pt idx="73">
                  <c:v>0.78733236917354499</c:v>
                </c:pt>
                <c:pt idx="74">
                  <c:v>0.78918140748585097</c:v>
                </c:pt>
                <c:pt idx="75">
                  <c:v>0.79088505788446395</c:v>
                </c:pt>
                <c:pt idx="76">
                  <c:v>0.79238321116273602</c:v>
                </c:pt>
                <c:pt idx="77">
                  <c:v>0.79362307509768304</c:v>
                </c:pt>
                <c:pt idx="78">
                  <c:v>0.794561018105571</c:v>
                </c:pt>
                <c:pt idx="79">
                  <c:v>0.79516408395649496</c:v>
                </c:pt>
                <c:pt idx="80">
                  <c:v>0.79541112407596004</c:v>
                </c:pt>
                <c:pt idx="81">
                  <c:v>0.79529351164004403</c:v>
                </c:pt>
                <c:pt idx="82">
                  <c:v>0.79481542780137904</c:v>
                </c:pt>
                <c:pt idx="83">
                  <c:v>0.79399371199073399</c:v>
                </c:pt>
                <c:pt idx="84">
                  <c:v>0.79285727978304399</c:v>
                </c:pt>
                <c:pt idx="85">
                  <c:v>0.791446126460707</c:v>
                </c:pt>
                <c:pt idx="86">
                  <c:v>0.78980994756809997</c:v>
                </c:pt>
                <c:pt idx="87">
                  <c:v>0.78800642001750099</c:v>
                </c:pt>
                <c:pt idx="88">
                  <c:v>0.78609919878886603</c:v>
                </c:pt>
                <c:pt idx="89">
                  <c:v>0.78415569465312496</c:v>
                </c:pt>
                <c:pt idx="90">
                  <c:v>0.78224470718758998</c:v>
                </c:pt>
                <c:pt idx="91">
                  <c:v>0.78043399414459702</c:v>
                </c:pt>
                <c:pt idx="92">
                  <c:v>0.77878786249398302</c:v>
                </c:pt>
                <c:pt idx="93">
                  <c:v>0.77736486776043201</c:v>
                </c:pt>
                <c:pt idx="94">
                  <c:v>0.77621570630377001</c:v>
                </c:pt>
                <c:pt idx="95">
                  <c:v>0.77538137978302402</c:v>
                </c:pt>
                <c:pt idx="96">
                  <c:v>0.77489170222329795</c:v>
                </c:pt>
                <c:pt idx="97">
                  <c:v>0.77476420808406099</c:v>
                </c:pt>
                <c:pt idx="98">
                  <c:v>0.77500350491778003</c:v>
                </c:pt>
                <c:pt idx="99">
                  <c:v>0.77560109720174597</c:v>
                </c:pt>
                <c:pt idx="100">
                  <c:v>0.77653568947267904</c:v>
                </c:pt>
                <c:pt idx="101">
                  <c:v>0.77777395786417203</c:v>
                </c:pt>
                <c:pt idx="102">
                  <c:v>0.77927176047909696</c:v>
                </c:pt>
                <c:pt idx="103">
                  <c:v>0.78097573966866396</c:v>
                </c:pt>
                <c:pt idx="104">
                  <c:v>0.78282525411650805</c:v>
                </c:pt>
                <c:pt idx="105">
                  <c:v>0.78437242128239404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144-481F-9CAF-C19E65918B67}"/>
            </c:ext>
          </c:extLst>
        </c:ser>
        <c:ser>
          <c:idx val="1"/>
          <c:order val="1"/>
          <c:tx>
            <c:v>3u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base_vc_tran_PD!$Q$2:$Q$106</c:f>
              <c:numCache>
                <c:formatCode>General</c:formatCode>
                <c:ptCount val="105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3.3321602104250697E-2</c:v>
                </c:pt>
                <c:pt idx="5">
                  <c:v>5.3276758264466401E-2</c:v>
                </c:pt>
                <c:pt idx="6">
                  <c:v>8.32767582644664E-2</c:v>
                </c:pt>
                <c:pt idx="7">
                  <c:v>0.113276758264466</c:v>
                </c:pt>
                <c:pt idx="8">
                  <c:v>0.14327675826446601</c:v>
                </c:pt>
                <c:pt idx="9">
                  <c:v>0.17327675826446601</c:v>
                </c:pt>
                <c:pt idx="10">
                  <c:v>0.20327675826446601</c:v>
                </c:pt>
                <c:pt idx="11">
                  <c:v>0.23327675826446598</c:v>
                </c:pt>
                <c:pt idx="12">
                  <c:v>0.26327675826446595</c:v>
                </c:pt>
                <c:pt idx="13">
                  <c:v>0.29327675826446598</c:v>
                </c:pt>
                <c:pt idx="14">
                  <c:v>0.323276758264466</c:v>
                </c:pt>
                <c:pt idx="15">
                  <c:v>0.35327675826446597</c:v>
                </c:pt>
                <c:pt idx="16">
                  <c:v>0.383276758264466</c:v>
                </c:pt>
                <c:pt idx="17">
                  <c:v>0.41327675826446597</c:v>
                </c:pt>
                <c:pt idx="18">
                  <c:v>0.443276758264466</c:v>
                </c:pt>
                <c:pt idx="19">
                  <c:v>0.47327675826446597</c:v>
                </c:pt>
                <c:pt idx="20">
                  <c:v>0.50327675826446594</c:v>
                </c:pt>
                <c:pt idx="21">
                  <c:v>0.53327675826446597</c:v>
                </c:pt>
                <c:pt idx="22">
                  <c:v>0.56327675826446599</c:v>
                </c:pt>
                <c:pt idx="23">
                  <c:v>0.59327675826446602</c:v>
                </c:pt>
                <c:pt idx="24">
                  <c:v>0.62327675826446594</c:v>
                </c:pt>
                <c:pt idx="25">
                  <c:v>0.65327675826446596</c:v>
                </c:pt>
                <c:pt idx="26">
                  <c:v>0.68327675826446599</c:v>
                </c:pt>
                <c:pt idx="27">
                  <c:v>0.71327675826446602</c:v>
                </c:pt>
                <c:pt idx="28">
                  <c:v>0.74327675826446593</c:v>
                </c:pt>
                <c:pt idx="29">
                  <c:v>0.77327675826446596</c:v>
                </c:pt>
                <c:pt idx="30">
                  <c:v>0.80327675826446598</c:v>
                </c:pt>
                <c:pt idx="31">
                  <c:v>0.83327675826446601</c:v>
                </c:pt>
                <c:pt idx="32">
                  <c:v>0.86327675826446593</c:v>
                </c:pt>
                <c:pt idx="33">
                  <c:v>0.89327675826446595</c:v>
                </c:pt>
                <c:pt idx="34">
                  <c:v>0.92327675826446598</c:v>
                </c:pt>
                <c:pt idx="35">
                  <c:v>0.95327675826446601</c:v>
                </c:pt>
                <c:pt idx="36">
                  <c:v>0.98327675826446603</c:v>
                </c:pt>
                <c:pt idx="37">
                  <c:v>1.01327675826446</c:v>
                </c:pt>
                <c:pt idx="38">
                  <c:v>1.04327675826446</c:v>
                </c:pt>
                <c:pt idx="39">
                  <c:v>1.07327675826446</c:v>
                </c:pt>
                <c:pt idx="40">
                  <c:v>1.10327675826446</c:v>
                </c:pt>
                <c:pt idx="41">
                  <c:v>1.1332767582644601</c:v>
                </c:pt>
                <c:pt idx="42">
                  <c:v>1.1632767582644601</c:v>
                </c:pt>
                <c:pt idx="43">
                  <c:v>1.1932767582644599</c:v>
                </c:pt>
                <c:pt idx="44">
                  <c:v>1.2232767582644601</c:v>
                </c:pt>
                <c:pt idx="45">
                  <c:v>1.2532767582644599</c:v>
                </c:pt>
                <c:pt idx="46">
                  <c:v>1.28327675826446</c:v>
                </c:pt>
                <c:pt idx="47">
                  <c:v>1.31327675826446</c:v>
                </c:pt>
                <c:pt idx="48">
                  <c:v>1.34327675826446</c:v>
                </c:pt>
                <c:pt idx="49">
                  <c:v>1.3732767582644601</c:v>
                </c:pt>
                <c:pt idx="50">
                  <c:v>1.4032767582644601</c:v>
                </c:pt>
                <c:pt idx="51">
                  <c:v>1.4332767582644599</c:v>
                </c:pt>
                <c:pt idx="52">
                  <c:v>1.4632767582644601</c:v>
                </c:pt>
                <c:pt idx="53">
                  <c:v>1.4932767582644599</c:v>
                </c:pt>
                <c:pt idx="54">
                  <c:v>1.5232767582644602</c:v>
                </c:pt>
                <c:pt idx="55">
                  <c:v>1.55327675826446</c:v>
                </c:pt>
                <c:pt idx="56">
                  <c:v>1.58327675826446</c:v>
                </c:pt>
                <c:pt idx="57">
                  <c:v>1.61327675826446</c:v>
                </c:pt>
                <c:pt idx="58">
                  <c:v>1.6432767582644601</c:v>
                </c:pt>
                <c:pt idx="59">
                  <c:v>1.6732767582644599</c:v>
                </c:pt>
                <c:pt idx="60">
                  <c:v>1.7032767582644601</c:v>
                </c:pt>
                <c:pt idx="61">
                  <c:v>1.7332767582644599</c:v>
                </c:pt>
                <c:pt idx="62">
                  <c:v>1.7632767582644602</c:v>
                </c:pt>
                <c:pt idx="63">
                  <c:v>1.79327675826446</c:v>
                </c:pt>
                <c:pt idx="64">
                  <c:v>1.82327675826446</c:v>
                </c:pt>
                <c:pt idx="65">
                  <c:v>1.85327675826446</c:v>
                </c:pt>
                <c:pt idx="66">
                  <c:v>1.8832767582644598</c:v>
                </c:pt>
                <c:pt idx="67">
                  <c:v>1.9132767582644599</c:v>
                </c:pt>
                <c:pt idx="68">
                  <c:v>1.9432767582644701</c:v>
                </c:pt>
                <c:pt idx="69">
                  <c:v>1.9732767582644701</c:v>
                </c:pt>
                <c:pt idx="70">
                  <c:v>2.0032767582644704</c:v>
                </c:pt>
                <c:pt idx="71">
                  <c:v>2.0332767582644697</c:v>
                </c:pt>
                <c:pt idx="72">
                  <c:v>2.06327675826447</c:v>
                </c:pt>
                <c:pt idx="73">
                  <c:v>2.0932767582644702</c:v>
                </c:pt>
                <c:pt idx="74">
                  <c:v>2.12327675826447</c:v>
                </c:pt>
                <c:pt idx="75">
                  <c:v>2.1532767582644698</c:v>
                </c:pt>
                <c:pt idx="76">
                  <c:v>2.1832767582644701</c:v>
                </c:pt>
                <c:pt idx="77">
                  <c:v>2.2132767582644699</c:v>
                </c:pt>
                <c:pt idx="78">
                  <c:v>2.2432767582644701</c:v>
                </c:pt>
                <c:pt idx="79">
                  <c:v>2.27327675826447</c:v>
                </c:pt>
                <c:pt idx="80">
                  <c:v>2.3032767582644702</c:v>
                </c:pt>
                <c:pt idx="81">
                  <c:v>2.33327675826447</c:v>
                </c:pt>
                <c:pt idx="82">
                  <c:v>2.3632767582644703</c:v>
                </c:pt>
                <c:pt idx="83">
                  <c:v>2.3932767582644701</c:v>
                </c:pt>
                <c:pt idx="84">
                  <c:v>2.4232767582644699</c:v>
                </c:pt>
                <c:pt idx="85">
                  <c:v>2.4532767582644701</c:v>
                </c:pt>
                <c:pt idx="86">
                  <c:v>2.4832767582644704</c:v>
                </c:pt>
                <c:pt idx="87">
                  <c:v>2.5132767582644697</c:v>
                </c:pt>
                <c:pt idx="88">
                  <c:v>2.54327675826447</c:v>
                </c:pt>
                <c:pt idx="89">
                  <c:v>2.5732767582644702</c:v>
                </c:pt>
                <c:pt idx="90">
                  <c:v>2.60327675826447</c:v>
                </c:pt>
                <c:pt idx="91">
                  <c:v>2.6332767582644698</c:v>
                </c:pt>
                <c:pt idx="92">
                  <c:v>2.6632767582644701</c:v>
                </c:pt>
                <c:pt idx="93">
                  <c:v>2.6932767582644699</c:v>
                </c:pt>
                <c:pt idx="94">
                  <c:v>2.7232767582644701</c:v>
                </c:pt>
                <c:pt idx="95">
                  <c:v>2.7532767582644699</c:v>
                </c:pt>
                <c:pt idx="96">
                  <c:v>2.7832767582644702</c:v>
                </c:pt>
                <c:pt idx="97">
                  <c:v>2.81327675826447</c:v>
                </c:pt>
                <c:pt idx="98">
                  <c:v>2.8432767582644702</c:v>
                </c:pt>
                <c:pt idx="99">
                  <c:v>2.87327675826447</c:v>
                </c:pt>
                <c:pt idx="100">
                  <c:v>2.9032767582644698</c:v>
                </c:pt>
                <c:pt idx="101">
                  <c:v>2.9332767582644701</c:v>
                </c:pt>
                <c:pt idx="102">
                  <c:v>2.9632767582644703</c:v>
                </c:pt>
                <c:pt idx="103">
                  <c:v>2.9816383791322298</c:v>
                </c:pt>
                <c:pt idx="104">
                  <c:v>3</c:v>
                </c:pt>
              </c:numCache>
            </c:numRef>
          </c:xVal>
          <c:yVal>
            <c:numRef>
              <c:f>base_vc_tran_PD!$R$2:$R$106</c:f>
              <c:numCache>
                <c:formatCode>General</c:formatCode>
                <c:ptCount val="105"/>
                <c:pt idx="0">
                  <c:v>0.78510440310334395</c:v>
                </c:pt>
                <c:pt idx="1">
                  <c:v>0.78511234469644997</c:v>
                </c:pt>
                <c:pt idx="2">
                  <c:v>0.785164847592561</c:v>
                </c:pt>
                <c:pt idx="3">
                  <c:v>0.78532487689403796</c:v>
                </c:pt>
                <c:pt idx="4">
                  <c:v>0.78553647730559395</c:v>
                </c:pt>
                <c:pt idx="5">
                  <c:v>0.78590794195000901</c:v>
                </c:pt>
                <c:pt idx="6">
                  <c:v>0.78645526125995802</c:v>
                </c:pt>
                <c:pt idx="7">
                  <c:v>0.78695528388842895</c:v>
                </c:pt>
                <c:pt idx="8">
                  <c:v>0.78738836249233302</c:v>
                </c:pt>
                <c:pt idx="9">
                  <c:v>0.78773984872354597</c:v>
                </c:pt>
                <c:pt idx="10">
                  <c:v>0.78799782081702896</c:v>
                </c:pt>
                <c:pt idx="11">
                  <c:v>0.78815330361013602</c:v>
                </c:pt>
                <c:pt idx="12">
                  <c:v>0.78820081623143701</c:v>
                </c:pt>
                <c:pt idx="13">
                  <c:v>0.78813868376752505</c:v>
                </c:pt>
                <c:pt idx="14">
                  <c:v>0.78796908851374603</c:v>
                </c:pt>
                <c:pt idx="15">
                  <c:v>0.78769802715965798</c:v>
                </c:pt>
                <c:pt idx="16">
                  <c:v>0.787335079932455</c:v>
                </c:pt>
                <c:pt idx="17">
                  <c:v>0.78689308462808105</c:v>
                </c:pt>
                <c:pt idx="18">
                  <c:v>0.78638766997793197</c:v>
                </c:pt>
                <c:pt idx="19">
                  <c:v>0.78583671498069796</c:v>
                </c:pt>
                <c:pt idx="20">
                  <c:v>0.78525971669402195</c:v>
                </c:pt>
                <c:pt idx="21">
                  <c:v>0.78467710407510105</c:v>
                </c:pt>
                <c:pt idx="22">
                  <c:v>0.78410951470991397</c:v>
                </c:pt>
                <c:pt idx="23">
                  <c:v>0.78357706283211304</c:v>
                </c:pt>
                <c:pt idx="24">
                  <c:v>0.78309862698768695</c:v>
                </c:pt>
                <c:pt idx="25">
                  <c:v>0.78269117908267105</c:v>
                </c:pt>
                <c:pt idx="26">
                  <c:v>0.78236917960917796</c:v>
                </c:pt>
                <c:pt idx="27">
                  <c:v>0.78214406218718902</c:v>
                </c:pt>
                <c:pt idx="28">
                  <c:v>0.78202382308736795</c:v>
                </c:pt>
                <c:pt idx="29">
                  <c:v>0.78201273780533298</c:v>
                </c:pt>
                <c:pt idx="30">
                  <c:v>0.78211120441302096</c:v>
                </c:pt>
                <c:pt idx="31">
                  <c:v>0.78231573079054595</c:v>
                </c:pt>
                <c:pt idx="32">
                  <c:v>0.78261905676066501</c:v>
                </c:pt>
                <c:pt idx="33">
                  <c:v>0.78301041643914504</c:v>
                </c:pt>
                <c:pt idx="34">
                  <c:v>0.783475920635332</c:v>
                </c:pt>
                <c:pt idx="35">
                  <c:v>0.78399905188833396</c:v>
                </c:pt>
                <c:pt idx="36">
                  <c:v>0.78456125392861698</c:v>
                </c:pt>
                <c:pt idx="37">
                  <c:v>0.78514259285883203</c:v>
                </c:pt>
                <c:pt idx="38">
                  <c:v>0.78572246540791602</c:v>
                </c:pt>
                <c:pt idx="39">
                  <c:v>0.78628033094732297</c:v>
                </c:pt>
                <c:pt idx="40">
                  <c:v>0.78679643743284</c:v>
                </c:pt>
                <c:pt idx="41">
                  <c:v>0.78725252073737295</c:v>
                </c:pt>
                <c:pt idx="42">
                  <c:v>0.78763244858508796</c:v>
                </c:pt>
                <c:pt idx="43">
                  <c:v>0.78792278870185595</c:v>
                </c:pt>
                <c:pt idx="44">
                  <c:v>0.78811328103855605</c:v>
                </c:pt>
                <c:pt idx="45">
                  <c:v>0.78819719716077996</c:v>
                </c:pt>
                <c:pt idx="46">
                  <c:v>0.78817157665729798</c:v>
                </c:pt>
                <c:pt idx="47">
                  <c:v>0.78803732929358505</c:v>
                </c:pt>
                <c:pt idx="48">
                  <c:v>0.78779920346236698</c:v>
                </c:pt>
                <c:pt idx="49">
                  <c:v>0.787465618137004</c:v>
                </c:pt>
                <c:pt idx="50">
                  <c:v>0.78704836736077499</c:v>
                </c:pt>
                <c:pt idx="51">
                  <c:v>0.78656220683765599</c:v>
                </c:pt>
                <c:pt idx="52">
                  <c:v>0.78602433220773704</c:v>
                </c:pt>
                <c:pt idx="53">
                  <c:v>0.785453776442396</c:v>
                </c:pt>
                <c:pt idx="54">
                  <c:v>0.78487073703464905</c:v>
                </c:pt>
                <c:pt idx="55">
                  <c:v>0.78429586309480304</c:v>
                </c:pt>
                <c:pt idx="56">
                  <c:v>0.78374952409579401</c:v>
                </c:pt>
                <c:pt idx="57">
                  <c:v>0.78325108814626898</c:v>
                </c:pt>
                <c:pt idx="58">
                  <c:v>0.78281823407376605</c:v>
                </c:pt>
                <c:pt idx="59">
                  <c:v>0.78246632163275298</c:v>
                </c:pt>
                <c:pt idx="60">
                  <c:v>0.78220784418898304</c:v>
                </c:pt>
                <c:pt idx="61">
                  <c:v>0.78205198223973105</c:v>
                </c:pt>
                <c:pt idx="62">
                  <c:v>0.78200427491976499</c:v>
                </c:pt>
                <c:pt idx="63">
                  <c:v>0.78206642108766999</c:v>
                </c:pt>
                <c:pt idx="64">
                  <c:v>0.78223621861003101</c:v>
                </c:pt>
                <c:pt idx="65">
                  <c:v>0.78250764162156905</c:v>
                </c:pt>
                <c:pt idx="66">
                  <c:v>0.78287105577089899</c:v>
                </c:pt>
                <c:pt idx="67">
                  <c:v>0.78331356261197504</c:v>
                </c:pt>
                <c:pt idx="68">
                  <c:v>0.78381945956619403</c:v>
                </c:pt>
                <c:pt idx="69">
                  <c:v>0.78437079803854604</c:v>
                </c:pt>
                <c:pt idx="70">
                  <c:v>0.78494802982874101</c:v>
                </c:pt>
                <c:pt idx="71">
                  <c:v>0.78553069304788903</c:v>
                </c:pt>
                <c:pt idx="72">
                  <c:v>0.78609814378860399</c:v>
                </c:pt>
                <c:pt idx="73">
                  <c:v>0.78663028747443198</c:v>
                </c:pt>
                <c:pt idx="74">
                  <c:v>0.78710828829045998</c:v>
                </c:pt>
                <c:pt idx="75">
                  <c:v>0.78751524514739801</c:v>
                </c:pt>
                <c:pt idx="76">
                  <c:v>0.78783676332097097</c:v>
                </c:pt>
                <c:pt idx="77">
                  <c:v>0.78806147627784895</c:v>
                </c:pt>
                <c:pt idx="78">
                  <c:v>0.78818144508606003</c:v>
                </c:pt>
                <c:pt idx="79">
                  <c:v>0.78819243483566404</c:v>
                </c:pt>
                <c:pt idx="80">
                  <c:v>0.78809406198199805</c:v>
                </c:pt>
                <c:pt idx="81">
                  <c:v>0.78788980708967604</c:v>
                </c:pt>
                <c:pt idx="82">
                  <c:v>0.787586892202081</c:v>
                </c:pt>
                <c:pt idx="83">
                  <c:v>0.78719602697980495</c:v>
                </c:pt>
                <c:pt idx="84">
                  <c:v>0.78673103231806996</c:v>
                </c:pt>
                <c:pt idx="85">
                  <c:v>0.78620835436080505</c:v>
                </c:pt>
                <c:pt idx="86">
                  <c:v>0.78564648562097605</c:v>
                </c:pt>
                <c:pt idx="87">
                  <c:v>0.78506531319176698</c:v>
                </c:pt>
                <c:pt idx="88">
                  <c:v>0.78448541667564498</c:v>
                </c:pt>
                <c:pt idx="89">
                  <c:v>0.78392734036427303</c:v>
                </c:pt>
                <c:pt idx="90">
                  <c:v>0.78341086528514703</c:v>
                </c:pt>
                <c:pt idx="91">
                  <c:v>0.78295430692854995</c:v>
                </c:pt>
                <c:pt idx="92">
                  <c:v>0.78257386374716498</c:v>
                </c:pt>
                <c:pt idx="93">
                  <c:v>0.782283039880319</c:v>
                </c:pt>
                <c:pt idx="94">
                  <c:v>0.78209216303199502</c:v>
                </c:pt>
                <c:pt idx="95">
                  <c:v>0.78200801510145801</c:v>
                </c:pt>
                <c:pt idx="96">
                  <c:v>0.78203358914019006</c:v>
                </c:pt>
                <c:pt idx="97">
                  <c:v>0.78216798163520296</c:v>
                </c:pt>
                <c:pt idx="98">
                  <c:v>0.78240642417228801</c:v>
                </c:pt>
                <c:pt idx="99">
                  <c:v>0.78274045340889198</c:v>
                </c:pt>
                <c:pt idx="100">
                  <c:v>0.78315821319220102</c:v>
                </c:pt>
                <c:pt idx="101">
                  <c:v>0.78364487780113601</c:v>
                </c:pt>
                <c:pt idx="102">
                  <c:v>0.78418318086762195</c:v>
                </c:pt>
                <c:pt idx="103">
                  <c:v>0.78453055726558796</c:v>
                </c:pt>
                <c:pt idx="104">
                  <c:v>0.78488547818063303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144-481F-9CAF-C19E65918B67}"/>
            </c:ext>
          </c:extLst>
        </c:ser>
        <c:ser>
          <c:idx val="2"/>
          <c:order val="2"/>
          <c:tx>
            <c:v>1u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base_vc_tran_PD!$T$2:$T$105</c:f>
              <c:numCache>
                <c:formatCode>General</c:formatCode>
                <c:ptCount val="104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3.8764305295266796E-2</c:v>
                </c:pt>
                <c:pt idx="5">
                  <c:v>6.8764305295266795E-2</c:v>
                </c:pt>
                <c:pt idx="6">
                  <c:v>9.8764305295266794E-2</c:v>
                </c:pt>
                <c:pt idx="7">
                  <c:v>0.128764305295266</c:v>
                </c:pt>
                <c:pt idx="8">
                  <c:v>0.158764305295266</c:v>
                </c:pt>
                <c:pt idx="9">
                  <c:v>0.188764305295266</c:v>
                </c:pt>
                <c:pt idx="10">
                  <c:v>0.218764305295266</c:v>
                </c:pt>
                <c:pt idx="11">
                  <c:v>0.24876430529526602</c:v>
                </c:pt>
                <c:pt idx="12">
                  <c:v>0.27876430529526602</c:v>
                </c:pt>
                <c:pt idx="13">
                  <c:v>0.30876430529526599</c:v>
                </c:pt>
                <c:pt idx="14">
                  <c:v>0.33876430529526602</c:v>
                </c:pt>
                <c:pt idx="15">
                  <c:v>0.36876430529526605</c:v>
                </c:pt>
                <c:pt idx="16">
                  <c:v>0.39876430529526602</c:v>
                </c:pt>
                <c:pt idx="17">
                  <c:v>0.42876430529526605</c:v>
                </c:pt>
                <c:pt idx="18">
                  <c:v>0.45876430529526602</c:v>
                </c:pt>
                <c:pt idx="19">
                  <c:v>0.48876430529526599</c:v>
                </c:pt>
                <c:pt idx="20">
                  <c:v>0.51876430529526596</c:v>
                </c:pt>
                <c:pt idx="21">
                  <c:v>0.54876430529526599</c:v>
                </c:pt>
                <c:pt idx="22">
                  <c:v>0.57876430529526601</c:v>
                </c:pt>
                <c:pt idx="23">
                  <c:v>0.60876430529526593</c:v>
                </c:pt>
                <c:pt idx="24">
                  <c:v>0.63876430529526596</c:v>
                </c:pt>
                <c:pt idx="25">
                  <c:v>0.66876430529526598</c:v>
                </c:pt>
                <c:pt idx="26">
                  <c:v>0.69876430529526601</c:v>
                </c:pt>
                <c:pt idx="27">
                  <c:v>0.72876430529526592</c:v>
                </c:pt>
                <c:pt idx="28">
                  <c:v>0.75876430529526595</c:v>
                </c:pt>
                <c:pt idx="29">
                  <c:v>0.78876430529526598</c:v>
                </c:pt>
                <c:pt idx="30">
                  <c:v>0.818764305295266</c:v>
                </c:pt>
                <c:pt idx="31">
                  <c:v>0.84876430529526592</c:v>
                </c:pt>
                <c:pt idx="32">
                  <c:v>0.87876430529526595</c:v>
                </c:pt>
                <c:pt idx="33">
                  <c:v>0.90876430529526597</c:v>
                </c:pt>
                <c:pt idx="34">
                  <c:v>0.93876430529526611</c:v>
                </c:pt>
                <c:pt idx="35">
                  <c:v>0.96876430529526703</c:v>
                </c:pt>
                <c:pt idx="36">
                  <c:v>0.99876430529526705</c:v>
                </c:pt>
                <c:pt idx="37">
                  <c:v>1.02876430529526</c:v>
                </c:pt>
                <c:pt idx="38">
                  <c:v>1.05876430529526</c:v>
                </c:pt>
                <c:pt idx="39">
                  <c:v>1.08876430529526</c:v>
                </c:pt>
                <c:pt idx="40">
                  <c:v>1.1187643052952601</c:v>
                </c:pt>
                <c:pt idx="41">
                  <c:v>1.1487643052952599</c:v>
                </c:pt>
                <c:pt idx="42">
                  <c:v>1.1787643052952601</c:v>
                </c:pt>
                <c:pt idx="43">
                  <c:v>1.2087643052952599</c:v>
                </c:pt>
                <c:pt idx="44">
                  <c:v>1.2387643052952602</c:v>
                </c:pt>
                <c:pt idx="45">
                  <c:v>1.26876430529526</c:v>
                </c:pt>
                <c:pt idx="46">
                  <c:v>1.29876430529526</c:v>
                </c:pt>
                <c:pt idx="47">
                  <c:v>1.32876430529526</c:v>
                </c:pt>
                <c:pt idx="48">
                  <c:v>1.35876430529526</c:v>
                </c:pt>
                <c:pt idx="49">
                  <c:v>1.3887643052952601</c:v>
                </c:pt>
                <c:pt idx="50">
                  <c:v>1.4187643052952601</c:v>
                </c:pt>
                <c:pt idx="51">
                  <c:v>1.4487643052952599</c:v>
                </c:pt>
                <c:pt idx="52">
                  <c:v>1.4787643052952602</c:v>
                </c:pt>
                <c:pt idx="53">
                  <c:v>1.50876430529526</c:v>
                </c:pt>
                <c:pt idx="54">
                  <c:v>1.53876430529526</c:v>
                </c:pt>
                <c:pt idx="55">
                  <c:v>1.56876430529526</c:v>
                </c:pt>
                <c:pt idx="56">
                  <c:v>1.59876430529526</c:v>
                </c:pt>
                <c:pt idx="57">
                  <c:v>1.6287643052952601</c:v>
                </c:pt>
                <c:pt idx="58">
                  <c:v>1.6587643052952601</c:v>
                </c:pt>
                <c:pt idx="59">
                  <c:v>1.6887643052952599</c:v>
                </c:pt>
                <c:pt idx="60">
                  <c:v>1.7187643052952699</c:v>
                </c:pt>
                <c:pt idx="61">
                  <c:v>1.7487643052952702</c:v>
                </c:pt>
                <c:pt idx="62">
                  <c:v>1.77876430529527</c:v>
                </c:pt>
                <c:pt idx="63">
                  <c:v>1.80876430529527</c:v>
                </c:pt>
                <c:pt idx="64">
                  <c:v>1.83876430529527</c:v>
                </c:pt>
                <c:pt idx="65">
                  <c:v>1.86876430529527</c:v>
                </c:pt>
                <c:pt idx="66">
                  <c:v>1.8987643052952703</c:v>
                </c:pt>
                <c:pt idx="67">
                  <c:v>1.9287643052952699</c:v>
                </c:pt>
                <c:pt idx="68">
                  <c:v>1.9587643052952699</c:v>
                </c:pt>
                <c:pt idx="69">
                  <c:v>1.9887643052952702</c:v>
                </c:pt>
                <c:pt idx="70">
                  <c:v>2.0187643052952704</c:v>
                </c:pt>
                <c:pt idx="71">
                  <c:v>2.0487643052952698</c:v>
                </c:pt>
                <c:pt idx="72">
                  <c:v>2.07876430529527</c:v>
                </c:pt>
                <c:pt idx="73">
                  <c:v>2.1087643052952703</c:v>
                </c:pt>
                <c:pt idx="74">
                  <c:v>2.1387643052952701</c:v>
                </c:pt>
                <c:pt idx="75">
                  <c:v>2.1687643052952699</c:v>
                </c:pt>
                <c:pt idx="76">
                  <c:v>2.1987643052952701</c:v>
                </c:pt>
                <c:pt idx="77">
                  <c:v>2.2287643052952699</c:v>
                </c:pt>
                <c:pt idx="78">
                  <c:v>2.2587643052952702</c:v>
                </c:pt>
                <c:pt idx="79">
                  <c:v>2.28876430529527</c:v>
                </c:pt>
                <c:pt idx="80">
                  <c:v>2.3187643052952698</c:v>
                </c:pt>
                <c:pt idx="81">
                  <c:v>2.34876430529527</c:v>
                </c:pt>
                <c:pt idx="82">
                  <c:v>2.3787643052952703</c:v>
                </c:pt>
                <c:pt idx="83">
                  <c:v>2.4087643052952701</c:v>
                </c:pt>
                <c:pt idx="84">
                  <c:v>2.4387643052952699</c:v>
                </c:pt>
                <c:pt idx="85">
                  <c:v>2.4687643052952701</c:v>
                </c:pt>
                <c:pt idx="86">
                  <c:v>2.4987643052952704</c:v>
                </c:pt>
                <c:pt idx="87">
                  <c:v>2.5287643052952697</c:v>
                </c:pt>
                <c:pt idx="88">
                  <c:v>2.55876430529527</c:v>
                </c:pt>
                <c:pt idx="89">
                  <c:v>2.5887643052952702</c:v>
                </c:pt>
                <c:pt idx="90">
                  <c:v>2.61876430529527</c:v>
                </c:pt>
                <c:pt idx="91">
                  <c:v>2.6487643052952698</c:v>
                </c:pt>
                <c:pt idx="92">
                  <c:v>2.6787643052952701</c:v>
                </c:pt>
                <c:pt idx="93">
                  <c:v>2.7087643052952699</c:v>
                </c:pt>
                <c:pt idx="94">
                  <c:v>2.7387643052952702</c:v>
                </c:pt>
                <c:pt idx="95">
                  <c:v>2.76876430529527</c:v>
                </c:pt>
                <c:pt idx="96">
                  <c:v>2.7987643052952702</c:v>
                </c:pt>
                <c:pt idx="97">
                  <c:v>2.82876430529527</c:v>
                </c:pt>
                <c:pt idx="98">
                  <c:v>2.8587643052952703</c:v>
                </c:pt>
                <c:pt idx="99">
                  <c:v>2.8887643052952701</c:v>
                </c:pt>
                <c:pt idx="100">
                  <c:v>2.9187643052952699</c:v>
                </c:pt>
                <c:pt idx="101">
                  <c:v>2.9487643052952701</c:v>
                </c:pt>
                <c:pt idx="102">
                  <c:v>2.9787643052952704</c:v>
                </c:pt>
                <c:pt idx="103">
                  <c:v>3</c:v>
                </c:pt>
              </c:numCache>
            </c:numRef>
          </c:xVal>
          <c:yVal>
            <c:numRef>
              <c:f>base_vc_tran_PD!$U$2:$U$105</c:f>
              <c:numCache>
                <c:formatCode>General</c:formatCode>
                <c:ptCount val="104"/>
                <c:pt idx="0">
                  <c:v>0.78510440310334395</c:v>
                </c:pt>
                <c:pt idx="1">
                  <c:v>0.78510705023490501</c:v>
                </c:pt>
                <c:pt idx="2">
                  <c:v>0.785124551359492</c:v>
                </c:pt>
                <c:pt idx="3">
                  <c:v>0.78517789532200499</c:v>
                </c:pt>
                <c:pt idx="4">
                  <c:v>0.78528079818853402</c:v>
                </c:pt>
                <c:pt idx="5">
                  <c:v>0.78546646574325196</c:v>
                </c:pt>
                <c:pt idx="6">
                  <c:v>0.78564267999328397</c:v>
                </c:pt>
                <c:pt idx="7">
                  <c:v>0.78579903258591899</c:v>
                </c:pt>
                <c:pt idx="8">
                  <c:v>0.785930067126131</c:v>
                </c:pt>
                <c:pt idx="9">
                  <c:v>0.78603162696423001</c:v>
                </c:pt>
                <c:pt idx="10">
                  <c:v>0.78610031561738503</c:v>
                </c:pt>
                <c:pt idx="11">
                  <c:v>0.78613373527598895</c:v>
                </c:pt>
                <c:pt idx="12">
                  <c:v>0.78613069985018802</c:v>
                </c:pt>
                <c:pt idx="13">
                  <c:v>0.78609131086952999</c:v>
                </c:pt>
                <c:pt idx="14">
                  <c:v>0.786016958477459</c:v>
                </c:pt>
                <c:pt idx="15">
                  <c:v>0.78591027446278905</c:v>
                </c:pt>
                <c:pt idx="16">
                  <c:v>0.785775036676992</c:v>
                </c:pt>
                <c:pt idx="17">
                  <c:v>0.78561603327607099</c:v>
                </c:pt>
                <c:pt idx="18">
                  <c:v>0.78543889329316396</c:v>
                </c:pt>
                <c:pt idx="19">
                  <c:v>0.78524988893964798</c:v>
                </c:pt>
                <c:pt idx="20">
                  <c:v>0.78505571424947196</c:v>
                </c:pt>
                <c:pt idx="21">
                  <c:v>0.78486324760201298</c:v>
                </c:pt>
                <c:pt idx="22">
                  <c:v>0.78467930723874302</c:v>
                </c:pt>
                <c:pt idx="23">
                  <c:v>0.78451041059446802</c:v>
                </c:pt>
                <c:pt idx="24">
                  <c:v>0.78436254313784703</c:v>
                </c:pt>
                <c:pt idx="25">
                  <c:v>0.78424094599804905</c:v>
                </c:pt>
                <c:pt idx="26">
                  <c:v>0.78414992962102203</c:v>
                </c:pt>
                <c:pt idx="27">
                  <c:v>0.78409272140975095</c:v>
                </c:pt>
                <c:pt idx="28">
                  <c:v>0.784071350082296</c:v>
                </c:pt>
                <c:pt idx="29">
                  <c:v>0.78408657372304602</c:v>
                </c:pt>
                <c:pt idx="30">
                  <c:v>0.78413785339457498</c:v>
                </c:pt>
                <c:pt idx="31">
                  <c:v>0.784223371079806</c:v>
                </c:pt>
                <c:pt idx="32">
                  <c:v>0.78434009531912696</c:v>
                </c:pt>
                <c:pt idx="33">
                  <c:v>0.78448388867845997</c:v>
                </c:pt>
                <c:pt idx="34">
                  <c:v>0.78464965441635903</c:v>
                </c:pt>
                <c:pt idx="35">
                  <c:v>0.78483151720963196</c:v>
                </c:pt>
                <c:pt idx="36">
                  <c:v>0.78502303206106705</c:v>
                </c:pt>
                <c:pt idx="37">
                  <c:v>0.78521741311092097</c:v>
                </c:pt>
                <c:pt idx="38">
                  <c:v>0.78540777385291105</c:v>
                </c:pt>
                <c:pt idx="39">
                  <c:v>0.78558737142806401</c:v>
                </c:pt>
                <c:pt idx="40">
                  <c:v>0.78574984523803704</c:v>
                </c:pt>
                <c:pt idx="41">
                  <c:v>0.78588944201198696</c:v>
                </c:pt>
                <c:pt idx="42">
                  <c:v>0.786001219400014</c:v>
                </c:pt>
                <c:pt idx="43">
                  <c:v>0.78608122058528895</c:v>
                </c:pt>
                <c:pt idx="44">
                  <c:v>0.78612661407548201</c:v>
                </c:pt>
                <c:pt idx="45">
                  <c:v>0.78613579358793995</c:v>
                </c:pt>
                <c:pt idx="46">
                  <c:v>0.78610843467001801</c:v>
                </c:pt>
                <c:pt idx="47">
                  <c:v>0.78604550638367299</c:v>
                </c:pt>
                <c:pt idx="48">
                  <c:v>0.78594923656993798</c:v>
                </c:pt>
                <c:pt idx="49">
                  <c:v>0.78582303344583104</c:v>
                </c:pt>
                <c:pt idx="50">
                  <c:v>0.78567136484134104</c:v>
                </c:pt>
                <c:pt idx="51">
                  <c:v>0.78549960100599803</c:v>
                </c:pt>
                <c:pt idx="52">
                  <c:v>0.78531382387234405</c:v>
                </c:pt>
                <c:pt idx="53">
                  <c:v>0.78512061262747301</c:v>
                </c:pt>
                <c:pt idx="54">
                  <c:v>0.78492681089618299</c:v>
                </c:pt>
                <c:pt idx="55">
                  <c:v>0.78473928399625903</c:v>
                </c:pt>
                <c:pt idx="56">
                  <c:v>0.78456467636498906</c:v>
                </c:pt>
                <c:pt idx="57">
                  <c:v>0.78440917550923095</c:v>
                </c:pt>
                <c:pt idx="58">
                  <c:v>0.784278292833125</c:v>
                </c:pt>
                <c:pt idx="59">
                  <c:v>0.78417666793040097</c:v>
                </c:pt>
                <c:pt idx="60">
                  <c:v>0.78410790376373596</c:v>
                </c:pt>
                <c:pt idx="61">
                  <c:v>0.78407443868512405</c:v>
                </c:pt>
                <c:pt idx="62">
                  <c:v>0.78407745973017495</c:v>
                </c:pt>
                <c:pt idx="63">
                  <c:v>0.78411686033039896</c:v>
                </c:pt>
                <c:pt idx="64">
                  <c:v>0.78419124403932605</c:v>
                </c:pt>
                <c:pt idx="65">
                  <c:v>0.78429797414333602</c:v>
                </c:pt>
                <c:pt idx="66">
                  <c:v>0.78443326716502504</c:v>
                </c:pt>
                <c:pt idx="67">
                  <c:v>0.78459232739349105</c:v>
                </c:pt>
                <c:pt idx="68">
                  <c:v>0.78476951725808097</c:v>
                </c:pt>
                <c:pt idx="69">
                  <c:v>0.78495855647082802</c:v>
                </c:pt>
                <c:pt idx="70">
                  <c:v>0.78515274775353705</c:v>
                </c:pt>
                <c:pt idx="71">
                  <c:v>0.78534521035038696</c:v>
                </c:pt>
                <c:pt idx="72">
                  <c:v>0.78552912633058902</c:v>
                </c:pt>
                <c:pt idx="73">
                  <c:v>0.78569798253434298</c:v>
                </c:pt>
                <c:pt idx="74">
                  <c:v>0.78584579906311103</c:v>
                </c:pt>
                <c:pt idx="75">
                  <c:v>0.78596734380409505</c:v>
                </c:pt>
                <c:pt idx="76">
                  <c:v>0.78605831299836104</c:v>
                </c:pt>
                <c:pt idx="77">
                  <c:v>0.78611548610170101</c:v>
                </c:pt>
                <c:pt idx="78">
                  <c:v>0.78613683967723202</c:v>
                </c:pt>
                <c:pt idx="79">
                  <c:v>0.78612161843598005</c:v>
                </c:pt>
                <c:pt idx="80">
                  <c:v>0.78607036168957101</c:v>
                </c:pt>
                <c:pt idx="81">
                  <c:v>0.78598488421589896</c:v>
                </c:pt>
                <c:pt idx="82">
                  <c:v>0.78586821212228097</c:v>
                </c:pt>
                <c:pt idx="83">
                  <c:v>0.78572447592956796</c:v>
                </c:pt>
                <c:pt idx="84">
                  <c:v>0.78555876462285201</c:v>
                </c:pt>
                <c:pt idx="85">
                  <c:v>0.78537694578808503</c:v>
                </c:pt>
                <c:pt idx="86">
                  <c:v>0.78518545814881102</c:v>
                </c:pt>
                <c:pt idx="87">
                  <c:v>0.78499108379679905</c:v>
                </c:pt>
                <c:pt idx="88">
                  <c:v>0.78480070813983505</c:v>
                </c:pt>
                <c:pt idx="89">
                  <c:v>0.78462107604173503</c:v>
                </c:pt>
                <c:pt idx="90">
                  <c:v>0.78445855278526999</c:v>
                </c:pt>
                <c:pt idx="91">
                  <c:v>0.78431889833970203</c:v>
                </c:pt>
                <c:pt idx="92">
                  <c:v>0.78420706296313702</c:v>
                </c:pt>
                <c:pt idx="93">
                  <c:v>0.78412701142936203</c:v>
                </c:pt>
                <c:pt idx="94">
                  <c:v>0.78408158216308899</c:v>
                </c:pt>
                <c:pt idx="95">
                  <c:v>0.78407238633137899</c:v>
                </c:pt>
                <c:pt idx="96">
                  <c:v>0.78409975051582403</c:v>
                </c:pt>
                <c:pt idx="97">
                  <c:v>0.78416270503166396</c:v>
                </c:pt>
                <c:pt idx="98">
                  <c:v>0.78425901832340095</c:v>
                </c:pt>
                <c:pt idx="99">
                  <c:v>0.78438527621235499</c:v>
                </c:pt>
                <c:pt idx="100">
                  <c:v>0.78453700316177999</c:v>
                </c:pt>
                <c:pt idx="101">
                  <c:v>0.78470882121938101</c:v>
                </c:pt>
                <c:pt idx="102">
                  <c:v>0.784894640951322</c:v>
                </c:pt>
                <c:pt idx="103">
                  <c:v>0.78503123098126903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144-481F-9CAF-C19E65918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615776"/>
        <c:axId val="238603776"/>
      </c:scatterChart>
      <c:valAx>
        <c:axId val="23861577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 </a:t>
                </a:r>
                <a:r>
                  <a:rPr lang="en-US" altLang="ja-JP"/>
                  <a:t>[ns]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603776"/>
        <c:crosses val="autoZero"/>
        <c:crossBetween val="midCat"/>
      </c:valAx>
      <c:valAx>
        <c:axId val="2386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電圧 </a:t>
                </a:r>
                <a:r>
                  <a:rPr lang="en-US" altLang="ja-JP"/>
                  <a:t>[V]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615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025"/>
          <c:y val="0.48929316127150774"/>
          <c:w val="0.12141666666666667"/>
          <c:h val="0.234376640419947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10u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base_ic_tran!$N$2:$N$107</c:f>
              <c:numCache>
                <c:formatCode>General</c:formatCode>
                <c:ptCount val="106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1.8348160349335799E-2</c:v>
                </c:pt>
                <c:pt idx="4">
                  <c:v>2.6192913401427199E-2</c:v>
                </c:pt>
                <c:pt idx="5">
                  <c:v>3.7886753498443899E-2</c:v>
                </c:pt>
                <c:pt idx="6">
                  <c:v>5.6180197058921598E-2</c:v>
                </c:pt>
                <c:pt idx="7">
                  <c:v>7.6291778508200694E-2</c:v>
                </c:pt>
                <c:pt idx="8">
                  <c:v>9.7282455355054406E-2</c:v>
                </c:pt>
                <c:pt idx="9">
                  <c:v>0.124885811114441</c:v>
                </c:pt>
                <c:pt idx="10">
                  <c:v>0.154885811114441</c:v>
                </c:pt>
                <c:pt idx="11">
                  <c:v>0.184885811114441</c:v>
                </c:pt>
                <c:pt idx="12">
                  <c:v>0.21488581111444099</c:v>
                </c:pt>
                <c:pt idx="13">
                  <c:v>0.24488581111444102</c:v>
                </c:pt>
                <c:pt idx="14">
                  <c:v>0.27488581111444099</c:v>
                </c:pt>
                <c:pt idx="15">
                  <c:v>0.30488581111444102</c:v>
                </c:pt>
                <c:pt idx="16">
                  <c:v>0.33488581111444105</c:v>
                </c:pt>
                <c:pt idx="17">
                  <c:v>0.36488581111444102</c:v>
                </c:pt>
                <c:pt idx="18">
                  <c:v>0.39488581111444104</c:v>
                </c:pt>
                <c:pt idx="19">
                  <c:v>0.42488581111444101</c:v>
                </c:pt>
                <c:pt idx="20">
                  <c:v>0.45488581111444104</c:v>
                </c:pt>
                <c:pt idx="21">
                  <c:v>0.48488581111444101</c:v>
                </c:pt>
                <c:pt idx="22">
                  <c:v>0.51488581111444098</c:v>
                </c:pt>
                <c:pt idx="23">
                  <c:v>0.54488581111444101</c:v>
                </c:pt>
                <c:pt idx="24">
                  <c:v>0.57488581111444104</c:v>
                </c:pt>
                <c:pt idx="25">
                  <c:v>0.60488581111444106</c:v>
                </c:pt>
                <c:pt idx="26">
                  <c:v>0.63488581111444098</c:v>
                </c:pt>
                <c:pt idx="27">
                  <c:v>0.66488581111444101</c:v>
                </c:pt>
                <c:pt idx="28">
                  <c:v>0.69488581111444103</c:v>
                </c:pt>
                <c:pt idx="29">
                  <c:v>0.72488581111444106</c:v>
                </c:pt>
                <c:pt idx="30">
                  <c:v>0.75488581111444097</c:v>
                </c:pt>
                <c:pt idx="31">
                  <c:v>0.784885811114441</c:v>
                </c:pt>
                <c:pt idx="32">
                  <c:v>0.81488581111444103</c:v>
                </c:pt>
                <c:pt idx="33">
                  <c:v>0.84488581111444105</c:v>
                </c:pt>
                <c:pt idx="34">
                  <c:v>0.87488581111444097</c:v>
                </c:pt>
                <c:pt idx="35">
                  <c:v>0.904885811114441</c:v>
                </c:pt>
                <c:pt idx="36">
                  <c:v>0.93488581111444102</c:v>
                </c:pt>
                <c:pt idx="37">
                  <c:v>0.96488581111444094</c:v>
                </c:pt>
                <c:pt idx="38">
                  <c:v>0.99488581111444097</c:v>
                </c:pt>
                <c:pt idx="39">
                  <c:v>1.0248858111144401</c:v>
                </c:pt>
                <c:pt idx="40">
                  <c:v>1.0548858111144399</c:v>
                </c:pt>
                <c:pt idx="41">
                  <c:v>1.0848858111144402</c:v>
                </c:pt>
                <c:pt idx="42">
                  <c:v>1.11488581111444</c:v>
                </c:pt>
                <c:pt idx="43">
                  <c:v>1.14488581111444</c:v>
                </c:pt>
                <c:pt idx="44">
                  <c:v>1.17488581111444</c:v>
                </c:pt>
                <c:pt idx="45">
                  <c:v>1.20488581111444</c:v>
                </c:pt>
                <c:pt idx="46">
                  <c:v>1.2348858111144401</c:v>
                </c:pt>
                <c:pt idx="47">
                  <c:v>1.2648858111144401</c:v>
                </c:pt>
                <c:pt idx="48">
                  <c:v>1.2948858111144399</c:v>
                </c:pt>
                <c:pt idx="49">
                  <c:v>1.3248858111144401</c:v>
                </c:pt>
                <c:pt idx="50">
                  <c:v>1.35488581111444</c:v>
                </c:pt>
                <c:pt idx="51">
                  <c:v>1.38488581111444</c:v>
                </c:pt>
                <c:pt idx="52">
                  <c:v>1.41488581111444</c:v>
                </c:pt>
                <c:pt idx="53">
                  <c:v>1.44488581111444</c:v>
                </c:pt>
                <c:pt idx="54">
                  <c:v>1.4748858111144401</c:v>
                </c:pt>
                <c:pt idx="55">
                  <c:v>1.5048858111144401</c:v>
                </c:pt>
                <c:pt idx="56">
                  <c:v>1.5348858111144399</c:v>
                </c:pt>
                <c:pt idx="57">
                  <c:v>1.5648858111144401</c:v>
                </c:pt>
                <c:pt idx="58">
                  <c:v>1.5948858111144399</c:v>
                </c:pt>
                <c:pt idx="59">
                  <c:v>1.62488581111444</c:v>
                </c:pt>
                <c:pt idx="60">
                  <c:v>1.65488581111444</c:v>
                </c:pt>
                <c:pt idx="61">
                  <c:v>1.68488581111444</c:v>
                </c:pt>
                <c:pt idx="62">
                  <c:v>1.7148858111144401</c:v>
                </c:pt>
                <c:pt idx="63">
                  <c:v>1.7448858111144401</c:v>
                </c:pt>
                <c:pt idx="64">
                  <c:v>1.7748858111144399</c:v>
                </c:pt>
                <c:pt idx="65">
                  <c:v>1.8048858111144401</c:v>
                </c:pt>
                <c:pt idx="66">
                  <c:v>1.8348858111144399</c:v>
                </c:pt>
                <c:pt idx="67">
                  <c:v>1.8648858111144402</c:v>
                </c:pt>
                <c:pt idx="68">
                  <c:v>1.8948858111144402</c:v>
                </c:pt>
                <c:pt idx="69">
                  <c:v>1.9248858111144398</c:v>
                </c:pt>
                <c:pt idx="70">
                  <c:v>1.95488581111444</c:v>
                </c:pt>
                <c:pt idx="71">
                  <c:v>1.9848858111144401</c:v>
                </c:pt>
                <c:pt idx="72">
                  <c:v>2.0148858111144401</c:v>
                </c:pt>
                <c:pt idx="73">
                  <c:v>2.0448858111144399</c:v>
                </c:pt>
                <c:pt idx="74">
                  <c:v>2.0748858111144401</c:v>
                </c:pt>
                <c:pt idx="75">
                  <c:v>2.10488581111444</c:v>
                </c:pt>
                <c:pt idx="76">
                  <c:v>2.1348858111144402</c:v>
                </c:pt>
                <c:pt idx="77">
                  <c:v>2.16488581111444</c:v>
                </c:pt>
                <c:pt idx="78">
                  <c:v>2.1948858111144398</c:v>
                </c:pt>
                <c:pt idx="79">
                  <c:v>2.2248858111144401</c:v>
                </c:pt>
                <c:pt idx="80">
                  <c:v>2.2548858111144403</c:v>
                </c:pt>
                <c:pt idx="81">
                  <c:v>2.2848858111144397</c:v>
                </c:pt>
                <c:pt idx="82">
                  <c:v>2.3148858111144399</c:v>
                </c:pt>
                <c:pt idx="83">
                  <c:v>2.3448858111144402</c:v>
                </c:pt>
                <c:pt idx="84">
                  <c:v>2.37488581111444</c:v>
                </c:pt>
                <c:pt idx="85">
                  <c:v>2.4048858111144398</c:v>
                </c:pt>
                <c:pt idx="86">
                  <c:v>2.43488581111444</c:v>
                </c:pt>
                <c:pt idx="87">
                  <c:v>2.4648858111144403</c:v>
                </c:pt>
                <c:pt idx="88">
                  <c:v>2.4948858111144401</c:v>
                </c:pt>
                <c:pt idx="89">
                  <c:v>2.5248858111144399</c:v>
                </c:pt>
                <c:pt idx="90">
                  <c:v>2.5548858111144401</c:v>
                </c:pt>
                <c:pt idx="91">
                  <c:v>2.5848858111144399</c:v>
                </c:pt>
                <c:pt idx="92">
                  <c:v>2.6148858111144402</c:v>
                </c:pt>
                <c:pt idx="93">
                  <c:v>2.64488581111444</c:v>
                </c:pt>
                <c:pt idx="94">
                  <c:v>2.6748858111144398</c:v>
                </c:pt>
                <c:pt idx="95">
                  <c:v>2.70488581111444</c:v>
                </c:pt>
                <c:pt idx="96">
                  <c:v>2.7348858111144403</c:v>
                </c:pt>
                <c:pt idx="97">
                  <c:v>2.7648858111144397</c:v>
                </c:pt>
                <c:pt idx="98">
                  <c:v>2.7948858111144399</c:v>
                </c:pt>
                <c:pt idx="99">
                  <c:v>2.8248858111144401</c:v>
                </c:pt>
                <c:pt idx="100">
                  <c:v>2.85488581111444</c:v>
                </c:pt>
                <c:pt idx="101">
                  <c:v>2.8848858111144398</c:v>
                </c:pt>
                <c:pt idx="102">
                  <c:v>2.91488581111444</c:v>
                </c:pt>
                <c:pt idx="103">
                  <c:v>2.9448858111144403</c:v>
                </c:pt>
                <c:pt idx="104">
                  <c:v>2.9748858111144401</c:v>
                </c:pt>
                <c:pt idx="105">
                  <c:v>3</c:v>
                </c:pt>
              </c:numCache>
            </c:numRef>
          </c:xVal>
          <c:yVal>
            <c:numRef>
              <c:f>base_ic_tran!$O$2:$O$107</c:f>
              <c:numCache>
                <c:formatCode>General</c:formatCode>
                <c:ptCount val="106"/>
                <c:pt idx="0">
                  <c:v>507.18278144100697</c:v>
                </c:pt>
                <c:pt idx="1">
                  <c:v>507.16863080998598</c:v>
                </c:pt>
                <c:pt idx="2">
                  <c:v>507.079588192377</c:v>
                </c:pt>
                <c:pt idx="3">
                  <c:v>506.87814608360799</c:v>
                </c:pt>
                <c:pt idx="4">
                  <c:v>506.66417568505392</c:v>
                </c:pt>
                <c:pt idx="5">
                  <c:v>506.31082117819795</c:v>
                </c:pt>
                <c:pt idx="6">
                  <c:v>505.73969412501901</c:v>
                </c:pt>
                <c:pt idx="7">
                  <c:v>505.12476115737502</c:v>
                </c:pt>
                <c:pt idx="8">
                  <c:v>504.51798700844603</c:v>
                </c:pt>
                <c:pt idx="9">
                  <c:v>503.79458186206398</c:v>
                </c:pt>
                <c:pt idx="10">
                  <c:v>503.12550530944196</c:v>
                </c:pt>
                <c:pt idx="11">
                  <c:v>502.59998304544695</c:v>
                </c:pt>
                <c:pt idx="12">
                  <c:v>502.23648070242194</c:v>
                </c:pt>
                <c:pt idx="13">
                  <c:v>502.04797628053706</c:v>
                </c:pt>
                <c:pt idx="14">
                  <c:v>502.04116298923196</c:v>
                </c:pt>
                <c:pt idx="15">
                  <c:v>502.21627208695497</c:v>
                </c:pt>
                <c:pt idx="16">
                  <c:v>502.56712635105396</c:v>
                </c:pt>
                <c:pt idx="17">
                  <c:v>503.08137420028498</c:v>
                </c:pt>
                <c:pt idx="18">
                  <c:v>503.740918045635</c:v>
                </c:pt>
                <c:pt idx="19">
                  <c:v>504.52253716582601</c:v>
                </c:pt>
                <c:pt idx="20">
                  <c:v>505.39868925146601</c:v>
                </c:pt>
                <c:pt idx="21">
                  <c:v>506.33846529752401</c:v>
                </c:pt>
                <c:pt idx="22">
                  <c:v>507.30866658169504</c:v>
                </c:pt>
                <c:pt idx="23">
                  <c:v>508.274967883616</c:v>
                </c:pt>
                <c:pt idx="24">
                  <c:v>509.20312742644597</c:v>
                </c:pt>
                <c:pt idx="25">
                  <c:v>510.06020144895302</c:v>
                </c:pt>
                <c:pt idx="26">
                  <c:v>510.81572011757902</c:v>
                </c:pt>
                <c:pt idx="27">
                  <c:v>511.44278187157101</c:v>
                </c:pt>
                <c:pt idx="28">
                  <c:v>511.91902537708501</c:v>
                </c:pt>
                <c:pt idx="29">
                  <c:v>512.227442072489</c:v>
                </c:pt>
                <c:pt idx="30">
                  <c:v>512.35699774389104</c:v>
                </c:pt>
                <c:pt idx="31">
                  <c:v>512.30303850704706</c:v>
                </c:pt>
                <c:pt idx="32">
                  <c:v>512.06746472448594</c:v>
                </c:pt>
                <c:pt idx="33">
                  <c:v>511.65866540696004</c:v>
                </c:pt>
                <c:pt idx="34">
                  <c:v>511.09121511991793</c:v>
                </c:pt>
                <c:pt idx="35">
                  <c:v>510.38534487834801</c:v>
                </c:pt>
                <c:pt idx="36">
                  <c:v>509.56620749105701</c:v>
                </c:pt>
                <c:pt idx="37">
                  <c:v>508.66296585206101</c:v>
                </c:pt>
                <c:pt idx="38">
                  <c:v>507.70773937179399</c:v>
                </c:pt>
                <c:pt idx="39">
                  <c:v>506.73444878369497</c:v>
                </c:pt>
                <c:pt idx="40">
                  <c:v>505.777602757279</c:v>
                </c:pt>
                <c:pt idx="41">
                  <c:v>504.87107103131996</c:v>
                </c:pt>
                <c:pt idx="42">
                  <c:v>504.04688821142298</c:v>
                </c:pt>
                <c:pt idx="43">
                  <c:v>503.33413012746701</c:v>
                </c:pt>
                <c:pt idx="44">
                  <c:v>502.75790097159103</c:v>
                </c:pt>
                <c:pt idx="45">
                  <c:v>502.33846463509997</c:v>
                </c:pt>
                <c:pt idx="46">
                  <c:v>502.09054803834294</c:v>
                </c:pt>
                <c:pt idx="47">
                  <c:v>502.02283807997497</c:v>
                </c:pt>
                <c:pt idx="48">
                  <c:v>502.137687350649</c:v>
                </c:pt>
                <c:pt idx="49">
                  <c:v>502.431037131013</c:v>
                </c:pt>
                <c:pt idx="50">
                  <c:v>502.89255953985196</c:v>
                </c:pt>
                <c:pt idx="51">
                  <c:v>503.50601409085505</c:v>
                </c:pt>
                <c:pt idx="52">
                  <c:v>504.24980741642401</c:v>
                </c:pt>
                <c:pt idx="53">
                  <c:v>505.09773859491594</c:v>
                </c:pt>
                <c:pt idx="54">
                  <c:v>506.01990647682396</c:v>
                </c:pt>
                <c:pt idx="55">
                  <c:v>506.98374979388399</c:v>
                </c:pt>
                <c:pt idx="56">
                  <c:v>507.95518584756297</c:v>
                </c:pt>
                <c:pt idx="57">
                  <c:v>508.89980944065093</c:v>
                </c:pt>
                <c:pt idx="58">
                  <c:v>509.78411068386202</c:v>
                </c:pt>
                <c:pt idx="59">
                  <c:v>510.57666861470602</c:v>
                </c:pt>
                <c:pt idx="60">
                  <c:v>511.24927740624594</c:v>
                </c:pt>
                <c:pt idx="61">
                  <c:v>511.77796345442596</c:v>
                </c:pt>
                <c:pt idx="62">
                  <c:v>512.14385486836602</c:v>
                </c:pt>
                <c:pt idx="63">
                  <c:v>512.33386980893204</c:v>
                </c:pt>
                <c:pt idx="64">
                  <c:v>512.34119658937902</c:v>
                </c:pt>
                <c:pt idx="65">
                  <c:v>512.16554623423099</c:v>
                </c:pt>
                <c:pt idx="66">
                  <c:v>511.81316696684007</c:v>
                </c:pt>
                <c:pt idx="67">
                  <c:v>511.29661946679897</c:v>
                </c:pt>
                <c:pt idx="68">
                  <c:v>510.634321256757</c:v>
                </c:pt>
                <c:pt idx="69">
                  <c:v>509.84987776995899</c:v>
                </c:pt>
                <c:pt idx="70">
                  <c:v>508.97122604817093</c:v>
                </c:pt>
                <c:pt idx="71">
                  <c:v>508.029624201432</c:v>
                </c:pt>
                <c:pt idx="72">
                  <c:v>507.05852538241197</c:v>
                </c:pt>
                <c:pt idx="73">
                  <c:v>506.09237885337996</c:v>
                </c:pt>
                <c:pt idx="74">
                  <c:v>505.16540264311504</c:v>
                </c:pt>
                <c:pt idx="75">
                  <c:v>504.31037232497403</c:v>
                </c:pt>
                <c:pt idx="76">
                  <c:v>503.55746873344907</c:v>
                </c:pt>
                <c:pt idx="77">
                  <c:v>502.93322420529802</c:v>
                </c:pt>
                <c:pt idx="78">
                  <c:v>502.45960247059793</c:v>
                </c:pt>
                <c:pt idx="79">
                  <c:v>502.15324193578994</c:v>
                </c:pt>
                <c:pt idx="80">
                  <c:v>502.02488608601402</c:v>
                </c:pt>
                <c:pt idx="81">
                  <c:v>502.07901833539302</c:v>
                </c:pt>
                <c:pt idx="82">
                  <c:v>502.31371206138004</c:v>
                </c:pt>
                <c:pt idx="83">
                  <c:v>502.72069990503098</c:v>
                </c:pt>
                <c:pt idx="84">
                  <c:v>503.28565978915202</c:v>
                </c:pt>
                <c:pt idx="85">
                  <c:v>503.98870856364096</c:v>
                </c:pt>
                <c:pt idx="86">
                  <c:v>504.80508779646993</c:v>
                </c:pt>
                <c:pt idx="87">
                  <c:v>505.70602008003397</c:v>
                </c:pt>
                <c:pt idx="88">
                  <c:v>506.65970844854996</c:v>
                </c:pt>
                <c:pt idx="89">
                  <c:v>507.63244628245104</c:v>
                </c:pt>
                <c:pt idx="90">
                  <c:v>508.58980063092599</c:v>
                </c:pt>
                <c:pt idx="91">
                  <c:v>509.49782845774604</c:v>
                </c:pt>
                <c:pt idx="92">
                  <c:v>510.324283150631</c:v>
                </c:pt>
                <c:pt idx="93">
                  <c:v>511.03976794451495</c:v>
                </c:pt>
                <c:pt idx="94">
                  <c:v>511.61879385296106</c:v>
                </c:pt>
                <c:pt idx="95">
                  <c:v>512.0407023622929</c:v>
                </c:pt>
                <c:pt idx="96">
                  <c:v>512.29041751270802</c:v>
                </c:pt>
                <c:pt idx="97">
                  <c:v>512.35899796456408</c:v>
                </c:pt>
                <c:pt idx="98">
                  <c:v>512.24396702406807</c:v>
                </c:pt>
                <c:pt idx="99">
                  <c:v>511.94940708696498</c:v>
                </c:pt>
                <c:pt idx="100">
                  <c:v>511.48581417838801</c:v>
                </c:pt>
                <c:pt idx="101">
                  <c:v>510.86971778836698</c:v>
                </c:pt>
                <c:pt idx="102">
                  <c:v>510.12308055601693</c:v>
                </c:pt>
                <c:pt idx="103">
                  <c:v>509.27250106820293</c:v>
                </c:pt>
                <c:pt idx="104">
                  <c:v>508.34825066859304</c:v>
                </c:pt>
                <c:pt idx="105">
                  <c:v>507.541105269713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447-48F0-A96F-AD3B7F8BEDC0}"/>
            </c:ext>
          </c:extLst>
        </c:ser>
        <c:ser>
          <c:idx val="1"/>
          <c:order val="1"/>
          <c:tx>
            <c:v>3u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base_ic_tran!$Q$2:$Q$106</c:f>
              <c:numCache>
                <c:formatCode>General</c:formatCode>
                <c:ptCount val="105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3.3415428266433102E-2</c:v>
                </c:pt>
                <c:pt idx="5">
                  <c:v>5.3465085354786702E-2</c:v>
                </c:pt>
                <c:pt idx="6">
                  <c:v>8.3465085354786708E-2</c:v>
                </c:pt>
                <c:pt idx="7">
                  <c:v>0.113465085354786</c:v>
                </c:pt>
                <c:pt idx="8">
                  <c:v>0.143465085354786</c:v>
                </c:pt>
                <c:pt idx="9">
                  <c:v>0.173465085354786</c:v>
                </c:pt>
                <c:pt idx="10">
                  <c:v>0.203465085354786</c:v>
                </c:pt>
                <c:pt idx="11">
                  <c:v>0.23346508535478597</c:v>
                </c:pt>
                <c:pt idx="12">
                  <c:v>0.26346508535478597</c:v>
                </c:pt>
                <c:pt idx="13">
                  <c:v>0.29346508535478599</c:v>
                </c:pt>
                <c:pt idx="14">
                  <c:v>0.32346508535478596</c:v>
                </c:pt>
                <c:pt idx="15">
                  <c:v>0.35346508535478599</c:v>
                </c:pt>
                <c:pt idx="16">
                  <c:v>0.38346508535478596</c:v>
                </c:pt>
                <c:pt idx="17">
                  <c:v>0.41346508535478599</c:v>
                </c:pt>
                <c:pt idx="18">
                  <c:v>0.44346508535478596</c:v>
                </c:pt>
                <c:pt idx="19">
                  <c:v>0.47346508535478599</c:v>
                </c:pt>
                <c:pt idx="20">
                  <c:v>0.50346508535478596</c:v>
                </c:pt>
                <c:pt idx="21">
                  <c:v>0.53346508535478598</c:v>
                </c:pt>
                <c:pt idx="22">
                  <c:v>0.56346508535478601</c:v>
                </c:pt>
                <c:pt idx="23">
                  <c:v>0.59346508535478593</c:v>
                </c:pt>
                <c:pt idx="24">
                  <c:v>0.62346508535478595</c:v>
                </c:pt>
                <c:pt idx="25">
                  <c:v>0.65346508535478598</c:v>
                </c:pt>
                <c:pt idx="26">
                  <c:v>0.68346508535478601</c:v>
                </c:pt>
                <c:pt idx="27">
                  <c:v>0.71346508535478603</c:v>
                </c:pt>
                <c:pt idx="28">
                  <c:v>0.74346508535478595</c:v>
                </c:pt>
                <c:pt idx="29">
                  <c:v>0.77346508535478598</c:v>
                </c:pt>
                <c:pt idx="30">
                  <c:v>0.803465085354786</c:v>
                </c:pt>
                <c:pt idx="31">
                  <c:v>0.83346508535478603</c:v>
                </c:pt>
                <c:pt idx="32">
                  <c:v>0.86346508535478594</c:v>
                </c:pt>
                <c:pt idx="33">
                  <c:v>0.89346508535478597</c:v>
                </c:pt>
                <c:pt idx="34">
                  <c:v>0.923465085354786</c:v>
                </c:pt>
                <c:pt idx="35">
                  <c:v>0.95346508535478602</c:v>
                </c:pt>
                <c:pt idx="36">
                  <c:v>0.98346508535478605</c:v>
                </c:pt>
                <c:pt idx="37">
                  <c:v>1.01346508535478</c:v>
                </c:pt>
                <c:pt idx="38">
                  <c:v>1.04346508535478</c:v>
                </c:pt>
                <c:pt idx="39">
                  <c:v>1.07346508535478</c:v>
                </c:pt>
                <c:pt idx="40">
                  <c:v>1.1034650853547801</c:v>
                </c:pt>
                <c:pt idx="41">
                  <c:v>1.1334650853547801</c:v>
                </c:pt>
                <c:pt idx="42">
                  <c:v>1.1634650853547801</c:v>
                </c:pt>
                <c:pt idx="43">
                  <c:v>1.1934650853547799</c:v>
                </c:pt>
                <c:pt idx="44">
                  <c:v>1.2234650853547802</c:v>
                </c:pt>
                <c:pt idx="45">
                  <c:v>1.25346508535478</c:v>
                </c:pt>
                <c:pt idx="46">
                  <c:v>1.28346508535478</c:v>
                </c:pt>
                <c:pt idx="47">
                  <c:v>1.31346508535478</c:v>
                </c:pt>
                <c:pt idx="48">
                  <c:v>1.34346508535478</c:v>
                </c:pt>
                <c:pt idx="49">
                  <c:v>1.3734650853547801</c:v>
                </c:pt>
                <c:pt idx="50">
                  <c:v>1.4034650853547801</c:v>
                </c:pt>
                <c:pt idx="51">
                  <c:v>1.4334650853547799</c:v>
                </c:pt>
                <c:pt idx="52">
                  <c:v>1.4634650853547801</c:v>
                </c:pt>
                <c:pt idx="53">
                  <c:v>1.49346508535478</c:v>
                </c:pt>
                <c:pt idx="54">
                  <c:v>1.52346508535478</c:v>
                </c:pt>
                <c:pt idx="55">
                  <c:v>1.55346508535478</c:v>
                </c:pt>
                <c:pt idx="56">
                  <c:v>1.58346508535478</c:v>
                </c:pt>
                <c:pt idx="57">
                  <c:v>1.6134650853547801</c:v>
                </c:pt>
                <c:pt idx="58">
                  <c:v>1.6434650853547801</c:v>
                </c:pt>
                <c:pt idx="59">
                  <c:v>1.6734650853547799</c:v>
                </c:pt>
                <c:pt idx="60">
                  <c:v>1.7034650853547801</c:v>
                </c:pt>
                <c:pt idx="61">
                  <c:v>1.7334650853547799</c:v>
                </c:pt>
                <c:pt idx="62">
                  <c:v>1.76346508535479</c:v>
                </c:pt>
                <c:pt idx="63">
                  <c:v>1.79346508535479</c:v>
                </c:pt>
                <c:pt idx="64">
                  <c:v>1.82346508535479</c:v>
                </c:pt>
                <c:pt idx="65">
                  <c:v>1.8534650853547898</c:v>
                </c:pt>
                <c:pt idx="66">
                  <c:v>1.8834650853547901</c:v>
                </c:pt>
                <c:pt idx="67">
                  <c:v>1.9134650853547901</c:v>
                </c:pt>
                <c:pt idx="68">
                  <c:v>1.9434650853547899</c:v>
                </c:pt>
                <c:pt idx="69">
                  <c:v>1.9734650853547899</c:v>
                </c:pt>
                <c:pt idx="70">
                  <c:v>2.0034650853547902</c:v>
                </c:pt>
                <c:pt idx="71">
                  <c:v>2.03346508535479</c:v>
                </c:pt>
                <c:pt idx="72">
                  <c:v>2.0634650853547898</c:v>
                </c:pt>
                <c:pt idx="73">
                  <c:v>2.09346508535479</c:v>
                </c:pt>
                <c:pt idx="74">
                  <c:v>2.1234650853547898</c:v>
                </c:pt>
                <c:pt idx="75">
                  <c:v>2.1534650853547901</c:v>
                </c:pt>
                <c:pt idx="76">
                  <c:v>2.1834650853547899</c:v>
                </c:pt>
                <c:pt idx="77">
                  <c:v>2.2134650853547897</c:v>
                </c:pt>
                <c:pt idx="78">
                  <c:v>2.2434650853547899</c:v>
                </c:pt>
                <c:pt idx="79">
                  <c:v>2.2734650853547902</c:v>
                </c:pt>
                <c:pt idx="80">
                  <c:v>2.30346508535479</c:v>
                </c:pt>
                <c:pt idx="81">
                  <c:v>2.3334650853547898</c:v>
                </c:pt>
                <c:pt idx="82">
                  <c:v>2.3634650853547901</c:v>
                </c:pt>
                <c:pt idx="83">
                  <c:v>2.3934650853547903</c:v>
                </c:pt>
                <c:pt idx="84">
                  <c:v>2.4234650853547901</c:v>
                </c:pt>
                <c:pt idx="85">
                  <c:v>2.4534650853547899</c:v>
                </c:pt>
                <c:pt idx="86">
                  <c:v>2.4834650853547902</c:v>
                </c:pt>
                <c:pt idx="87">
                  <c:v>2.51346508535479</c:v>
                </c:pt>
                <c:pt idx="88">
                  <c:v>2.5434650853547902</c:v>
                </c:pt>
                <c:pt idx="89">
                  <c:v>2.57346508535479</c:v>
                </c:pt>
                <c:pt idx="90">
                  <c:v>2.6034650853547898</c:v>
                </c:pt>
                <c:pt idx="91">
                  <c:v>2.6334650853547901</c:v>
                </c:pt>
                <c:pt idx="92">
                  <c:v>2.6634650853547903</c:v>
                </c:pt>
                <c:pt idx="93">
                  <c:v>2.6934650853547897</c:v>
                </c:pt>
                <c:pt idx="94">
                  <c:v>2.7234650853547899</c:v>
                </c:pt>
                <c:pt idx="95">
                  <c:v>2.7534650853547902</c:v>
                </c:pt>
                <c:pt idx="96">
                  <c:v>2.7834650853547904</c:v>
                </c:pt>
                <c:pt idx="97">
                  <c:v>2.8134650853547898</c:v>
                </c:pt>
                <c:pt idx="98">
                  <c:v>2.84346508535479</c:v>
                </c:pt>
                <c:pt idx="99">
                  <c:v>2.8734650853547903</c:v>
                </c:pt>
                <c:pt idx="100">
                  <c:v>2.9034650853547901</c:v>
                </c:pt>
                <c:pt idx="101">
                  <c:v>2.9334650853547899</c:v>
                </c:pt>
                <c:pt idx="102">
                  <c:v>2.9634650853547901</c:v>
                </c:pt>
                <c:pt idx="103">
                  <c:v>2.9817325426773902</c:v>
                </c:pt>
                <c:pt idx="104">
                  <c:v>3</c:v>
                </c:pt>
              </c:numCache>
            </c:numRef>
          </c:xVal>
          <c:yVal>
            <c:numRef>
              <c:f>base_ic_tran!$R$2:$R$106</c:f>
              <c:numCache>
                <c:formatCode>General</c:formatCode>
                <c:ptCount val="105"/>
                <c:pt idx="0">
                  <c:v>507.18278144100697</c:v>
                </c:pt>
                <c:pt idx="1">
                  <c:v>507.17853629039797</c:v>
                </c:pt>
                <c:pt idx="2">
                  <c:v>507.15182271173205</c:v>
                </c:pt>
                <c:pt idx="3">
                  <c:v>507.07098451111301</c:v>
                </c:pt>
                <c:pt idx="4">
                  <c:v>506.96378128060297</c:v>
                </c:pt>
                <c:pt idx="5">
                  <c:v>506.77670450837297</c:v>
                </c:pt>
                <c:pt idx="6">
                  <c:v>506.50290370859801</c:v>
                </c:pt>
                <c:pt idx="7">
                  <c:v>506.25303734723099</c:v>
                </c:pt>
                <c:pt idx="8">
                  <c:v>506.03679643358106</c:v>
                </c:pt>
                <c:pt idx="9">
                  <c:v>505.86148860459895</c:v>
                </c:pt>
                <c:pt idx="10">
                  <c:v>505.73306863124702</c:v>
                </c:pt>
                <c:pt idx="11">
                  <c:v>505.65600239539503</c:v>
                </c:pt>
                <c:pt idx="12">
                  <c:v>505.63300571045602</c:v>
                </c:pt>
                <c:pt idx="13">
                  <c:v>505.66489423336202</c:v>
                </c:pt>
                <c:pt idx="14">
                  <c:v>505.75054188277198</c:v>
                </c:pt>
                <c:pt idx="15">
                  <c:v>505.88692074351496</c:v>
                </c:pt>
                <c:pt idx="16">
                  <c:v>506.06920907430401</c:v>
                </c:pt>
                <c:pt idx="17">
                  <c:v>506.29096143886801</c:v>
                </c:pt>
                <c:pt idx="18">
                  <c:v>506.54433543323699</c:v>
                </c:pt>
                <c:pt idx="19">
                  <c:v>506.82036761346501</c:v>
                </c:pt>
                <c:pt idx="20">
                  <c:v>507.10928925450497</c:v>
                </c:pt>
                <c:pt idx="21">
                  <c:v>507.40087101968493</c:v>
                </c:pt>
                <c:pt idx="22">
                  <c:v>507.68478451625197</c:v>
                </c:pt>
                <c:pt idx="23">
                  <c:v>507.95096803671197</c:v>
                </c:pt>
                <c:pt idx="24">
                  <c:v>508.18998354677097</c:v>
                </c:pt>
                <c:pt idx="25">
                  <c:v>508.39335219585104</c:v>
                </c:pt>
                <c:pt idx="26">
                  <c:v>508.55385630196196</c:v>
                </c:pt>
                <c:pt idx="27">
                  <c:v>508.66579688757304</c:v>
                </c:pt>
                <c:pt idx="28">
                  <c:v>508.72519738619206</c:v>
                </c:pt>
                <c:pt idx="29">
                  <c:v>508.72994605007699</c:v>
                </c:pt>
                <c:pt idx="30">
                  <c:v>508.67987179972698</c:v>
                </c:pt>
                <c:pt idx="31">
                  <c:v>508.57675068219299</c:v>
                </c:pt>
                <c:pt idx="32">
                  <c:v>508.42424265231898</c:v>
                </c:pt>
                <c:pt idx="33">
                  <c:v>508.22776095677807</c:v>
                </c:pt>
                <c:pt idx="34">
                  <c:v>507.99427888064201</c:v>
                </c:pt>
                <c:pt idx="35">
                  <c:v>507.73208090960605</c:v>
                </c:pt>
                <c:pt idx="36">
                  <c:v>507.45046737594697</c:v>
                </c:pt>
                <c:pt idx="37">
                  <c:v>507.15942331473406</c:v>
                </c:pt>
                <c:pt idx="38">
                  <c:v>506.86926349811802</c:v>
                </c:pt>
                <c:pt idx="39">
                  <c:v>506.59026639895802</c:v>
                </c:pt>
                <c:pt idx="40">
                  <c:v>506.33231014148299</c:v>
                </c:pt>
                <c:pt idx="41">
                  <c:v>506.10452332699498</c:v>
                </c:pt>
                <c:pt idx="42">
                  <c:v>505.91496299728999</c:v>
                </c:pt>
                <c:pt idx="43">
                  <c:v>505.77033095362702</c:v>
                </c:pt>
                <c:pt idx="44">
                  <c:v>505.67573823398004</c:v>
                </c:pt>
                <c:pt idx="45">
                  <c:v>505.63452582413004</c:v>
                </c:pt>
                <c:pt idx="46">
                  <c:v>505.648147703262</c:v>
                </c:pt>
                <c:pt idx="47">
                  <c:v>505.71612016954805</c:v>
                </c:pt>
                <c:pt idx="48">
                  <c:v>505.836039124102</c:v>
                </c:pt>
                <c:pt idx="49">
                  <c:v>506.00366468169301</c:v>
                </c:pt>
                <c:pt idx="50">
                  <c:v>506.21307019100203</c:v>
                </c:pt>
                <c:pt idx="51">
                  <c:v>506.45685055316801</c:v>
                </c:pt>
                <c:pt idx="52">
                  <c:v>506.72638269010093</c:v>
                </c:pt>
                <c:pt idx="53">
                  <c:v>507.01212919705296</c:v>
                </c:pt>
                <c:pt idx="54">
                  <c:v>507.30397467775504</c:v>
                </c:pt>
                <c:pt idx="55">
                  <c:v>507.59158306056105</c:v>
                </c:pt>
                <c:pt idx="56">
                  <c:v>507.86476337946903</c:v>
                </c:pt>
                <c:pt idx="57">
                  <c:v>508.11383111337898</c:v>
                </c:pt>
                <c:pt idx="58">
                  <c:v>508.32995223709298</c:v>
                </c:pt>
                <c:pt idx="59">
                  <c:v>508.50545765961095</c:v>
                </c:pt>
                <c:pt idx="60">
                  <c:v>508.63411670292498</c:v>
                </c:pt>
                <c:pt idx="61">
                  <c:v>508.71135968289502</c:v>
                </c:pt>
                <c:pt idx="62">
                  <c:v>508.73444144873298</c:v>
                </c:pt>
                <c:pt idx="63">
                  <c:v>508.70253985661697</c:v>
                </c:pt>
                <c:pt idx="64">
                  <c:v>508.61678551731097</c:v>
                </c:pt>
                <c:pt idx="65">
                  <c:v>508.48022167571702</c:v>
                </c:pt>
                <c:pt idx="66">
                  <c:v>508.29769565135098</c:v>
                </c:pt>
                <c:pt idx="67">
                  <c:v>508.07568578875896</c:v>
                </c:pt>
                <c:pt idx="68">
                  <c:v>507.82207023312804</c:v>
                </c:pt>
                <c:pt idx="69">
                  <c:v>507.54584596365999</c:v>
                </c:pt>
                <c:pt idx="70">
                  <c:v>507.25680830212997</c:v>
                </c:pt>
                <c:pt idx="71">
                  <c:v>506.965202499969</c:v>
                </c:pt>
                <c:pt idx="72">
                  <c:v>506.68135994650697</c:v>
                </c:pt>
                <c:pt idx="73">
                  <c:v>506.41533200727503</c:v>
                </c:pt>
                <c:pt idx="74">
                  <c:v>506.17653448891906</c:v>
                </c:pt>
                <c:pt idx="75">
                  <c:v>505.97341525056004</c:v>
                </c:pt>
                <c:pt idx="76">
                  <c:v>505.81315657150503</c:v>
                </c:pt>
                <c:pt idx="77">
                  <c:v>505.70142258742601</c:v>
                </c:pt>
                <c:pt idx="78">
                  <c:v>505.64216047710204</c:v>
                </c:pt>
                <c:pt idx="79">
                  <c:v>505.63746218207405</c:v>
                </c:pt>
                <c:pt idx="80">
                  <c:v>505.68749133891799</c:v>
                </c:pt>
                <c:pt idx="81">
                  <c:v>505.79047786636704</c:v>
                </c:pt>
                <c:pt idx="82">
                  <c:v>505.94278034628496</c:v>
                </c:pt>
                <c:pt idx="83">
                  <c:v>506.13901403625204</c:v>
                </c:pt>
                <c:pt idx="84">
                  <c:v>506.37224011961598</c:v>
                </c:pt>
                <c:pt idx="85">
                  <c:v>506.63420970219499</c:v>
                </c:pt>
                <c:pt idx="86">
                  <c:v>506.91565416750603</c:v>
                </c:pt>
                <c:pt idx="87">
                  <c:v>507.20661186611602</c:v>
                </c:pt>
                <c:pt idx="88">
                  <c:v>507.49677979696907</c:v>
                </c:pt>
                <c:pt idx="89">
                  <c:v>507.77587799064202</c:v>
                </c:pt>
                <c:pt idx="90">
                  <c:v>508.03401376900803</c:v>
                </c:pt>
                <c:pt idx="91">
                  <c:v>508.26203296366197</c:v>
                </c:pt>
                <c:pt idx="92">
                  <c:v>508.45184554333395</c:v>
                </c:pt>
                <c:pt idx="93">
                  <c:v>508.59671392811504</c:v>
                </c:pt>
                <c:pt idx="94">
                  <c:v>508.69149353712504</c:v>
                </c:pt>
                <c:pt idx="95">
                  <c:v>508.73281678835093</c:v>
                </c:pt>
                <c:pt idx="96">
                  <c:v>508.71921378840301</c:v>
                </c:pt>
                <c:pt idx="97">
                  <c:v>508.65116524213698</c:v>
                </c:pt>
                <c:pt idx="98">
                  <c:v>508.53108558969893</c:v>
                </c:pt>
                <c:pt idx="99">
                  <c:v>508.36323694349801</c:v>
                </c:pt>
                <c:pt idx="100">
                  <c:v>508.15357694621304</c:v>
                </c:pt>
                <c:pt idx="101">
                  <c:v>507.90954609952104</c:v>
                </c:pt>
                <c:pt idx="102">
                  <c:v>507.63980232343397</c:v>
                </c:pt>
                <c:pt idx="103">
                  <c:v>507.46665194672897</c:v>
                </c:pt>
                <c:pt idx="104">
                  <c:v>507.28984209804599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447-48F0-A96F-AD3B7F8BEDC0}"/>
            </c:ext>
          </c:extLst>
        </c:ser>
        <c:ser>
          <c:idx val="2"/>
          <c:order val="2"/>
          <c:tx>
            <c:v>1u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base_ic_tran!$T$2:$T$105</c:f>
              <c:numCache>
                <c:formatCode>General</c:formatCode>
                <c:ptCount val="104"/>
                <c:pt idx="0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3.8899605054231103E-2</c:v>
                </c:pt>
                <c:pt idx="5">
                  <c:v>6.8899605054231094E-2</c:v>
                </c:pt>
                <c:pt idx="6">
                  <c:v>9.8899605054231093E-2</c:v>
                </c:pt>
                <c:pt idx="7">
                  <c:v>0.12889960505423101</c:v>
                </c:pt>
                <c:pt idx="8">
                  <c:v>0.15889960505423101</c:v>
                </c:pt>
                <c:pt idx="9">
                  <c:v>0.18889960505423101</c:v>
                </c:pt>
                <c:pt idx="10">
                  <c:v>0.21889960505423101</c:v>
                </c:pt>
                <c:pt idx="11">
                  <c:v>0.24889960505423098</c:v>
                </c:pt>
                <c:pt idx="12">
                  <c:v>0.278899605054231</c:v>
                </c:pt>
                <c:pt idx="13">
                  <c:v>0.30889960505423097</c:v>
                </c:pt>
                <c:pt idx="14">
                  <c:v>0.338899605054231</c:v>
                </c:pt>
                <c:pt idx="15">
                  <c:v>0.36889960505423097</c:v>
                </c:pt>
                <c:pt idx="16">
                  <c:v>0.398899605054231</c:v>
                </c:pt>
                <c:pt idx="17">
                  <c:v>0.42889960505423097</c:v>
                </c:pt>
                <c:pt idx="18">
                  <c:v>0.458899605054231</c:v>
                </c:pt>
                <c:pt idx="19">
                  <c:v>0.48889960505423102</c:v>
                </c:pt>
                <c:pt idx="20">
                  <c:v>0.51889960505423105</c:v>
                </c:pt>
                <c:pt idx="21">
                  <c:v>0.54889960505423108</c:v>
                </c:pt>
                <c:pt idx="22">
                  <c:v>0.57889960505423099</c:v>
                </c:pt>
                <c:pt idx="23">
                  <c:v>0.60889960505423102</c:v>
                </c:pt>
                <c:pt idx="24">
                  <c:v>0.63889960505423105</c:v>
                </c:pt>
                <c:pt idx="25">
                  <c:v>0.66889960505423107</c:v>
                </c:pt>
                <c:pt idx="26">
                  <c:v>0.69889960505423099</c:v>
                </c:pt>
                <c:pt idx="27">
                  <c:v>0.72889960505423101</c:v>
                </c:pt>
                <c:pt idx="28">
                  <c:v>0.75889960505423104</c:v>
                </c:pt>
                <c:pt idx="29">
                  <c:v>0.78889960505423107</c:v>
                </c:pt>
                <c:pt idx="30">
                  <c:v>0.81889960505423098</c:v>
                </c:pt>
                <c:pt idx="31">
                  <c:v>0.84889960505423101</c:v>
                </c:pt>
                <c:pt idx="32">
                  <c:v>0.87889960505423104</c:v>
                </c:pt>
                <c:pt idx="33">
                  <c:v>0.90889960505423106</c:v>
                </c:pt>
                <c:pt idx="34">
                  <c:v>0.93889960505423098</c:v>
                </c:pt>
                <c:pt idx="35">
                  <c:v>0.96889960505423101</c:v>
                </c:pt>
                <c:pt idx="36">
                  <c:v>0.99889960505423092</c:v>
                </c:pt>
                <c:pt idx="37">
                  <c:v>1.0288996050542301</c:v>
                </c:pt>
                <c:pt idx="38">
                  <c:v>1.0588996050542301</c:v>
                </c:pt>
                <c:pt idx="39">
                  <c:v>1.0888996050542299</c:v>
                </c:pt>
                <c:pt idx="40">
                  <c:v>1.1188996050542301</c:v>
                </c:pt>
                <c:pt idx="41">
                  <c:v>1.1488996050542299</c:v>
                </c:pt>
                <c:pt idx="42">
                  <c:v>1.1788996050542302</c:v>
                </c:pt>
                <c:pt idx="43">
                  <c:v>1.20889960505423</c:v>
                </c:pt>
                <c:pt idx="44">
                  <c:v>1.23889960505423</c:v>
                </c:pt>
                <c:pt idx="45">
                  <c:v>1.2688996050542301</c:v>
                </c:pt>
                <c:pt idx="46">
                  <c:v>1.2988996050542301</c:v>
                </c:pt>
                <c:pt idx="47">
                  <c:v>1.3288996050542299</c:v>
                </c:pt>
                <c:pt idx="48">
                  <c:v>1.3588996050542301</c:v>
                </c:pt>
                <c:pt idx="49">
                  <c:v>1.3888996050542299</c:v>
                </c:pt>
                <c:pt idx="50">
                  <c:v>1.4188996050542302</c:v>
                </c:pt>
                <c:pt idx="51">
                  <c:v>1.44889960505423</c:v>
                </c:pt>
                <c:pt idx="52">
                  <c:v>1.47889960505423</c:v>
                </c:pt>
                <c:pt idx="53">
                  <c:v>1.50889960505423</c:v>
                </c:pt>
                <c:pt idx="54">
                  <c:v>1.5388996050542301</c:v>
                </c:pt>
                <c:pt idx="55">
                  <c:v>1.5688996050542301</c:v>
                </c:pt>
                <c:pt idx="56">
                  <c:v>1.5988996050542301</c:v>
                </c:pt>
                <c:pt idx="57">
                  <c:v>1.6288996050542299</c:v>
                </c:pt>
                <c:pt idx="58">
                  <c:v>1.6588996050542302</c:v>
                </c:pt>
                <c:pt idx="59">
                  <c:v>1.68889960505423</c:v>
                </c:pt>
                <c:pt idx="60">
                  <c:v>1.71889960505423</c:v>
                </c:pt>
                <c:pt idx="61">
                  <c:v>1.74889960505423</c:v>
                </c:pt>
                <c:pt idx="62">
                  <c:v>1.7788996050542301</c:v>
                </c:pt>
                <c:pt idx="63">
                  <c:v>1.8088996050542301</c:v>
                </c:pt>
                <c:pt idx="64">
                  <c:v>1.8388996050542301</c:v>
                </c:pt>
                <c:pt idx="65">
                  <c:v>1.8688996050542301</c:v>
                </c:pt>
                <c:pt idx="66">
                  <c:v>1.8988996050542299</c:v>
                </c:pt>
                <c:pt idx="67">
                  <c:v>1.92889960505423</c:v>
                </c:pt>
                <c:pt idx="68">
                  <c:v>1.95889960505423</c:v>
                </c:pt>
                <c:pt idx="69">
                  <c:v>1.9888996050542302</c:v>
                </c:pt>
                <c:pt idx="70">
                  <c:v>2.0188996050542301</c:v>
                </c:pt>
                <c:pt idx="71">
                  <c:v>2.0488996050542299</c:v>
                </c:pt>
                <c:pt idx="72">
                  <c:v>2.0788996050542301</c:v>
                </c:pt>
                <c:pt idx="73">
                  <c:v>2.1088996050542304</c:v>
                </c:pt>
                <c:pt idx="74">
                  <c:v>2.1388996050542297</c:v>
                </c:pt>
                <c:pt idx="75">
                  <c:v>2.16889960505423</c:v>
                </c:pt>
                <c:pt idx="76">
                  <c:v>2.1988996050542302</c:v>
                </c:pt>
                <c:pt idx="77">
                  <c:v>2.22889960505423</c:v>
                </c:pt>
                <c:pt idx="78">
                  <c:v>2.2588996050542298</c:v>
                </c:pt>
                <c:pt idx="79">
                  <c:v>2.2888996050542301</c:v>
                </c:pt>
                <c:pt idx="80">
                  <c:v>2.3188996050542299</c:v>
                </c:pt>
                <c:pt idx="81">
                  <c:v>2.3488996050542301</c:v>
                </c:pt>
                <c:pt idx="82">
                  <c:v>2.3788996050542299</c:v>
                </c:pt>
                <c:pt idx="83">
                  <c:v>2.4088996050542302</c:v>
                </c:pt>
                <c:pt idx="84">
                  <c:v>2.43889960505423</c:v>
                </c:pt>
                <c:pt idx="85">
                  <c:v>2.4688996050542302</c:v>
                </c:pt>
                <c:pt idx="86">
                  <c:v>2.49889960505423</c:v>
                </c:pt>
                <c:pt idx="87">
                  <c:v>2.5288996050542298</c:v>
                </c:pt>
                <c:pt idx="88">
                  <c:v>2.5588996050542301</c:v>
                </c:pt>
                <c:pt idx="89">
                  <c:v>2.5888996050542303</c:v>
                </c:pt>
                <c:pt idx="90">
                  <c:v>2.6188996050542297</c:v>
                </c:pt>
                <c:pt idx="91">
                  <c:v>2.6488996050542299</c:v>
                </c:pt>
                <c:pt idx="92">
                  <c:v>2.6788996050542302</c:v>
                </c:pt>
                <c:pt idx="93">
                  <c:v>2.70889960505423</c:v>
                </c:pt>
                <c:pt idx="94">
                  <c:v>2.7388996050542298</c:v>
                </c:pt>
                <c:pt idx="95">
                  <c:v>2.7688996050542301</c:v>
                </c:pt>
                <c:pt idx="96">
                  <c:v>2.7988996050542303</c:v>
                </c:pt>
                <c:pt idx="97">
                  <c:v>2.8288996050542301</c:v>
                </c:pt>
                <c:pt idx="98">
                  <c:v>2.8588996050542299</c:v>
                </c:pt>
                <c:pt idx="99">
                  <c:v>2.8888996050542302</c:v>
                </c:pt>
                <c:pt idx="100">
                  <c:v>2.91889960505423</c:v>
                </c:pt>
                <c:pt idx="101">
                  <c:v>2.9488996050542302</c:v>
                </c:pt>
                <c:pt idx="102">
                  <c:v>2.97889960505423</c:v>
                </c:pt>
                <c:pt idx="103">
                  <c:v>3</c:v>
                </c:pt>
              </c:numCache>
            </c:numRef>
          </c:xVal>
          <c:yVal>
            <c:numRef>
              <c:f>base_ic_tran!$U$2:$U$105</c:f>
              <c:numCache>
                <c:formatCode>General</c:formatCode>
                <c:ptCount val="104"/>
                <c:pt idx="0">
                  <c:v>507.18278144100697</c:v>
                </c:pt>
                <c:pt idx="1">
                  <c:v>507.18136639449006</c:v>
                </c:pt>
                <c:pt idx="2">
                  <c:v>507.17246179273593</c:v>
                </c:pt>
                <c:pt idx="3">
                  <c:v>507.14551537773201</c:v>
                </c:pt>
                <c:pt idx="4">
                  <c:v>507.09340291057504</c:v>
                </c:pt>
                <c:pt idx="5">
                  <c:v>507.00040607526205</c:v>
                </c:pt>
                <c:pt idx="6">
                  <c:v>506.91231166495805</c:v>
                </c:pt>
                <c:pt idx="7">
                  <c:v>506.83420280063996</c:v>
                </c:pt>
                <c:pt idx="8">
                  <c:v>506.76878701261199</c:v>
                </c:pt>
                <c:pt idx="9">
                  <c:v>506.71814749577305</c:v>
                </c:pt>
                <c:pt idx="10">
                  <c:v>506.68398104713901</c:v>
                </c:pt>
                <c:pt idx="11">
                  <c:v>506.66747974311897</c:v>
                </c:pt>
                <c:pt idx="12">
                  <c:v>506.66923017891298</c:v>
                </c:pt>
                <c:pt idx="13">
                  <c:v>506.68917321366007</c:v>
                </c:pt>
                <c:pt idx="14">
                  <c:v>506.72660376190908</c:v>
                </c:pt>
                <c:pt idx="15">
                  <c:v>506.78019680872598</c:v>
                </c:pt>
                <c:pt idx="16">
                  <c:v>506.84805496667502</c:v>
                </c:pt>
                <c:pt idx="17">
                  <c:v>506.92777572755296</c:v>
                </c:pt>
                <c:pt idx="18">
                  <c:v>507.01653638088294</c:v>
                </c:pt>
                <c:pt idx="19">
                  <c:v>507.11119378687999</c:v>
                </c:pt>
                <c:pt idx="20">
                  <c:v>507.208395536833</c:v>
                </c:pt>
                <c:pt idx="21">
                  <c:v>507.30469858678401</c:v>
                </c:pt>
                <c:pt idx="22">
                  <c:v>507.39669117448705</c:v>
                </c:pt>
                <c:pt idx="23">
                  <c:v>507.48111370624997</c:v>
                </c:pt>
                <c:pt idx="24">
                  <c:v>507.55497432750701</c:v>
                </c:pt>
                <c:pt idx="25">
                  <c:v>507.61565506930498</c:v>
                </c:pt>
                <c:pt idx="26">
                  <c:v>507.66100478826201</c:v>
                </c:pt>
                <c:pt idx="27">
                  <c:v>507.68941557997402</c:v>
                </c:pt>
                <c:pt idx="28">
                  <c:v>507.69987992974205</c:v>
                </c:pt>
                <c:pt idx="29">
                  <c:v>507.69202654942001</c:v>
                </c:pt>
                <c:pt idx="30">
                  <c:v>507.66613361048798</c:v>
                </c:pt>
                <c:pt idx="31">
                  <c:v>507.62311889330101</c:v>
                </c:pt>
                <c:pt idx="32">
                  <c:v>507.56450720089299</c:v>
                </c:pt>
                <c:pt idx="33">
                  <c:v>507.49237620198102</c:v>
                </c:pt>
                <c:pt idx="34">
                  <c:v>507.40928264126802</c:v>
                </c:pt>
                <c:pt idx="35">
                  <c:v>507.31817155734296</c:v>
                </c:pt>
                <c:pt idx="36">
                  <c:v>507.22227175342306</c:v>
                </c:pt>
                <c:pt idx="37">
                  <c:v>507.12498125202001</c:v>
                </c:pt>
                <c:pt idx="38">
                  <c:v>507.02974681439395</c:v>
                </c:pt>
                <c:pt idx="39">
                  <c:v>506.93994180754294</c:v>
                </c:pt>
                <c:pt idx="40">
                  <c:v>506.85874674959899</c:v>
                </c:pt>
                <c:pt idx="41">
                  <c:v>506.78903675857794</c:v>
                </c:pt>
                <c:pt idx="42">
                  <c:v>506.73327987477603</c:v>
                </c:pt>
                <c:pt idx="43">
                  <c:v>506.69344983413805</c:v>
                </c:pt>
                <c:pt idx="44">
                  <c:v>506.67095635383993</c:v>
                </c:pt>
                <c:pt idx="45">
                  <c:v>506.66659537066306</c:v>
                </c:pt>
                <c:pt idx="46">
                  <c:v>506.68052096992704</c:v>
                </c:pt>
                <c:pt idx="47">
                  <c:v>506.712239981793</c:v>
                </c:pt>
                <c:pt idx="48">
                  <c:v>506.76062942868504</c:v>
                </c:pt>
                <c:pt idx="49">
                  <c:v>506.82397620910899</c:v>
                </c:pt>
                <c:pt idx="50">
                  <c:v>506.90003762592301</c:v>
                </c:pt>
                <c:pt idx="51">
                  <c:v>506.98612063724397</c:v>
                </c:pt>
                <c:pt idx="52">
                  <c:v>507.07917705030803</c:v>
                </c:pt>
                <c:pt idx="53">
                  <c:v>507.17591131525103</c:v>
                </c:pt>
                <c:pt idx="54">
                  <c:v>507.27289712678498</c:v>
                </c:pt>
                <c:pt idx="55">
                  <c:v>507.36669872337797</c:v>
                </c:pt>
                <c:pt idx="56">
                  <c:v>507.45399259789303</c:v>
                </c:pt>
                <c:pt idx="57">
                  <c:v>507.53168530841793</c:v>
                </c:pt>
                <c:pt idx="58">
                  <c:v>507.59702320534001</c:v>
                </c:pt>
                <c:pt idx="59">
                  <c:v>507.64769016788199</c:v>
                </c:pt>
                <c:pt idx="60">
                  <c:v>507.68188986150494</c:v>
                </c:pt>
                <c:pt idx="61">
                  <c:v>507.69840957308401</c:v>
                </c:pt>
                <c:pt idx="62">
                  <c:v>507.69666333459298</c:v>
                </c:pt>
                <c:pt idx="63">
                  <c:v>507.67671278476195</c:v>
                </c:pt>
                <c:pt idx="64">
                  <c:v>507.63926501517801</c:v>
                </c:pt>
                <c:pt idx="65">
                  <c:v>507.58564747290404</c:v>
                </c:pt>
                <c:pt idx="66">
                  <c:v>507.51776081537798</c:v>
                </c:pt>
                <c:pt idx="67">
                  <c:v>507.43801140449904</c:v>
                </c:pt>
                <c:pt idx="68">
                  <c:v>507.349225855702</c:v>
                </c:pt>
                <c:pt idx="69">
                  <c:v>507.25455069783698</c:v>
                </c:pt>
                <c:pt idx="70">
                  <c:v>507.15734072743902</c:v>
                </c:pt>
                <c:pt idx="71">
                  <c:v>507.061040037547</c:v>
                </c:pt>
                <c:pt idx="72">
                  <c:v>506.96905995350204</c:v>
                </c:pt>
                <c:pt idx="73">
                  <c:v>506.88465820773007</c:v>
                </c:pt>
                <c:pt idx="74">
                  <c:v>506.81082363069999</c:v>
                </c:pt>
                <c:pt idx="75">
                  <c:v>506.75017042917199</c:v>
                </c:pt>
                <c:pt idx="76">
                  <c:v>506.704845774624</c:v>
                </c:pt>
                <c:pt idx="77">
                  <c:v>506.67645394767703</c:v>
                </c:pt>
                <c:pt idx="78">
                  <c:v>506.66599969631403</c:v>
                </c:pt>
                <c:pt idx="79">
                  <c:v>506.67385278760401</c:v>
                </c:pt>
                <c:pt idx="80">
                  <c:v>506.69973498825397</c:v>
                </c:pt>
                <c:pt idx="81">
                  <c:v>506.74272992405696</c:v>
                </c:pt>
                <c:pt idx="82">
                  <c:v>506.80131546858104</c:v>
                </c:pt>
                <c:pt idx="83">
                  <c:v>506.87341752425198</c:v>
                </c:pt>
                <c:pt idx="84">
                  <c:v>506.95648331049495</c:v>
                </c:pt>
                <c:pt idx="85">
                  <c:v>507.04757158907898</c:v>
                </c:pt>
                <c:pt idx="86">
                  <c:v>507.14345665962401</c:v>
                </c:pt>
                <c:pt idx="87">
                  <c:v>507.240742469152</c:v>
                </c:pt>
                <c:pt idx="88">
                  <c:v>507.33598281602303</c:v>
                </c:pt>
                <c:pt idx="89">
                  <c:v>507.42580340434699</c:v>
                </c:pt>
                <c:pt idx="90">
                  <c:v>507.507021429048</c:v>
                </c:pt>
                <c:pt idx="91">
                  <c:v>507.57675844831397</c:v>
                </c:pt>
                <c:pt idx="92">
                  <c:v>507.63254252801704</c:v>
                </c:pt>
                <c:pt idx="93">
                  <c:v>507.67239601521698</c:v>
                </c:pt>
                <c:pt idx="94">
                  <c:v>507.69490580271696</c:v>
                </c:pt>
                <c:pt idx="95">
                  <c:v>507.69927356679199</c:v>
                </c:pt>
                <c:pt idx="96">
                  <c:v>507.68534417351196</c:v>
                </c:pt>
                <c:pt idx="97">
                  <c:v>507.65361122969898</c:v>
                </c:pt>
                <c:pt idx="98">
                  <c:v>507.60519957414198</c:v>
                </c:pt>
                <c:pt idx="99">
                  <c:v>507.54182533237105</c:v>
                </c:pt>
                <c:pt idx="100">
                  <c:v>507.46573496366796</c:v>
                </c:pt>
                <c:pt idx="101">
                  <c:v>507.37962548176898</c:v>
                </c:pt>
                <c:pt idx="102">
                  <c:v>507.286548703177</c:v>
                </c:pt>
                <c:pt idx="103">
                  <c:v>507.21858412336201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447-48F0-A96F-AD3B7F8BE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615776"/>
        <c:axId val="238603776"/>
      </c:scatterChart>
      <c:valAx>
        <c:axId val="23861577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 </a:t>
                </a:r>
                <a:r>
                  <a:rPr lang="en-US" altLang="ja-JP"/>
                  <a:t>[ns]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603776"/>
        <c:crosses val="autoZero"/>
        <c:crossBetween val="midCat"/>
      </c:valAx>
      <c:valAx>
        <c:axId val="2386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電流 </a:t>
                </a:r>
                <a:r>
                  <a:rPr lang="en-US" altLang="ja-JP"/>
                  <a:t>[µA]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615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747222222222238"/>
          <c:y val="0.48466353164187809"/>
          <c:w val="0.12141666666666667"/>
          <c:h val="0.234376640419947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278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689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862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799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551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562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210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0031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5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839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0167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1" Type="http://schemas.openxmlformats.org/officeDocument/2006/relationships/image" Target="../media/image12.png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5" Type="http://schemas.openxmlformats.org/officeDocument/2006/relationships/image" Target="../media/image5.png"/><Relationship Id="rId1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70.png"/><Relationship Id="rId21" Type="http://schemas.openxmlformats.org/officeDocument/2006/relationships/image" Target="../media/image100.png"/><Relationship Id="rId12" Type="http://schemas.openxmlformats.org/officeDocument/2006/relationships/image" Target="../media/image120.png"/><Relationship Id="rId17" Type="http://schemas.openxmlformats.org/officeDocument/2006/relationships/image" Target="../media/image60.png"/><Relationship Id="rId16" Type="http://schemas.openxmlformats.org/officeDocument/2006/relationships/image" Target="../media/image5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5" Type="http://schemas.openxmlformats.org/officeDocument/2006/relationships/image" Target="../media/image40.png"/><Relationship Id="rId19" Type="http://schemas.openxmlformats.org/officeDocument/2006/relationships/image" Target="../media/image80.png"/><Relationship Id="rId14" Type="http://schemas.openxmlformats.org/officeDocument/2006/relationships/image" Target="../media/image30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68645-7E51-F203-1BB3-90E78A646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IHP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PD+</a:t>
            </a:r>
            <a:r>
              <a:rPr kumimoji="1" lang="ja-JP" altLang="en-US" dirty="0"/>
              <a:t>ベース接地基本増幅回路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05A67C-766F-B112-7254-5232A875C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B4</a:t>
            </a:r>
            <a:r>
              <a:rPr lang="ja-JP" altLang="en-US" dirty="0"/>
              <a:t>　緒方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551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10599-FF63-439B-3DA3-2C2ABE84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489396-E4EA-19FA-B4EE-B99DC741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PD</a:t>
            </a:r>
            <a:r>
              <a:rPr kumimoji="1" lang="ja-JP" altLang="en-US" dirty="0"/>
              <a:t>はプロパティに</a:t>
            </a:r>
            <a:r>
              <a:rPr kumimoji="1" lang="en-US" altLang="ja-JP" dirty="0"/>
              <a:t>WG type</a:t>
            </a:r>
            <a:r>
              <a:rPr kumimoji="1" lang="ja-JP" altLang="en-US" dirty="0"/>
              <a:t>という項目がある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今回は全て</a:t>
            </a:r>
            <a:r>
              <a:rPr kumimoji="1" lang="en-US" altLang="ja-JP" dirty="0" err="1"/>
              <a:t>ShallowRib</a:t>
            </a:r>
            <a:r>
              <a:rPr kumimoji="1" lang="ja-JP" altLang="en-US" dirty="0"/>
              <a:t>を使用</a:t>
            </a:r>
            <a:r>
              <a:rPr kumimoji="1" lang="en-US" altLang="ja-JP" dirty="0"/>
              <a:t>)</a:t>
            </a:r>
            <a:r>
              <a:rPr kumimoji="1" lang="ja-JP" altLang="en-US" dirty="0"/>
              <a:t>。シミュレーションを行う際、変数を設定する部分に選択した</a:t>
            </a:r>
            <a:r>
              <a:rPr kumimoji="1" lang="en-US" altLang="ja-JP" dirty="0"/>
              <a:t>WG type</a:t>
            </a:r>
            <a:r>
              <a:rPr kumimoji="1" lang="ja-JP" altLang="en-US" dirty="0"/>
              <a:t>が表示される。</a:t>
            </a:r>
            <a:r>
              <a:rPr lang="ja-JP" altLang="en-US" dirty="0"/>
              <a:t>何かしら数字を入力しないとシミュレーションできないため今回は</a:t>
            </a:r>
            <a:r>
              <a:rPr lang="en-US" altLang="ja-JP" dirty="0"/>
              <a:t>0</a:t>
            </a:r>
            <a:r>
              <a:rPr lang="ja-JP" altLang="en-US" dirty="0"/>
              <a:t>を入力した。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872BD5-0039-2A92-8C4A-3DDFE65AA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5" t="23333" r="50000" b="57682"/>
          <a:stretch/>
        </p:blipFill>
        <p:spPr>
          <a:xfrm>
            <a:off x="4631635" y="3533408"/>
            <a:ext cx="7138000" cy="182870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03DDFE9-CFAD-7940-5B76-2BEBFEF08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3" t="28551" r="50680" b="26087"/>
          <a:stretch/>
        </p:blipFill>
        <p:spPr>
          <a:xfrm>
            <a:off x="1517971" y="2892287"/>
            <a:ext cx="2594114" cy="31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3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418A8-5C0D-AB3E-728C-8039B07F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F31FB14-C696-AFB9-2D48-D0051F19ED15}"/>
                  </a:ext>
                </a:extLst>
              </p:cNvPr>
              <p:cNvSpPr txBox="1"/>
              <p:nvPr/>
            </p:nvSpPr>
            <p:spPr>
              <a:xfrm>
                <a:off x="4842067" y="5575596"/>
                <a:ext cx="16026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DC</a:t>
                </a:r>
                <a:r>
                  <a:rPr kumimoji="1" lang="ja-JP" altLang="en-US" dirty="0"/>
                  <a:t>：</a:t>
                </a:r>
                <a:r>
                  <a:rPr kumimoji="1" lang="en-US" altLang="ja-JP" dirty="0"/>
                  <a:t>0 A</a:t>
                </a:r>
              </a:p>
              <a:p>
                <a:r>
                  <a:rPr lang="en-US" altLang="ja-JP" dirty="0"/>
                  <a:t>AC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1 A</a:t>
                </a:r>
              </a:p>
              <a:p>
                <a:r>
                  <a:rPr lang="en-US" altLang="ja-JP" dirty="0" err="1"/>
                  <a:t>t</a:t>
                </a:r>
                <a:r>
                  <a:rPr kumimoji="1" lang="en-US" altLang="ja-JP" dirty="0" err="1"/>
                  <a:t>ran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F31FB14-C696-AFB9-2D48-D0051F19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67" y="5575596"/>
                <a:ext cx="1602656" cy="923330"/>
              </a:xfrm>
              <a:prstGeom prst="rect">
                <a:avLst/>
              </a:prstGeom>
              <a:blipFill>
                <a:blip r:embed="rId11"/>
                <a:stretch>
                  <a:fillRect l="-3042" t="-5298" r="-380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7" name="コンテンツ プレースホルダー 3">
                <a:extLst>
                  <a:ext uri="{FF2B5EF4-FFF2-40B4-BE49-F238E27FC236}">
                    <a16:creationId xmlns:a16="http://schemas.microsoft.com/office/drawing/2014/main" id="{C3D5B361-4C8F-CDDC-0EFC-CF70FA410F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499884"/>
                  </p:ext>
                </p:extLst>
              </p:nvPr>
            </p:nvGraphicFramePr>
            <p:xfrm>
              <a:off x="6163625" y="2006033"/>
              <a:ext cx="5872368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56">
                      <a:extLst>
                        <a:ext uri="{9D8B030D-6E8A-4147-A177-3AD203B41FA5}">
                          <a16:colId xmlns:a16="http://schemas.microsoft.com/office/drawing/2014/main" val="1067325239"/>
                        </a:ext>
                      </a:extLst>
                    </a:gridCol>
                    <a:gridCol w="1957456">
                      <a:extLst>
                        <a:ext uri="{9D8B030D-6E8A-4147-A177-3AD203B41FA5}">
                          <a16:colId xmlns:a16="http://schemas.microsoft.com/office/drawing/2014/main" val="3874380494"/>
                        </a:ext>
                      </a:extLst>
                    </a:gridCol>
                    <a:gridCol w="1957456">
                      <a:extLst>
                        <a:ext uri="{9D8B030D-6E8A-4147-A177-3AD203B41FA5}">
                          <a16:colId xmlns:a16="http://schemas.microsoft.com/office/drawing/2014/main" val="129362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単位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6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780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0.925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88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1,3,10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µA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528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nF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035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9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kΩ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45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7" name="コンテンツ プレースホルダー 3">
                <a:extLst>
                  <a:ext uri="{FF2B5EF4-FFF2-40B4-BE49-F238E27FC236}">
                    <a16:creationId xmlns:a16="http://schemas.microsoft.com/office/drawing/2014/main" id="{C3D5B361-4C8F-CDDC-0EFC-CF70FA410F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499884"/>
                  </p:ext>
                </p:extLst>
              </p:nvPr>
            </p:nvGraphicFramePr>
            <p:xfrm>
              <a:off x="6163625" y="2006033"/>
              <a:ext cx="5872368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56">
                      <a:extLst>
                        <a:ext uri="{9D8B030D-6E8A-4147-A177-3AD203B41FA5}">
                          <a16:colId xmlns:a16="http://schemas.microsoft.com/office/drawing/2014/main" val="1067325239"/>
                        </a:ext>
                      </a:extLst>
                    </a:gridCol>
                    <a:gridCol w="1957456">
                      <a:extLst>
                        <a:ext uri="{9D8B030D-6E8A-4147-A177-3AD203B41FA5}">
                          <a16:colId xmlns:a16="http://schemas.microsoft.com/office/drawing/2014/main" val="3874380494"/>
                        </a:ext>
                      </a:extLst>
                    </a:gridCol>
                    <a:gridCol w="1957456">
                      <a:extLst>
                        <a:ext uri="{9D8B030D-6E8A-4147-A177-3AD203B41FA5}">
                          <a16:colId xmlns:a16="http://schemas.microsoft.com/office/drawing/2014/main" val="129362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単位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6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111475" r="-20155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780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211475" r="-20155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0.925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88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316667" r="-20155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1,3,10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µA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528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409836" r="-2015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nF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035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509836" r="-2015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9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609836" r="-20155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kΩ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45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A304D5-F4BA-0092-D3A4-962ADE08F9FA}"/>
              </a:ext>
            </a:extLst>
          </p:cNvPr>
          <p:cNvSpPr txBox="1"/>
          <p:nvPr/>
        </p:nvSpPr>
        <p:spPr>
          <a:xfrm>
            <a:off x="802215" y="1269088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</a:t>
            </a: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D987AE6C-28A1-BD2D-987D-60A0D018764B}"/>
              </a:ext>
            </a:extLst>
          </p:cNvPr>
          <p:cNvCxnSpPr>
            <a:cxnSpLocks/>
          </p:cNvCxnSpPr>
          <p:nvPr/>
        </p:nvCxnSpPr>
        <p:spPr bwMode="auto">
          <a:xfrm>
            <a:off x="4730244" y="4817056"/>
            <a:ext cx="351808" cy="8061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11D5E47-2642-2ECA-10D8-413032B9D0C4}"/>
              </a:ext>
            </a:extLst>
          </p:cNvPr>
          <p:cNvGrpSpPr/>
          <p:nvPr/>
        </p:nvGrpSpPr>
        <p:grpSpPr>
          <a:xfrm>
            <a:off x="181839" y="1702370"/>
            <a:ext cx="5963531" cy="3925208"/>
            <a:chOff x="181839" y="1702370"/>
            <a:chExt cx="5963531" cy="392520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30E9A09-6E79-160B-B3A8-BD8B63C6D95E}"/>
                </a:ext>
              </a:extLst>
            </p:cNvPr>
            <p:cNvGrpSpPr/>
            <p:nvPr/>
          </p:nvGrpSpPr>
          <p:grpSpPr>
            <a:xfrm>
              <a:off x="681934" y="4730747"/>
              <a:ext cx="317187" cy="142725"/>
              <a:chOff x="2987919" y="4044462"/>
              <a:chExt cx="389792" cy="164117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3F49E3A6-1FCA-D7D9-D9C3-4D47C4B74686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858D7717-8AF3-E1B2-B58D-2D4EEE08CA71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A4EE91B5-5E64-9878-0DF2-D8C4DF393E77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0AD766D7-7A9E-C82A-E894-7CF1AD6AAEC4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F05BD46-9E55-5400-3DDF-A1C86C804305}"/>
                </a:ext>
              </a:extLst>
            </p:cNvPr>
            <p:cNvGrpSpPr/>
            <p:nvPr/>
          </p:nvGrpSpPr>
          <p:grpSpPr>
            <a:xfrm>
              <a:off x="681934" y="4172037"/>
              <a:ext cx="317187" cy="91755"/>
              <a:chOff x="3006969" y="2778369"/>
              <a:chExt cx="369277" cy="87923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223EE91-45C1-8C61-C386-71182047185B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FC565F81-FA33-BBA2-264D-F3E4E25E78A8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B3825C6-08BC-4BC9-6A17-9C4C9751FE6A}"/>
                </a:ext>
              </a:extLst>
            </p:cNvPr>
            <p:cNvCxnSpPr/>
            <p:nvPr/>
          </p:nvCxnSpPr>
          <p:spPr bwMode="auto">
            <a:xfrm>
              <a:off x="837144" y="4249124"/>
              <a:ext cx="0" cy="48162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7A92F19A-C1D8-95FB-0BEF-855DE6D5DA1B}"/>
                </a:ext>
              </a:extLst>
            </p:cNvPr>
            <p:cNvCxnSpPr/>
            <p:nvPr/>
          </p:nvCxnSpPr>
          <p:spPr bwMode="auto">
            <a:xfrm flipV="1">
              <a:off x="837144" y="3886901"/>
              <a:ext cx="0" cy="28513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983D86F-57CF-F4CF-55E2-3A7E590010C6}"/>
                </a:ext>
              </a:extLst>
            </p:cNvPr>
            <p:cNvCxnSpPr/>
            <p:nvPr/>
          </p:nvCxnSpPr>
          <p:spPr bwMode="auto">
            <a:xfrm>
              <a:off x="831973" y="3885330"/>
              <a:ext cx="52915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5B1CDED-1E53-AC52-27E8-B16ADBAC5DDB}"/>
                </a:ext>
              </a:extLst>
            </p:cNvPr>
            <p:cNvSpPr/>
            <p:nvPr/>
          </p:nvSpPr>
          <p:spPr bwMode="auto">
            <a:xfrm>
              <a:off x="1361127" y="3841085"/>
              <a:ext cx="88490" cy="88490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8A98CD7-CC21-C8BD-3DB7-62B56669943B}"/>
                </a:ext>
              </a:extLst>
            </p:cNvPr>
            <p:cNvCxnSpPr/>
            <p:nvPr/>
          </p:nvCxnSpPr>
          <p:spPr bwMode="auto">
            <a:xfrm>
              <a:off x="1449617" y="3885330"/>
              <a:ext cx="120458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62D2DCC-6DA3-62BB-F07B-848689CA92CF}"/>
                </a:ext>
              </a:extLst>
            </p:cNvPr>
            <p:cNvGrpSpPr/>
            <p:nvPr/>
          </p:nvGrpSpPr>
          <p:grpSpPr>
            <a:xfrm>
              <a:off x="1601251" y="4730747"/>
              <a:ext cx="317187" cy="142725"/>
              <a:chOff x="2987919" y="4044462"/>
              <a:chExt cx="389792" cy="164117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7D94982-B42F-632D-4B9F-7781582CC2E6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27058BF3-D798-228A-2499-804EF9510FF7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AE7E286-2E02-01BD-8E89-6D5F68CB0476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E59C5933-AE4C-9729-B4BF-B8A36CC20343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49337F9-0361-0DCF-6C3D-3169F0975202}"/>
                </a:ext>
              </a:extLst>
            </p:cNvPr>
            <p:cNvCxnSpPr/>
            <p:nvPr/>
          </p:nvCxnSpPr>
          <p:spPr bwMode="auto">
            <a:xfrm>
              <a:off x="1756461" y="4307170"/>
              <a:ext cx="0" cy="42357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A5E14AD-E85B-1853-D280-D5A7F4C35CD8}"/>
                </a:ext>
              </a:extLst>
            </p:cNvPr>
            <p:cNvCxnSpPr/>
            <p:nvPr/>
          </p:nvCxnSpPr>
          <p:spPr bwMode="auto">
            <a:xfrm flipV="1">
              <a:off x="1756461" y="3886901"/>
              <a:ext cx="0" cy="28513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FC9AF82-C829-5263-3EC0-47B971EEBD9E}"/>
                </a:ext>
              </a:extLst>
            </p:cNvPr>
            <p:cNvGrpSpPr/>
            <p:nvPr/>
          </p:nvGrpSpPr>
          <p:grpSpPr>
            <a:xfrm>
              <a:off x="1601251" y="4169437"/>
              <a:ext cx="317187" cy="137733"/>
              <a:chOff x="4463079" y="4371929"/>
              <a:chExt cx="317187" cy="137733"/>
            </a:xfrm>
          </p:grpSpPr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789097F6-7B0B-22A1-38E9-A1A2D3D6A2B2}"/>
                  </a:ext>
                </a:extLst>
              </p:cNvPr>
              <p:cNvCxnSpPr/>
              <p:nvPr/>
            </p:nvCxnSpPr>
            <p:spPr>
              <a:xfrm>
                <a:off x="4463079" y="4371929"/>
                <a:ext cx="31718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256D4EC9-1C9A-C009-1315-671E534AB45F}"/>
                  </a:ext>
                </a:extLst>
              </p:cNvPr>
              <p:cNvCxnSpPr/>
              <p:nvPr/>
            </p:nvCxnSpPr>
            <p:spPr>
              <a:xfrm>
                <a:off x="4463079" y="4509662"/>
                <a:ext cx="31718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AD0517D-AAD1-AE28-FAC8-32E280227F7B}"/>
                </a:ext>
              </a:extLst>
            </p:cNvPr>
            <p:cNvSpPr/>
            <p:nvPr/>
          </p:nvSpPr>
          <p:spPr bwMode="auto">
            <a:xfrm>
              <a:off x="1700339" y="3832465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AA95C947-0320-01D9-048F-2082BE484976}"/>
                </a:ext>
              </a:extLst>
            </p:cNvPr>
            <p:cNvGrpSpPr/>
            <p:nvPr/>
          </p:nvGrpSpPr>
          <p:grpSpPr>
            <a:xfrm>
              <a:off x="2654201" y="3671479"/>
              <a:ext cx="176980" cy="427702"/>
              <a:chOff x="4296697" y="3647797"/>
              <a:chExt cx="176980" cy="427702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639355B-A0FE-763E-6A18-7440F48681F9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4787C2EF-5706-8E3F-D248-9D1E8F6F16CF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E945764C-CABB-6A70-77C4-BC5B9388997D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C1F2BA1-019C-31FF-147E-B450AAD66E41}"/>
                </a:ext>
              </a:extLst>
            </p:cNvPr>
            <p:cNvSpPr/>
            <p:nvPr/>
          </p:nvSpPr>
          <p:spPr bwMode="auto">
            <a:xfrm>
              <a:off x="2703362" y="2424361"/>
              <a:ext cx="255638" cy="62926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D0E1236A-9D3D-F4FE-652B-5FCB7969134F}"/>
                </a:ext>
              </a:extLst>
            </p:cNvPr>
            <p:cNvCxnSpPr/>
            <p:nvPr/>
          </p:nvCxnSpPr>
          <p:spPr bwMode="auto">
            <a:xfrm>
              <a:off x="2821349" y="3053625"/>
              <a:ext cx="0" cy="61785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8CE7C2B-115A-EA34-D29D-B687BC028F36}"/>
                </a:ext>
              </a:extLst>
            </p:cNvPr>
            <p:cNvCxnSpPr/>
            <p:nvPr/>
          </p:nvCxnSpPr>
          <p:spPr bwMode="auto">
            <a:xfrm>
              <a:off x="2821349" y="1887623"/>
              <a:ext cx="0" cy="53673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F619EAD-802B-7636-A887-40BD8C459890}"/>
                </a:ext>
              </a:extLst>
            </p:cNvPr>
            <p:cNvCxnSpPr/>
            <p:nvPr/>
          </p:nvCxnSpPr>
          <p:spPr bwMode="auto">
            <a:xfrm>
              <a:off x="2403407" y="1887623"/>
              <a:ext cx="91440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670E4-7BD0-8325-BFC1-BAA56F3F06AE}"/>
                </a:ext>
              </a:extLst>
            </p:cNvPr>
            <p:cNvSpPr/>
            <p:nvPr/>
          </p:nvSpPr>
          <p:spPr bwMode="auto">
            <a:xfrm>
              <a:off x="2781889" y="1840920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8723E4C3-82D6-7A2A-79B8-7D0AE80B1581}"/>
                </a:ext>
              </a:extLst>
            </p:cNvPr>
            <p:cNvCxnSpPr/>
            <p:nvPr/>
          </p:nvCxnSpPr>
          <p:spPr bwMode="auto">
            <a:xfrm>
              <a:off x="2831181" y="3287141"/>
              <a:ext cx="2684207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BCEBB259-E5A2-BB5B-7F49-0A3DC446E6D0}"/>
                </a:ext>
              </a:extLst>
            </p:cNvPr>
            <p:cNvSpPr/>
            <p:nvPr/>
          </p:nvSpPr>
          <p:spPr bwMode="auto">
            <a:xfrm>
              <a:off x="2786936" y="3242532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DECBAF8-7286-AD2C-38FE-86DFE6583C7C}"/>
                </a:ext>
              </a:extLst>
            </p:cNvPr>
            <p:cNvSpPr/>
            <p:nvPr/>
          </p:nvSpPr>
          <p:spPr bwMode="auto">
            <a:xfrm>
              <a:off x="2826134" y="4080947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0D12B12A-504E-D06F-D51F-EA022E67D388}"/>
                </a:ext>
              </a:extLst>
            </p:cNvPr>
            <p:cNvSpPr/>
            <p:nvPr/>
          </p:nvSpPr>
          <p:spPr bwMode="auto">
            <a:xfrm>
              <a:off x="2761131" y="4421404"/>
              <a:ext cx="255638" cy="62926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9E64D930-E260-044E-9EEC-F6E25655F49A}"/>
                </a:ext>
              </a:extLst>
            </p:cNvPr>
            <p:cNvGrpSpPr/>
            <p:nvPr/>
          </p:nvGrpSpPr>
          <p:grpSpPr>
            <a:xfrm>
              <a:off x="3528314" y="5479757"/>
              <a:ext cx="317187" cy="142725"/>
              <a:chOff x="2987919" y="4044462"/>
              <a:chExt cx="389792" cy="164117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90C1EBEE-2F64-E69C-2152-978506908A40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648F68F-5592-4BBF-C627-D3CAFFBC4C5E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D893B55A-A447-7988-BE1D-29AD17D4C05C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3F13E895-22C2-6D13-D607-D3E41A012A04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DBB1DAC-7DCB-E218-4E0F-7F2EEC8F3270}"/>
                </a:ext>
              </a:extLst>
            </p:cNvPr>
            <p:cNvCxnSpPr/>
            <p:nvPr/>
          </p:nvCxnSpPr>
          <p:spPr bwMode="auto">
            <a:xfrm>
              <a:off x="3683524" y="4905760"/>
              <a:ext cx="0" cy="57399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60F6F3B-5606-6F8D-C64C-16CADE081BAA}"/>
                </a:ext>
              </a:extLst>
            </p:cNvPr>
            <p:cNvCxnSpPr/>
            <p:nvPr/>
          </p:nvCxnSpPr>
          <p:spPr bwMode="auto">
            <a:xfrm flipV="1">
              <a:off x="3683524" y="4155787"/>
              <a:ext cx="0" cy="5412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A9381FA9-968C-EBFC-52D2-6C97B9770C89}"/>
                </a:ext>
              </a:extLst>
            </p:cNvPr>
            <p:cNvSpPr/>
            <p:nvPr/>
          </p:nvSpPr>
          <p:spPr bwMode="auto">
            <a:xfrm>
              <a:off x="3627402" y="4101351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CAA337-9C56-1F9D-29F8-E3FDA4E466E8}"/>
                </a:ext>
              </a:extLst>
            </p:cNvPr>
            <p:cNvCxnSpPr/>
            <p:nvPr/>
          </p:nvCxnSpPr>
          <p:spPr bwMode="auto">
            <a:xfrm>
              <a:off x="2880343" y="4136052"/>
              <a:ext cx="1563329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BF361447-9AB9-BB3A-9982-44B8FBA8DC36}"/>
                </a:ext>
              </a:extLst>
            </p:cNvPr>
            <p:cNvCxnSpPr/>
            <p:nvPr/>
          </p:nvCxnSpPr>
          <p:spPr bwMode="auto">
            <a:xfrm>
              <a:off x="2880343" y="4105608"/>
              <a:ext cx="0" cy="33271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AF8FE9DA-DF56-0FA1-F8D8-D067E2DED1DF}"/>
                </a:ext>
              </a:extLst>
            </p:cNvPr>
            <p:cNvGrpSpPr/>
            <p:nvPr/>
          </p:nvGrpSpPr>
          <p:grpSpPr>
            <a:xfrm>
              <a:off x="2734324" y="5479757"/>
              <a:ext cx="317187" cy="142725"/>
              <a:chOff x="2987919" y="4044462"/>
              <a:chExt cx="389792" cy="164117"/>
            </a:xfrm>
          </p:grpSpPr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8E82D36A-BD30-7DE4-9A95-93D8F56670BE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A3EE9E4E-D3F8-DCBC-A2FA-87F8D84F7FD5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08ABB394-834C-6A56-462B-2C1DC3D2FB20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E927E2A1-333E-5F51-3D5E-BCEA7D9B979A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E0DBD56A-7699-2000-00EF-FF22EA383302}"/>
                </a:ext>
              </a:extLst>
            </p:cNvPr>
            <p:cNvCxnSpPr/>
            <p:nvPr/>
          </p:nvCxnSpPr>
          <p:spPr bwMode="auto">
            <a:xfrm>
              <a:off x="2889534" y="5056180"/>
              <a:ext cx="0" cy="42357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09A4F701-12AB-6E0C-01DE-AE50F9C3644D}"/>
                </a:ext>
              </a:extLst>
            </p:cNvPr>
            <p:cNvCxnSpPr/>
            <p:nvPr/>
          </p:nvCxnSpPr>
          <p:spPr bwMode="auto">
            <a:xfrm>
              <a:off x="4443672" y="4136052"/>
              <a:ext cx="0" cy="38290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67CD8BDB-6D2C-9B28-0D5B-FACF5441941F}"/>
                </a:ext>
              </a:extLst>
            </p:cNvPr>
            <p:cNvSpPr/>
            <p:nvPr/>
          </p:nvSpPr>
          <p:spPr bwMode="auto">
            <a:xfrm>
              <a:off x="4270703" y="4508280"/>
              <a:ext cx="353600" cy="353600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B113477-A944-DD72-479C-68DFB6DA126C}"/>
                </a:ext>
              </a:extLst>
            </p:cNvPr>
            <p:cNvCxnSpPr/>
            <p:nvPr/>
          </p:nvCxnSpPr>
          <p:spPr bwMode="auto">
            <a:xfrm flipV="1">
              <a:off x="4443672" y="4546009"/>
              <a:ext cx="0" cy="251004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EDE4E3F8-EC67-4A7D-F870-2553421E61C2}"/>
                </a:ext>
              </a:extLst>
            </p:cNvPr>
            <p:cNvGrpSpPr/>
            <p:nvPr/>
          </p:nvGrpSpPr>
          <p:grpSpPr>
            <a:xfrm>
              <a:off x="4295407" y="5484853"/>
              <a:ext cx="317187" cy="142725"/>
              <a:chOff x="2987919" y="4044462"/>
              <a:chExt cx="389792" cy="164117"/>
            </a:xfrm>
          </p:grpSpPr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806384C2-7888-8EA3-A96A-D8CCF7657629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0F871D9B-B31F-FA44-44D0-9482EBB71537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885A445-875F-52ED-BB43-1F40B772CA64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C03C11A5-FAE2-9B78-AC0B-0C517B858B1C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5BBD8FA-A0BA-B564-41A7-4DFCE956C879}"/>
                </a:ext>
              </a:extLst>
            </p:cNvPr>
            <p:cNvCxnSpPr/>
            <p:nvPr/>
          </p:nvCxnSpPr>
          <p:spPr bwMode="auto">
            <a:xfrm>
              <a:off x="4450617" y="4868376"/>
              <a:ext cx="0" cy="63944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F31F3D9-219F-761B-4AE5-4B14C94A29CA}"/>
                </a:ext>
              </a:extLst>
            </p:cNvPr>
            <p:cNvSpPr/>
            <p:nvPr/>
          </p:nvSpPr>
          <p:spPr bwMode="auto">
            <a:xfrm>
              <a:off x="5515388" y="3242532"/>
              <a:ext cx="88490" cy="88490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3168E939-425F-6104-0C31-5DC0A34113FE}"/>
                </a:ext>
              </a:extLst>
            </p:cNvPr>
            <p:cNvGrpSpPr/>
            <p:nvPr/>
          </p:nvGrpSpPr>
          <p:grpSpPr>
            <a:xfrm>
              <a:off x="5401039" y="5479757"/>
              <a:ext cx="317187" cy="142725"/>
              <a:chOff x="2987919" y="4044462"/>
              <a:chExt cx="389792" cy="164117"/>
            </a:xfrm>
          </p:grpSpPr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265D4FAB-809D-394A-3825-ED52D7AE3C84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65F815F6-5CD5-0C38-69B0-15CA96189621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CF24CA47-BE7A-0BBF-B282-E26C700A9BFC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63D873F5-A037-553B-D468-71E773DE9E05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0371F7D5-11FD-7C17-9CD1-0E97319D379B}"/>
                </a:ext>
              </a:extLst>
            </p:cNvPr>
            <p:cNvCxnSpPr/>
            <p:nvPr/>
          </p:nvCxnSpPr>
          <p:spPr bwMode="auto">
            <a:xfrm flipV="1">
              <a:off x="5554716" y="3362552"/>
              <a:ext cx="0" cy="809583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2F789E93-3FCB-F1E7-A53F-797FB2DBA8C8}"/>
                    </a:ext>
                  </a:extLst>
                </p:cNvPr>
                <p:cNvSpPr txBox="1"/>
                <p:nvPr/>
              </p:nvSpPr>
              <p:spPr>
                <a:xfrm>
                  <a:off x="5031722" y="4171582"/>
                  <a:ext cx="11136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2F789E93-3FCB-F1E7-A53F-797FB2DBA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722" y="4171582"/>
                  <a:ext cx="11136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85DF4C87-F7FD-1A08-6764-F483C5EA4BA5}"/>
                </a:ext>
              </a:extLst>
            </p:cNvPr>
            <p:cNvCxnSpPr/>
            <p:nvPr/>
          </p:nvCxnSpPr>
          <p:spPr bwMode="auto">
            <a:xfrm>
              <a:off x="5554716" y="4546009"/>
              <a:ext cx="0" cy="853489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84EBBFB4-0CDB-E551-4D00-5C6C6917B3B9}"/>
                    </a:ext>
                  </a:extLst>
                </p:cNvPr>
                <p:cNvSpPr txBox="1"/>
                <p:nvPr/>
              </p:nvSpPr>
              <p:spPr>
                <a:xfrm>
                  <a:off x="1719873" y="1702370"/>
                  <a:ext cx="904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84EBBFB4-0CDB-E551-4D00-5C6C6917B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873" y="1702370"/>
                  <a:ext cx="90456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F2FDDF70-AA77-41EF-FBF6-212F9E5B6E34}"/>
                    </a:ext>
                  </a:extLst>
                </p:cNvPr>
                <p:cNvSpPr txBox="1"/>
                <p:nvPr/>
              </p:nvSpPr>
              <p:spPr>
                <a:xfrm>
                  <a:off x="2016383" y="2509859"/>
                  <a:ext cx="736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F2FDDF70-AA77-41EF-FBF6-212F9E5B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6383" y="2509859"/>
                  <a:ext cx="73614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4DC54811-2C54-01A0-3552-3856AAA0A29F}"/>
                    </a:ext>
                  </a:extLst>
                </p:cNvPr>
                <p:cNvSpPr txBox="1"/>
                <p:nvPr/>
              </p:nvSpPr>
              <p:spPr>
                <a:xfrm>
                  <a:off x="1843680" y="3250148"/>
                  <a:ext cx="904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4DC54811-2C54-01A0-3552-3856AAA0A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680" y="3250148"/>
                  <a:ext cx="9045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43A625BF-0588-51A1-A4E6-6C4383EBD9BD}"/>
                    </a:ext>
                  </a:extLst>
                </p:cNvPr>
                <p:cNvSpPr txBox="1"/>
                <p:nvPr/>
              </p:nvSpPr>
              <p:spPr>
                <a:xfrm>
                  <a:off x="181839" y="4010626"/>
                  <a:ext cx="6851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43A625BF-0588-51A1-A4E6-6C4383EBD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39" y="4010626"/>
                  <a:ext cx="68515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A477480B-4F69-E84E-FCAE-1AC3C8F7696B}"/>
                    </a:ext>
                  </a:extLst>
                </p:cNvPr>
                <p:cNvSpPr txBox="1"/>
                <p:nvPr/>
              </p:nvSpPr>
              <p:spPr>
                <a:xfrm>
                  <a:off x="928379" y="4029168"/>
                  <a:ext cx="904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A477480B-4F69-E84E-FCAE-1AC3C8F76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79" y="4029168"/>
                  <a:ext cx="90456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8EA1342-BE02-1AB6-FB2C-427C48EFD6D4}"/>
                    </a:ext>
                  </a:extLst>
                </p:cNvPr>
                <p:cNvSpPr txBox="1"/>
                <p:nvPr/>
              </p:nvSpPr>
              <p:spPr>
                <a:xfrm>
                  <a:off x="2203309" y="4536428"/>
                  <a:ext cx="651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8EA1342-BE02-1AB6-FB2C-427C48EFD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309" y="4536428"/>
                  <a:ext cx="65170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64882865-EA2D-8CA5-8D82-4574B4F0D355}"/>
                </a:ext>
              </a:extLst>
            </p:cNvPr>
            <p:cNvCxnSpPr/>
            <p:nvPr/>
          </p:nvCxnSpPr>
          <p:spPr bwMode="auto">
            <a:xfrm flipV="1">
              <a:off x="3116317" y="4368250"/>
              <a:ext cx="0" cy="723199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213A057-3508-18E0-7D8B-CCC727021791}"/>
                    </a:ext>
                  </a:extLst>
                </p:cNvPr>
                <p:cNvSpPr txBox="1"/>
                <p:nvPr/>
              </p:nvSpPr>
              <p:spPr>
                <a:xfrm>
                  <a:off x="2974115" y="4797013"/>
                  <a:ext cx="6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213A057-3508-18E0-7D8B-CCC72702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115" y="4797013"/>
                  <a:ext cx="644276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DB6AE991-510F-A4D6-1EB1-9883EB98DAC0}"/>
                    </a:ext>
                  </a:extLst>
                </p:cNvPr>
                <p:cNvSpPr txBox="1"/>
                <p:nvPr/>
              </p:nvSpPr>
              <p:spPr>
                <a:xfrm>
                  <a:off x="4458435" y="4441895"/>
                  <a:ext cx="736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DB6AE991-510F-A4D6-1EB1-9883EB98D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435" y="4441895"/>
                  <a:ext cx="736140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4E34A2B-B5B6-04BD-0757-2901A099AC92}"/>
                </a:ext>
              </a:extLst>
            </p:cNvPr>
            <p:cNvCxnSpPr/>
            <p:nvPr/>
          </p:nvCxnSpPr>
          <p:spPr bwMode="auto">
            <a:xfrm>
              <a:off x="2713194" y="3146134"/>
              <a:ext cx="0" cy="554813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DE9296C0-91E8-A40B-A53C-F7E2D8368F3C}"/>
                </a:ext>
              </a:extLst>
            </p:cNvPr>
            <p:cNvSpPr/>
            <p:nvPr/>
          </p:nvSpPr>
          <p:spPr bwMode="auto">
            <a:xfrm>
              <a:off x="3559089" y="4671511"/>
              <a:ext cx="260086" cy="224212"/>
            </a:xfrm>
            <a:prstGeom prst="triangl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CCAF4E9F-DACC-0573-80B9-91CB17CC7491}"/>
                </a:ext>
              </a:extLst>
            </p:cNvPr>
            <p:cNvCxnSpPr/>
            <p:nvPr/>
          </p:nvCxnSpPr>
          <p:spPr bwMode="auto">
            <a:xfrm>
              <a:off x="3541137" y="4661911"/>
              <a:ext cx="29658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7FE0F01D-8BEE-41F3-01D2-3937E7DFCFC4}"/>
                </a:ext>
              </a:extLst>
            </p:cNvPr>
            <p:cNvCxnSpPr/>
            <p:nvPr/>
          </p:nvCxnSpPr>
          <p:spPr bwMode="auto">
            <a:xfrm flipH="1">
              <a:off x="3834764" y="4392678"/>
              <a:ext cx="225054" cy="225054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78F1058-E886-1265-5BAF-7170474C58C0}"/>
                </a:ext>
              </a:extLst>
            </p:cNvPr>
            <p:cNvCxnSpPr/>
            <p:nvPr/>
          </p:nvCxnSpPr>
          <p:spPr bwMode="auto">
            <a:xfrm flipH="1">
              <a:off x="3897078" y="4515529"/>
              <a:ext cx="225054" cy="225054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7B2A73-EBAB-D2B8-5A41-88B62486E97D}"/>
              </a:ext>
            </a:extLst>
          </p:cNvPr>
          <p:cNvSpPr txBox="1"/>
          <p:nvPr/>
        </p:nvSpPr>
        <p:spPr>
          <a:xfrm>
            <a:off x="6317797" y="4923764"/>
            <a:ext cx="5655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PD</a:t>
            </a:r>
            <a:r>
              <a:rPr kumimoji="1" lang="ja-JP" altLang="en-US" sz="2000" dirty="0"/>
              <a:t>はバイアスの値に応じてモデルが分かれており、</a:t>
            </a:r>
            <a:r>
              <a:rPr kumimoji="1" lang="en-US" altLang="ja-JP" sz="2000" dirty="0"/>
              <a:t>-2, -1, 0 V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種類ある。今回は逆バイアスが</a:t>
            </a:r>
            <a:r>
              <a:rPr kumimoji="1" lang="en-US" altLang="ja-JP" sz="2000" dirty="0"/>
              <a:t>50 mV</a:t>
            </a:r>
            <a:r>
              <a:rPr kumimoji="1" lang="ja-JP" altLang="en-US" sz="2000" dirty="0"/>
              <a:t>程度のため、</a:t>
            </a:r>
            <a:r>
              <a:rPr kumimoji="1" lang="en-US" altLang="ja-JP" sz="2000" dirty="0"/>
              <a:t>PD</a:t>
            </a:r>
            <a:r>
              <a:rPr kumimoji="1" lang="ja-JP" altLang="en-US" sz="2000" dirty="0"/>
              <a:t>のモデルは</a:t>
            </a:r>
            <a:r>
              <a:rPr kumimoji="1" lang="en-US" altLang="ja-JP" sz="2000" dirty="0"/>
              <a:t>0 V</a:t>
            </a:r>
            <a:r>
              <a:rPr kumimoji="1" lang="ja-JP" altLang="en-US" sz="2000" dirty="0"/>
              <a:t>を使用した。</a:t>
            </a:r>
          </a:p>
        </p:txBody>
      </p:sp>
    </p:spTree>
    <p:extLst>
      <p:ext uri="{BB962C8B-B14F-4D97-AF65-F5344CB8AC3E}">
        <p14:creationId xmlns:p14="http://schemas.microsoft.com/office/powerpoint/2010/main" val="17968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418A8-5C0D-AB3E-728C-8039B07F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F31FB14-C696-AFB9-2D48-D0051F19ED15}"/>
                  </a:ext>
                </a:extLst>
              </p:cNvPr>
              <p:cNvSpPr txBox="1"/>
              <p:nvPr/>
            </p:nvSpPr>
            <p:spPr>
              <a:xfrm>
                <a:off x="4842067" y="5575596"/>
                <a:ext cx="16026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DC</a:t>
                </a:r>
                <a:r>
                  <a:rPr kumimoji="1" lang="ja-JP" altLang="en-US" dirty="0"/>
                  <a:t>：</a:t>
                </a:r>
                <a:r>
                  <a:rPr kumimoji="1" lang="en-US" altLang="ja-JP" dirty="0"/>
                  <a:t>0 A</a:t>
                </a:r>
              </a:p>
              <a:p>
                <a:r>
                  <a:rPr lang="en-US" altLang="ja-JP" dirty="0"/>
                  <a:t>AC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1 A</a:t>
                </a:r>
              </a:p>
              <a:p>
                <a:r>
                  <a:rPr lang="en-US" altLang="ja-JP" dirty="0" err="1"/>
                  <a:t>t</a:t>
                </a:r>
                <a:r>
                  <a:rPr kumimoji="1" lang="en-US" altLang="ja-JP" dirty="0" err="1"/>
                  <a:t>ran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F31FB14-C696-AFB9-2D48-D0051F19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67" y="5575596"/>
                <a:ext cx="1602656" cy="923330"/>
              </a:xfrm>
              <a:prstGeom prst="rect">
                <a:avLst/>
              </a:prstGeom>
              <a:blipFill>
                <a:blip r:embed="rId11"/>
                <a:stretch>
                  <a:fillRect l="-3042" t="-5298" r="-380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7" name="コンテンツ プレースホルダー 3">
                <a:extLst>
                  <a:ext uri="{FF2B5EF4-FFF2-40B4-BE49-F238E27FC236}">
                    <a16:creationId xmlns:a16="http://schemas.microsoft.com/office/drawing/2014/main" id="{C3D5B361-4C8F-CDDC-0EFC-CF70FA410F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9629757"/>
                  </p:ext>
                </p:extLst>
              </p:nvPr>
            </p:nvGraphicFramePr>
            <p:xfrm>
              <a:off x="6163625" y="2006033"/>
              <a:ext cx="5872368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56">
                      <a:extLst>
                        <a:ext uri="{9D8B030D-6E8A-4147-A177-3AD203B41FA5}">
                          <a16:colId xmlns:a16="http://schemas.microsoft.com/office/drawing/2014/main" val="1067325239"/>
                        </a:ext>
                      </a:extLst>
                    </a:gridCol>
                    <a:gridCol w="1957456">
                      <a:extLst>
                        <a:ext uri="{9D8B030D-6E8A-4147-A177-3AD203B41FA5}">
                          <a16:colId xmlns:a16="http://schemas.microsoft.com/office/drawing/2014/main" val="3874380494"/>
                        </a:ext>
                      </a:extLst>
                    </a:gridCol>
                    <a:gridCol w="1957456">
                      <a:extLst>
                        <a:ext uri="{9D8B030D-6E8A-4147-A177-3AD203B41FA5}">
                          <a16:colId xmlns:a16="http://schemas.microsoft.com/office/drawing/2014/main" val="129362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単位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6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780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0.925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88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1,3,10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µA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528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nF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035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fF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55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9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kΩ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4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7" name="コンテンツ プレースホルダー 3">
                <a:extLst>
                  <a:ext uri="{FF2B5EF4-FFF2-40B4-BE49-F238E27FC236}">
                    <a16:creationId xmlns:a16="http://schemas.microsoft.com/office/drawing/2014/main" id="{C3D5B361-4C8F-CDDC-0EFC-CF70FA410F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9629757"/>
                  </p:ext>
                </p:extLst>
              </p:nvPr>
            </p:nvGraphicFramePr>
            <p:xfrm>
              <a:off x="6163625" y="2006033"/>
              <a:ext cx="5872368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56">
                      <a:extLst>
                        <a:ext uri="{9D8B030D-6E8A-4147-A177-3AD203B41FA5}">
                          <a16:colId xmlns:a16="http://schemas.microsoft.com/office/drawing/2014/main" val="1067325239"/>
                        </a:ext>
                      </a:extLst>
                    </a:gridCol>
                    <a:gridCol w="1957456">
                      <a:extLst>
                        <a:ext uri="{9D8B030D-6E8A-4147-A177-3AD203B41FA5}">
                          <a16:colId xmlns:a16="http://schemas.microsoft.com/office/drawing/2014/main" val="3874380494"/>
                        </a:ext>
                      </a:extLst>
                    </a:gridCol>
                    <a:gridCol w="1957456">
                      <a:extLst>
                        <a:ext uri="{9D8B030D-6E8A-4147-A177-3AD203B41FA5}">
                          <a16:colId xmlns:a16="http://schemas.microsoft.com/office/drawing/2014/main" val="129362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単位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6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111475" r="-20155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3780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211475" r="-20155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0.925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88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311475" r="-20155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1,3,10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µA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528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418333" r="-20155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nF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035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509836" r="-2015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fF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55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609836" r="-2015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9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12" t="-709836" r="-20155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/>
                            <a:t>kΩ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456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D29FBC2-DF84-7695-3B76-E79E731860E0}"/>
              </a:ext>
            </a:extLst>
          </p:cNvPr>
          <p:cNvGrpSpPr/>
          <p:nvPr/>
        </p:nvGrpSpPr>
        <p:grpSpPr>
          <a:xfrm>
            <a:off x="181839" y="1702370"/>
            <a:ext cx="5963531" cy="3925208"/>
            <a:chOff x="181839" y="1702370"/>
            <a:chExt cx="5963531" cy="392520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30E9A09-6E79-160B-B3A8-BD8B63C6D95E}"/>
                </a:ext>
              </a:extLst>
            </p:cNvPr>
            <p:cNvGrpSpPr/>
            <p:nvPr/>
          </p:nvGrpSpPr>
          <p:grpSpPr>
            <a:xfrm>
              <a:off x="681934" y="4730747"/>
              <a:ext cx="317187" cy="142725"/>
              <a:chOff x="2987919" y="4044462"/>
              <a:chExt cx="389792" cy="164117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3F49E3A6-1FCA-D7D9-D9C3-4D47C4B74686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858D7717-8AF3-E1B2-B58D-2D4EEE08CA71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A4EE91B5-5E64-9878-0DF2-D8C4DF393E77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0AD766D7-7A9E-C82A-E894-7CF1AD6AAEC4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F05BD46-9E55-5400-3DDF-A1C86C804305}"/>
                </a:ext>
              </a:extLst>
            </p:cNvPr>
            <p:cNvGrpSpPr/>
            <p:nvPr/>
          </p:nvGrpSpPr>
          <p:grpSpPr>
            <a:xfrm>
              <a:off x="681934" y="4172037"/>
              <a:ext cx="317187" cy="91755"/>
              <a:chOff x="3006969" y="2778369"/>
              <a:chExt cx="369277" cy="87923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223EE91-45C1-8C61-C386-71182047185B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FC565F81-FA33-BBA2-264D-F3E4E25E78A8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B3825C6-08BC-4BC9-6A17-9C4C9751FE6A}"/>
                </a:ext>
              </a:extLst>
            </p:cNvPr>
            <p:cNvCxnSpPr/>
            <p:nvPr/>
          </p:nvCxnSpPr>
          <p:spPr bwMode="auto">
            <a:xfrm>
              <a:off x="837144" y="4249124"/>
              <a:ext cx="0" cy="48162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7A92F19A-C1D8-95FB-0BEF-855DE6D5DA1B}"/>
                </a:ext>
              </a:extLst>
            </p:cNvPr>
            <p:cNvCxnSpPr/>
            <p:nvPr/>
          </p:nvCxnSpPr>
          <p:spPr bwMode="auto">
            <a:xfrm flipV="1">
              <a:off x="837144" y="3886901"/>
              <a:ext cx="0" cy="28513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983D86F-57CF-F4CF-55E2-3A7E590010C6}"/>
                </a:ext>
              </a:extLst>
            </p:cNvPr>
            <p:cNvCxnSpPr/>
            <p:nvPr/>
          </p:nvCxnSpPr>
          <p:spPr bwMode="auto">
            <a:xfrm>
              <a:off x="831973" y="3885330"/>
              <a:ext cx="52915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5B1CDED-1E53-AC52-27E8-B16ADBAC5DDB}"/>
                </a:ext>
              </a:extLst>
            </p:cNvPr>
            <p:cNvSpPr/>
            <p:nvPr/>
          </p:nvSpPr>
          <p:spPr bwMode="auto">
            <a:xfrm>
              <a:off x="1361127" y="3841085"/>
              <a:ext cx="88490" cy="88490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8A98CD7-CC21-C8BD-3DB7-62B56669943B}"/>
                </a:ext>
              </a:extLst>
            </p:cNvPr>
            <p:cNvCxnSpPr/>
            <p:nvPr/>
          </p:nvCxnSpPr>
          <p:spPr bwMode="auto">
            <a:xfrm>
              <a:off x="1449617" y="3885330"/>
              <a:ext cx="120458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62D2DCC-6DA3-62BB-F07B-848689CA92CF}"/>
                </a:ext>
              </a:extLst>
            </p:cNvPr>
            <p:cNvGrpSpPr/>
            <p:nvPr/>
          </p:nvGrpSpPr>
          <p:grpSpPr>
            <a:xfrm>
              <a:off x="1601251" y="4730747"/>
              <a:ext cx="317187" cy="142725"/>
              <a:chOff x="2987919" y="4044462"/>
              <a:chExt cx="389792" cy="164117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7D94982-B42F-632D-4B9F-7781582CC2E6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27058BF3-D798-228A-2499-804EF9510FF7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AE7E286-2E02-01BD-8E89-6D5F68CB0476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E59C5933-AE4C-9729-B4BF-B8A36CC20343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49337F9-0361-0DCF-6C3D-3169F0975202}"/>
                </a:ext>
              </a:extLst>
            </p:cNvPr>
            <p:cNvCxnSpPr/>
            <p:nvPr/>
          </p:nvCxnSpPr>
          <p:spPr bwMode="auto">
            <a:xfrm>
              <a:off x="1756461" y="4307170"/>
              <a:ext cx="0" cy="42357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A5E14AD-E85B-1853-D280-D5A7F4C35CD8}"/>
                </a:ext>
              </a:extLst>
            </p:cNvPr>
            <p:cNvCxnSpPr/>
            <p:nvPr/>
          </p:nvCxnSpPr>
          <p:spPr bwMode="auto">
            <a:xfrm flipV="1">
              <a:off x="1756461" y="3886901"/>
              <a:ext cx="0" cy="28513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FC9AF82-C829-5263-3EC0-47B971EEBD9E}"/>
                </a:ext>
              </a:extLst>
            </p:cNvPr>
            <p:cNvGrpSpPr/>
            <p:nvPr/>
          </p:nvGrpSpPr>
          <p:grpSpPr>
            <a:xfrm>
              <a:off x="1601251" y="4169437"/>
              <a:ext cx="317187" cy="137733"/>
              <a:chOff x="4463079" y="4371929"/>
              <a:chExt cx="317187" cy="137733"/>
            </a:xfrm>
          </p:grpSpPr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789097F6-7B0B-22A1-38E9-A1A2D3D6A2B2}"/>
                  </a:ext>
                </a:extLst>
              </p:cNvPr>
              <p:cNvCxnSpPr/>
              <p:nvPr/>
            </p:nvCxnSpPr>
            <p:spPr>
              <a:xfrm>
                <a:off x="4463079" y="4371929"/>
                <a:ext cx="31718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256D4EC9-1C9A-C009-1315-671E534AB45F}"/>
                  </a:ext>
                </a:extLst>
              </p:cNvPr>
              <p:cNvCxnSpPr/>
              <p:nvPr/>
            </p:nvCxnSpPr>
            <p:spPr>
              <a:xfrm>
                <a:off x="4463079" y="4509662"/>
                <a:ext cx="31718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AD0517D-AAD1-AE28-FAC8-32E280227F7B}"/>
                </a:ext>
              </a:extLst>
            </p:cNvPr>
            <p:cNvSpPr/>
            <p:nvPr/>
          </p:nvSpPr>
          <p:spPr bwMode="auto">
            <a:xfrm>
              <a:off x="1700339" y="3832465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AA95C947-0320-01D9-048F-2082BE484976}"/>
                </a:ext>
              </a:extLst>
            </p:cNvPr>
            <p:cNvGrpSpPr/>
            <p:nvPr/>
          </p:nvGrpSpPr>
          <p:grpSpPr>
            <a:xfrm>
              <a:off x="2654201" y="3671479"/>
              <a:ext cx="176980" cy="427702"/>
              <a:chOff x="4296697" y="3647797"/>
              <a:chExt cx="176980" cy="427702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639355B-A0FE-763E-6A18-7440F48681F9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4787C2EF-5706-8E3F-D248-9D1E8F6F16CF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E945764C-CABB-6A70-77C4-BC5B9388997D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C1F2BA1-019C-31FF-147E-B450AAD66E41}"/>
                </a:ext>
              </a:extLst>
            </p:cNvPr>
            <p:cNvSpPr/>
            <p:nvPr/>
          </p:nvSpPr>
          <p:spPr bwMode="auto">
            <a:xfrm>
              <a:off x="2703362" y="2424361"/>
              <a:ext cx="255638" cy="62926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D0E1236A-9D3D-F4FE-652B-5FCB7969134F}"/>
                </a:ext>
              </a:extLst>
            </p:cNvPr>
            <p:cNvCxnSpPr/>
            <p:nvPr/>
          </p:nvCxnSpPr>
          <p:spPr bwMode="auto">
            <a:xfrm>
              <a:off x="2821349" y="3053625"/>
              <a:ext cx="0" cy="61785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8CE7C2B-115A-EA34-D29D-B687BC028F36}"/>
                </a:ext>
              </a:extLst>
            </p:cNvPr>
            <p:cNvCxnSpPr/>
            <p:nvPr/>
          </p:nvCxnSpPr>
          <p:spPr bwMode="auto">
            <a:xfrm>
              <a:off x="2821349" y="1887623"/>
              <a:ext cx="0" cy="53673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F619EAD-802B-7636-A887-40BD8C459890}"/>
                </a:ext>
              </a:extLst>
            </p:cNvPr>
            <p:cNvCxnSpPr/>
            <p:nvPr/>
          </p:nvCxnSpPr>
          <p:spPr bwMode="auto">
            <a:xfrm>
              <a:off x="2403407" y="1887623"/>
              <a:ext cx="91440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670E4-7BD0-8325-BFC1-BAA56F3F06AE}"/>
                </a:ext>
              </a:extLst>
            </p:cNvPr>
            <p:cNvSpPr/>
            <p:nvPr/>
          </p:nvSpPr>
          <p:spPr bwMode="auto">
            <a:xfrm>
              <a:off x="2781889" y="1840920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8723E4C3-82D6-7A2A-79B8-7D0AE80B1581}"/>
                </a:ext>
              </a:extLst>
            </p:cNvPr>
            <p:cNvCxnSpPr/>
            <p:nvPr/>
          </p:nvCxnSpPr>
          <p:spPr bwMode="auto">
            <a:xfrm>
              <a:off x="2831181" y="3287141"/>
              <a:ext cx="2684207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BCEBB259-E5A2-BB5B-7F49-0A3DC446E6D0}"/>
                </a:ext>
              </a:extLst>
            </p:cNvPr>
            <p:cNvSpPr/>
            <p:nvPr/>
          </p:nvSpPr>
          <p:spPr bwMode="auto">
            <a:xfrm>
              <a:off x="2786936" y="3242532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DECBAF8-7286-AD2C-38FE-86DFE6583C7C}"/>
                </a:ext>
              </a:extLst>
            </p:cNvPr>
            <p:cNvSpPr/>
            <p:nvPr/>
          </p:nvSpPr>
          <p:spPr bwMode="auto">
            <a:xfrm>
              <a:off x="2826134" y="4080947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0D12B12A-504E-D06F-D51F-EA022E67D388}"/>
                </a:ext>
              </a:extLst>
            </p:cNvPr>
            <p:cNvSpPr/>
            <p:nvPr/>
          </p:nvSpPr>
          <p:spPr bwMode="auto">
            <a:xfrm>
              <a:off x="2761131" y="4421404"/>
              <a:ext cx="255638" cy="62926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9E64D930-E260-044E-9EEC-F6E25655F49A}"/>
                </a:ext>
              </a:extLst>
            </p:cNvPr>
            <p:cNvGrpSpPr/>
            <p:nvPr/>
          </p:nvGrpSpPr>
          <p:grpSpPr>
            <a:xfrm>
              <a:off x="3528314" y="5479757"/>
              <a:ext cx="317187" cy="142725"/>
              <a:chOff x="2987919" y="4044462"/>
              <a:chExt cx="389792" cy="164117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90C1EBEE-2F64-E69C-2152-978506908A40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648F68F-5592-4BBF-C627-D3CAFFBC4C5E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D893B55A-A447-7988-BE1D-29AD17D4C05C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3F13E895-22C2-6D13-D607-D3E41A012A04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DBB1DAC-7DCB-E218-4E0F-7F2EEC8F3270}"/>
                </a:ext>
              </a:extLst>
            </p:cNvPr>
            <p:cNvCxnSpPr/>
            <p:nvPr/>
          </p:nvCxnSpPr>
          <p:spPr bwMode="auto">
            <a:xfrm>
              <a:off x="3683524" y="4834798"/>
              <a:ext cx="0" cy="63944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60F6F3B-5606-6F8D-C64C-16CADE081BAA}"/>
                </a:ext>
              </a:extLst>
            </p:cNvPr>
            <p:cNvCxnSpPr/>
            <p:nvPr/>
          </p:nvCxnSpPr>
          <p:spPr bwMode="auto">
            <a:xfrm flipV="1">
              <a:off x="3683524" y="4155787"/>
              <a:ext cx="0" cy="5412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B74ADAA0-F45B-BE51-C610-07BC31416A0F}"/>
                </a:ext>
              </a:extLst>
            </p:cNvPr>
            <p:cNvGrpSpPr/>
            <p:nvPr/>
          </p:nvGrpSpPr>
          <p:grpSpPr>
            <a:xfrm>
              <a:off x="3528314" y="4697065"/>
              <a:ext cx="317187" cy="137733"/>
              <a:chOff x="4463079" y="4371929"/>
              <a:chExt cx="317187" cy="137733"/>
            </a:xfrm>
          </p:grpSpPr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875B7A09-E711-7F59-0B87-E1526CCFD758}"/>
                  </a:ext>
                </a:extLst>
              </p:cNvPr>
              <p:cNvCxnSpPr/>
              <p:nvPr/>
            </p:nvCxnSpPr>
            <p:spPr>
              <a:xfrm>
                <a:off x="4463079" y="4371929"/>
                <a:ext cx="31718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72F0DE6-C4A3-EC61-A6D7-6500318EFB1C}"/>
                  </a:ext>
                </a:extLst>
              </p:cNvPr>
              <p:cNvCxnSpPr/>
              <p:nvPr/>
            </p:nvCxnSpPr>
            <p:spPr>
              <a:xfrm>
                <a:off x="4463079" y="4509662"/>
                <a:ext cx="31718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A9381FA9-968C-EBFC-52D2-6C97B9770C89}"/>
                </a:ext>
              </a:extLst>
            </p:cNvPr>
            <p:cNvSpPr/>
            <p:nvPr/>
          </p:nvSpPr>
          <p:spPr bwMode="auto">
            <a:xfrm>
              <a:off x="3627402" y="4101351"/>
              <a:ext cx="88490" cy="884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CAA337-9C56-1F9D-29F8-E3FDA4E466E8}"/>
                </a:ext>
              </a:extLst>
            </p:cNvPr>
            <p:cNvCxnSpPr/>
            <p:nvPr/>
          </p:nvCxnSpPr>
          <p:spPr bwMode="auto">
            <a:xfrm>
              <a:off x="2880343" y="4136052"/>
              <a:ext cx="1563329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BF361447-9AB9-BB3A-9982-44B8FBA8DC36}"/>
                </a:ext>
              </a:extLst>
            </p:cNvPr>
            <p:cNvCxnSpPr/>
            <p:nvPr/>
          </p:nvCxnSpPr>
          <p:spPr bwMode="auto">
            <a:xfrm>
              <a:off x="2880343" y="4105608"/>
              <a:ext cx="0" cy="33271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AF8FE9DA-DF56-0FA1-F8D8-D067E2DED1DF}"/>
                </a:ext>
              </a:extLst>
            </p:cNvPr>
            <p:cNvGrpSpPr/>
            <p:nvPr/>
          </p:nvGrpSpPr>
          <p:grpSpPr>
            <a:xfrm>
              <a:off x="2734324" y="5479757"/>
              <a:ext cx="317187" cy="142725"/>
              <a:chOff x="2987919" y="4044462"/>
              <a:chExt cx="389792" cy="164117"/>
            </a:xfrm>
          </p:grpSpPr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8E82D36A-BD30-7DE4-9A95-93D8F56670BE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A3EE9E4E-D3F8-DCBC-A2FA-87F8D84F7FD5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08ABB394-834C-6A56-462B-2C1DC3D2FB20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E927E2A1-333E-5F51-3D5E-BCEA7D9B979A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E0DBD56A-7699-2000-00EF-FF22EA383302}"/>
                </a:ext>
              </a:extLst>
            </p:cNvPr>
            <p:cNvCxnSpPr/>
            <p:nvPr/>
          </p:nvCxnSpPr>
          <p:spPr bwMode="auto">
            <a:xfrm>
              <a:off x="2889534" y="5056180"/>
              <a:ext cx="0" cy="42357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09A4F701-12AB-6E0C-01DE-AE50F9C3644D}"/>
                </a:ext>
              </a:extLst>
            </p:cNvPr>
            <p:cNvCxnSpPr/>
            <p:nvPr/>
          </p:nvCxnSpPr>
          <p:spPr bwMode="auto">
            <a:xfrm>
              <a:off x="4443672" y="4136052"/>
              <a:ext cx="0" cy="38290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67CD8BDB-6D2C-9B28-0D5B-FACF5441941F}"/>
                </a:ext>
              </a:extLst>
            </p:cNvPr>
            <p:cNvSpPr/>
            <p:nvPr/>
          </p:nvSpPr>
          <p:spPr bwMode="auto">
            <a:xfrm>
              <a:off x="4270703" y="4508280"/>
              <a:ext cx="353600" cy="353600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B113477-A944-DD72-479C-68DFB6DA126C}"/>
                </a:ext>
              </a:extLst>
            </p:cNvPr>
            <p:cNvCxnSpPr/>
            <p:nvPr/>
          </p:nvCxnSpPr>
          <p:spPr bwMode="auto">
            <a:xfrm flipV="1">
              <a:off x="4443672" y="4546009"/>
              <a:ext cx="0" cy="251004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EDE4E3F8-EC67-4A7D-F870-2553421E61C2}"/>
                </a:ext>
              </a:extLst>
            </p:cNvPr>
            <p:cNvGrpSpPr/>
            <p:nvPr/>
          </p:nvGrpSpPr>
          <p:grpSpPr>
            <a:xfrm>
              <a:off x="4295407" y="5484853"/>
              <a:ext cx="317187" cy="142725"/>
              <a:chOff x="2987919" y="4044462"/>
              <a:chExt cx="389792" cy="164117"/>
            </a:xfrm>
          </p:grpSpPr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806384C2-7888-8EA3-A96A-D8CCF7657629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0F871D9B-B31F-FA44-44D0-9482EBB71537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885A445-875F-52ED-BB43-1F40B772CA64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C03C11A5-FAE2-9B78-AC0B-0C517B858B1C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5BBD8FA-A0BA-B564-41A7-4DFCE956C879}"/>
                </a:ext>
              </a:extLst>
            </p:cNvPr>
            <p:cNvCxnSpPr/>
            <p:nvPr/>
          </p:nvCxnSpPr>
          <p:spPr bwMode="auto">
            <a:xfrm>
              <a:off x="4450617" y="4868376"/>
              <a:ext cx="0" cy="63944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F31F3D9-219F-761B-4AE5-4B14C94A29CA}"/>
                </a:ext>
              </a:extLst>
            </p:cNvPr>
            <p:cNvSpPr/>
            <p:nvPr/>
          </p:nvSpPr>
          <p:spPr bwMode="auto">
            <a:xfrm>
              <a:off x="5515388" y="3242532"/>
              <a:ext cx="88490" cy="88490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3168E939-425F-6104-0C31-5DC0A34113FE}"/>
                </a:ext>
              </a:extLst>
            </p:cNvPr>
            <p:cNvGrpSpPr/>
            <p:nvPr/>
          </p:nvGrpSpPr>
          <p:grpSpPr>
            <a:xfrm>
              <a:off x="5401039" y="5479757"/>
              <a:ext cx="317187" cy="142725"/>
              <a:chOff x="2987919" y="4044462"/>
              <a:chExt cx="389792" cy="164117"/>
            </a:xfrm>
          </p:grpSpPr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265D4FAB-809D-394A-3825-ED52D7AE3C84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65F815F6-5CD5-0C38-69B0-15CA96189621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CF24CA47-BE7A-0BBF-B282-E26C700A9BFC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63D873F5-A037-553B-D468-71E773DE9E05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0371F7D5-11FD-7C17-9CD1-0E97319D379B}"/>
                </a:ext>
              </a:extLst>
            </p:cNvPr>
            <p:cNvCxnSpPr/>
            <p:nvPr/>
          </p:nvCxnSpPr>
          <p:spPr bwMode="auto">
            <a:xfrm flipV="1">
              <a:off x="5554716" y="3362552"/>
              <a:ext cx="0" cy="809583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2F789E93-3FCB-F1E7-A53F-797FB2DBA8C8}"/>
                    </a:ext>
                  </a:extLst>
                </p:cNvPr>
                <p:cNvSpPr txBox="1"/>
                <p:nvPr/>
              </p:nvSpPr>
              <p:spPr>
                <a:xfrm>
                  <a:off x="5031722" y="4171582"/>
                  <a:ext cx="11136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2F789E93-3FCB-F1E7-A53F-797FB2DBA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722" y="4171582"/>
                  <a:ext cx="11136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85DF4C87-F7FD-1A08-6764-F483C5EA4BA5}"/>
                </a:ext>
              </a:extLst>
            </p:cNvPr>
            <p:cNvCxnSpPr/>
            <p:nvPr/>
          </p:nvCxnSpPr>
          <p:spPr bwMode="auto">
            <a:xfrm>
              <a:off x="5554716" y="4546009"/>
              <a:ext cx="0" cy="853489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84EBBFB4-0CDB-E551-4D00-5C6C6917B3B9}"/>
                    </a:ext>
                  </a:extLst>
                </p:cNvPr>
                <p:cNvSpPr txBox="1"/>
                <p:nvPr/>
              </p:nvSpPr>
              <p:spPr>
                <a:xfrm>
                  <a:off x="1719873" y="1702370"/>
                  <a:ext cx="904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84EBBFB4-0CDB-E551-4D00-5C6C6917B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873" y="1702370"/>
                  <a:ext cx="90456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F2FDDF70-AA77-41EF-FBF6-212F9E5B6E34}"/>
                    </a:ext>
                  </a:extLst>
                </p:cNvPr>
                <p:cNvSpPr txBox="1"/>
                <p:nvPr/>
              </p:nvSpPr>
              <p:spPr>
                <a:xfrm>
                  <a:off x="2016383" y="2509859"/>
                  <a:ext cx="736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F2FDDF70-AA77-41EF-FBF6-212F9E5B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6383" y="2509859"/>
                  <a:ext cx="73614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4DC54811-2C54-01A0-3552-3856AAA0A29F}"/>
                    </a:ext>
                  </a:extLst>
                </p:cNvPr>
                <p:cNvSpPr txBox="1"/>
                <p:nvPr/>
              </p:nvSpPr>
              <p:spPr>
                <a:xfrm>
                  <a:off x="1843680" y="3250148"/>
                  <a:ext cx="904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4DC54811-2C54-01A0-3552-3856AAA0A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680" y="3250148"/>
                  <a:ext cx="9045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43A625BF-0588-51A1-A4E6-6C4383EBD9BD}"/>
                    </a:ext>
                  </a:extLst>
                </p:cNvPr>
                <p:cNvSpPr txBox="1"/>
                <p:nvPr/>
              </p:nvSpPr>
              <p:spPr>
                <a:xfrm>
                  <a:off x="181839" y="4010626"/>
                  <a:ext cx="6851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43A625BF-0588-51A1-A4E6-6C4383EBD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39" y="4010626"/>
                  <a:ext cx="68515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A477480B-4F69-E84E-FCAE-1AC3C8F7696B}"/>
                    </a:ext>
                  </a:extLst>
                </p:cNvPr>
                <p:cNvSpPr txBox="1"/>
                <p:nvPr/>
              </p:nvSpPr>
              <p:spPr>
                <a:xfrm>
                  <a:off x="928379" y="4029168"/>
                  <a:ext cx="904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A477480B-4F69-E84E-FCAE-1AC3C8F76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79" y="4029168"/>
                  <a:ext cx="90456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8EA1342-BE02-1AB6-FB2C-427C48EFD6D4}"/>
                    </a:ext>
                  </a:extLst>
                </p:cNvPr>
                <p:cNvSpPr txBox="1"/>
                <p:nvPr/>
              </p:nvSpPr>
              <p:spPr>
                <a:xfrm>
                  <a:off x="2203309" y="4536428"/>
                  <a:ext cx="651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8EA1342-BE02-1AB6-FB2C-427C48EFD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309" y="4536428"/>
                  <a:ext cx="65170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64882865-EA2D-8CA5-8D82-4574B4F0D355}"/>
                </a:ext>
              </a:extLst>
            </p:cNvPr>
            <p:cNvCxnSpPr/>
            <p:nvPr/>
          </p:nvCxnSpPr>
          <p:spPr bwMode="auto">
            <a:xfrm flipV="1">
              <a:off x="3116317" y="4368250"/>
              <a:ext cx="0" cy="723199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213A057-3508-18E0-7D8B-CCC727021791}"/>
                    </a:ext>
                  </a:extLst>
                </p:cNvPr>
                <p:cNvSpPr txBox="1"/>
                <p:nvPr/>
              </p:nvSpPr>
              <p:spPr>
                <a:xfrm>
                  <a:off x="2974115" y="4797013"/>
                  <a:ext cx="6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213A057-3508-18E0-7D8B-CCC72702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115" y="4797013"/>
                  <a:ext cx="644276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テキスト ボックス 128">
                  <a:extLst>
                    <a:ext uri="{FF2B5EF4-FFF2-40B4-BE49-F238E27FC236}">
                      <a16:creationId xmlns:a16="http://schemas.microsoft.com/office/drawing/2014/main" id="{D157AC71-9575-5324-0308-6BA92DC0B0CD}"/>
                    </a:ext>
                  </a:extLst>
                </p:cNvPr>
                <p:cNvSpPr txBox="1"/>
                <p:nvPr/>
              </p:nvSpPr>
              <p:spPr>
                <a:xfrm>
                  <a:off x="3616413" y="4664481"/>
                  <a:ext cx="904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9" name="テキスト ボックス 128">
                  <a:extLst>
                    <a:ext uri="{FF2B5EF4-FFF2-40B4-BE49-F238E27FC236}">
                      <a16:creationId xmlns:a16="http://schemas.microsoft.com/office/drawing/2014/main" id="{D157AC71-9575-5324-0308-6BA92DC0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413" y="4664481"/>
                  <a:ext cx="9045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D987AE6C-28A1-BD2D-987D-60A0D01876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1285" y="4785012"/>
              <a:ext cx="351808" cy="8061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DB6AE991-510F-A4D6-1EB1-9883EB98DAC0}"/>
                    </a:ext>
                  </a:extLst>
                </p:cNvPr>
                <p:cNvSpPr txBox="1"/>
                <p:nvPr/>
              </p:nvSpPr>
              <p:spPr>
                <a:xfrm>
                  <a:off x="4458435" y="4441895"/>
                  <a:ext cx="736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DB6AE991-510F-A4D6-1EB1-9883EB98D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435" y="4441895"/>
                  <a:ext cx="736140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4E34A2B-B5B6-04BD-0757-2901A099AC92}"/>
                </a:ext>
              </a:extLst>
            </p:cNvPr>
            <p:cNvCxnSpPr/>
            <p:nvPr/>
          </p:nvCxnSpPr>
          <p:spPr bwMode="auto">
            <a:xfrm>
              <a:off x="2713194" y="3146134"/>
              <a:ext cx="0" cy="554813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E415D6-E063-86A1-1438-1615CD1705A8}"/>
              </a:ext>
            </a:extLst>
          </p:cNvPr>
          <p:cNvSpPr txBox="1"/>
          <p:nvPr/>
        </p:nvSpPr>
        <p:spPr>
          <a:xfrm>
            <a:off x="802215" y="1269088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906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C5FB9-0265-98D6-AA1D-7CA156A7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VB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C5B834B-7C37-9F77-64C8-158284536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-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特性から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en-US" altLang="ja-JP" dirty="0"/>
                  <a:t>=0.5 mA</a:t>
                </a:r>
                <a:r>
                  <a:rPr kumimoji="1" lang="ja-JP" altLang="en-US" dirty="0"/>
                  <a:t>となる点を選択した。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C5B834B-7C37-9F77-64C8-158284536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1728B43-5D0E-DF42-AE85-03DE256E4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380873"/>
              </p:ext>
            </p:extLst>
          </p:nvPr>
        </p:nvGraphicFramePr>
        <p:xfrm>
          <a:off x="734792" y="2545068"/>
          <a:ext cx="5193091" cy="311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18892A54-9801-4344-887D-80D43D32D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846676"/>
              </p:ext>
            </p:extLst>
          </p:nvPr>
        </p:nvGraphicFramePr>
        <p:xfrm>
          <a:off x="6264119" y="2545069"/>
          <a:ext cx="5193088" cy="3115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2120CB-C1AA-7EA2-97B1-79C535928452}"/>
              </a:ext>
            </a:extLst>
          </p:cNvPr>
          <p:cNvSpPr txBox="1"/>
          <p:nvPr/>
        </p:nvSpPr>
        <p:spPr>
          <a:xfrm>
            <a:off x="941915" y="2083403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12D4D4-7F43-8BAC-E8AC-69BC43AD1832}"/>
              </a:ext>
            </a:extLst>
          </p:cNvPr>
          <p:cNvSpPr txBox="1"/>
          <p:nvPr/>
        </p:nvSpPr>
        <p:spPr>
          <a:xfrm>
            <a:off x="6475428" y="2083402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18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565B3-6268-580A-D599-D69BA094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動作点解析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B022-1263-E110-72A9-4E04F7D0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動作点解析の結果を示す。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BD5C6078-59F0-CCE5-EC2D-2C3ABD9E5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1177953"/>
                  </p:ext>
                </p:extLst>
              </p:nvPr>
            </p:nvGraphicFramePr>
            <p:xfrm>
              <a:off x="6191079" y="2669959"/>
              <a:ext cx="5646315" cy="218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2105">
                      <a:extLst>
                        <a:ext uri="{9D8B030D-6E8A-4147-A177-3AD203B41FA5}">
                          <a16:colId xmlns:a16="http://schemas.microsoft.com/office/drawing/2014/main" val="3467391100"/>
                        </a:ext>
                      </a:extLst>
                    </a:gridCol>
                    <a:gridCol w="1882105">
                      <a:extLst>
                        <a:ext uri="{9D8B030D-6E8A-4147-A177-3AD203B41FA5}">
                          <a16:colId xmlns:a16="http://schemas.microsoft.com/office/drawing/2014/main" val="1815234747"/>
                        </a:ext>
                      </a:extLst>
                    </a:gridCol>
                    <a:gridCol w="1882105">
                      <a:extLst>
                        <a:ext uri="{9D8B030D-6E8A-4147-A177-3AD203B41FA5}">
                          <a16:colId xmlns:a16="http://schemas.microsoft.com/office/drawing/2014/main" val="3302687749"/>
                        </a:ext>
                      </a:extLst>
                    </a:gridCol>
                  </a:tblGrid>
                  <a:tr h="496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記号</a:t>
                          </a:r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値</a:t>
                          </a:r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単位</a:t>
                          </a:r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1488915548"/>
                      </a:ext>
                    </a:extLst>
                  </a:tr>
                  <a:tr h="4967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51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mV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185928969"/>
                      </a:ext>
                    </a:extLst>
                  </a:tr>
                  <a:tr h="4967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785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mV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3005840142"/>
                      </a:ext>
                    </a:extLst>
                  </a:tr>
                  <a:tr h="4967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507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µA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27266325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BD5C6078-59F0-CCE5-EC2D-2C3ABD9E5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1177953"/>
                  </p:ext>
                </p:extLst>
              </p:nvPr>
            </p:nvGraphicFramePr>
            <p:xfrm>
              <a:off x="6191079" y="2669959"/>
              <a:ext cx="5646315" cy="218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2105">
                      <a:extLst>
                        <a:ext uri="{9D8B030D-6E8A-4147-A177-3AD203B41FA5}">
                          <a16:colId xmlns:a16="http://schemas.microsoft.com/office/drawing/2014/main" val="3467391100"/>
                        </a:ext>
                      </a:extLst>
                    </a:gridCol>
                    <a:gridCol w="1882105">
                      <a:extLst>
                        <a:ext uri="{9D8B030D-6E8A-4147-A177-3AD203B41FA5}">
                          <a16:colId xmlns:a16="http://schemas.microsoft.com/office/drawing/2014/main" val="1815234747"/>
                        </a:ext>
                      </a:extLst>
                    </a:gridCol>
                    <a:gridCol w="1882105">
                      <a:extLst>
                        <a:ext uri="{9D8B030D-6E8A-4147-A177-3AD203B41FA5}">
                          <a16:colId xmlns:a16="http://schemas.microsoft.com/office/drawing/2014/main" val="3302687749"/>
                        </a:ext>
                      </a:extLst>
                    </a:gridCol>
                  </a:tblGrid>
                  <a:tr h="547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記号</a:t>
                          </a:r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値</a:t>
                          </a:r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単位</a:t>
                          </a:r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1488915548"/>
                      </a:ext>
                    </a:extLst>
                  </a:tr>
                  <a:tr h="547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35560" marR="135560" marT="67780" marB="67780">
                        <a:blipFill>
                          <a:blip r:embed="rId2"/>
                          <a:stretch>
                            <a:fillRect l="-324" t="-107778" r="-201294" b="-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51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mV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185928969"/>
                      </a:ext>
                    </a:extLst>
                  </a:tr>
                  <a:tr h="547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35560" marR="135560" marT="67780" marB="67780">
                        <a:blipFill>
                          <a:blip r:embed="rId2"/>
                          <a:stretch>
                            <a:fillRect l="-324" t="-207778" r="-201294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785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mV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3005840142"/>
                      </a:ext>
                    </a:extLst>
                  </a:tr>
                  <a:tr h="547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35560" marR="135560" marT="67780" marB="67780">
                        <a:blipFill>
                          <a:blip r:embed="rId2"/>
                          <a:stretch>
                            <a:fillRect l="-324" t="-307778" r="-201294" b="-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507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µA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27266325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44B50286-6DA7-5AAB-B9C6-DF6AF43C33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3846187"/>
                  </p:ext>
                </p:extLst>
              </p:nvPr>
            </p:nvGraphicFramePr>
            <p:xfrm>
              <a:off x="354608" y="2669959"/>
              <a:ext cx="5646315" cy="218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2105">
                      <a:extLst>
                        <a:ext uri="{9D8B030D-6E8A-4147-A177-3AD203B41FA5}">
                          <a16:colId xmlns:a16="http://schemas.microsoft.com/office/drawing/2014/main" val="3467391100"/>
                        </a:ext>
                      </a:extLst>
                    </a:gridCol>
                    <a:gridCol w="1882105">
                      <a:extLst>
                        <a:ext uri="{9D8B030D-6E8A-4147-A177-3AD203B41FA5}">
                          <a16:colId xmlns:a16="http://schemas.microsoft.com/office/drawing/2014/main" val="1815234747"/>
                        </a:ext>
                      </a:extLst>
                    </a:gridCol>
                    <a:gridCol w="1882105">
                      <a:extLst>
                        <a:ext uri="{9D8B030D-6E8A-4147-A177-3AD203B41FA5}">
                          <a16:colId xmlns:a16="http://schemas.microsoft.com/office/drawing/2014/main" val="3302687749"/>
                        </a:ext>
                      </a:extLst>
                    </a:gridCol>
                  </a:tblGrid>
                  <a:tr h="496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記号</a:t>
                          </a:r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値</a:t>
                          </a:r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単位</a:t>
                          </a:r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1488915548"/>
                      </a:ext>
                    </a:extLst>
                  </a:tr>
                  <a:tr h="4967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51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mV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185928969"/>
                      </a:ext>
                    </a:extLst>
                  </a:tr>
                  <a:tr h="4967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785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mV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3005840142"/>
                      </a:ext>
                    </a:extLst>
                  </a:tr>
                  <a:tr h="4967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27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507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µA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27266325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44B50286-6DA7-5AAB-B9C6-DF6AF43C33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3846187"/>
                  </p:ext>
                </p:extLst>
              </p:nvPr>
            </p:nvGraphicFramePr>
            <p:xfrm>
              <a:off x="354608" y="2669959"/>
              <a:ext cx="5646315" cy="218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2105">
                      <a:extLst>
                        <a:ext uri="{9D8B030D-6E8A-4147-A177-3AD203B41FA5}">
                          <a16:colId xmlns:a16="http://schemas.microsoft.com/office/drawing/2014/main" val="3467391100"/>
                        </a:ext>
                      </a:extLst>
                    </a:gridCol>
                    <a:gridCol w="1882105">
                      <a:extLst>
                        <a:ext uri="{9D8B030D-6E8A-4147-A177-3AD203B41FA5}">
                          <a16:colId xmlns:a16="http://schemas.microsoft.com/office/drawing/2014/main" val="1815234747"/>
                        </a:ext>
                      </a:extLst>
                    </a:gridCol>
                    <a:gridCol w="1882105">
                      <a:extLst>
                        <a:ext uri="{9D8B030D-6E8A-4147-A177-3AD203B41FA5}">
                          <a16:colId xmlns:a16="http://schemas.microsoft.com/office/drawing/2014/main" val="3302687749"/>
                        </a:ext>
                      </a:extLst>
                    </a:gridCol>
                  </a:tblGrid>
                  <a:tr h="547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記号</a:t>
                          </a:r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値</a:t>
                          </a:r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700" dirty="0"/>
                            <a:t>単位</a:t>
                          </a:r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1488915548"/>
                      </a:ext>
                    </a:extLst>
                  </a:tr>
                  <a:tr h="547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35560" marR="135560" marT="67780" marB="67780">
                        <a:blipFill>
                          <a:blip r:embed="rId3"/>
                          <a:stretch>
                            <a:fillRect l="-324" t="-107778" r="-201294" b="-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51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mV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185928969"/>
                      </a:ext>
                    </a:extLst>
                  </a:tr>
                  <a:tr h="547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35560" marR="135560" marT="67780" marB="67780">
                        <a:blipFill>
                          <a:blip r:embed="rId3"/>
                          <a:stretch>
                            <a:fillRect l="-324" t="-207778" r="-201294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785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mV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3005840142"/>
                      </a:ext>
                    </a:extLst>
                  </a:tr>
                  <a:tr h="547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35560" marR="135560" marT="67780" marB="67780">
                        <a:blipFill>
                          <a:blip r:embed="rId3"/>
                          <a:stretch>
                            <a:fillRect l="-324" t="-307778" r="-201294" b="-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507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700" dirty="0"/>
                            <a:t>µA</a:t>
                          </a:r>
                          <a:endParaRPr kumimoji="1" lang="ja-JP" altLang="en-US" sz="2700" dirty="0"/>
                        </a:p>
                      </a:txBody>
                      <a:tcPr marL="135560" marR="135560" marT="67780" marB="67780"/>
                    </a:tc>
                    <a:extLst>
                      <a:ext uri="{0D108BD9-81ED-4DB2-BD59-A6C34878D82A}">
                        <a16:rowId xmlns:a16="http://schemas.microsoft.com/office/drawing/2014/main" val="2726632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772280-80AF-04B5-E159-63B5B827C7A8}"/>
              </a:ext>
            </a:extLst>
          </p:cNvPr>
          <p:cNvSpPr txBox="1"/>
          <p:nvPr/>
        </p:nvSpPr>
        <p:spPr>
          <a:xfrm>
            <a:off x="6096000" y="2143505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0A547E-09B9-2D64-69CD-DF6E1FD882EA}"/>
              </a:ext>
            </a:extLst>
          </p:cNvPr>
          <p:cNvSpPr txBox="1"/>
          <p:nvPr/>
        </p:nvSpPr>
        <p:spPr>
          <a:xfrm>
            <a:off x="354608" y="2143505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54652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C9134-62D6-1EC5-826A-7A01DB65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dc</a:t>
            </a:r>
            <a:r>
              <a:rPr kumimoji="1" lang="ja-JP" altLang="en-US" dirty="0"/>
              <a:t>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042CC7C-0C0B-382D-C2A1-3CE889329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をスイープさせて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を確認した。傾きは</a:t>
                </a:r>
                <a:r>
                  <a:rPr kumimoji="1" lang="en-US" altLang="ja-JP" dirty="0"/>
                  <a:t>-0.51</a:t>
                </a:r>
                <a:r>
                  <a:rPr kumimoji="1" lang="ja-JP" altLang="en-US" dirty="0"/>
                  <a:t>程度。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042CC7C-0C0B-382D-C2A1-3CE889329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52FAEF8-9470-3423-4FC4-B7D72CB5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38623"/>
              </p:ext>
            </p:extLst>
          </p:nvPr>
        </p:nvGraphicFramePr>
        <p:xfrm>
          <a:off x="432620" y="2553927"/>
          <a:ext cx="5653548" cy="3392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DBF13123-881F-45E2-A56A-F5E0DE8E9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494503"/>
              </p:ext>
            </p:extLst>
          </p:nvPr>
        </p:nvGraphicFramePr>
        <p:xfrm>
          <a:off x="6200878" y="2553927"/>
          <a:ext cx="5653548" cy="3392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5779E4-6104-37C1-0F01-FD2B84FB0DAB}"/>
              </a:ext>
            </a:extLst>
          </p:cNvPr>
          <p:cNvSpPr txBox="1"/>
          <p:nvPr/>
        </p:nvSpPr>
        <p:spPr>
          <a:xfrm>
            <a:off x="802969" y="2092262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813627-8D9E-BFBE-0D3F-1DECB5B09BD5}"/>
              </a:ext>
            </a:extLst>
          </p:cNvPr>
          <p:cNvSpPr txBox="1"/>
          <p:nvPr/>
        </p:nvSpPr>
        <p:spPr>
          <a:xfrm>
            <a:off x="6641282" y="2092262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6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2A4E4-5992-6D49-FED0-C0ACC8B9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2FE8C6-AFD9-D3BB-CADD-D2982591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ac</a:t>
            </a:r>
            <a:r>
              <a:rPr kumimoji="1" lang="ja-JP" altLang="en-US" dirty="0"/>
              <a:t>解析を行った。遮断周波数は①、②ともに</a:t>
            </a:r>
            <a:r>
              <a:rPr kumimoji="1" lang="en-US" altLang="ja-JP" dirty="0"/>
              <a:t>16 GHz</a:t>
            </a:r>
            <a:r>
              <a:rPr kumimoji="1" lang="ja-JP" altLang="en-US" dirty="0"/>
              <a:t>程度。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A5B9471E-66E3-D045-9737-67DF4F9F16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32573"/>
              </p:ext>
            </p:extLst>
          </p:nvPr>
        </p:nvGraphicFramePr>
        <p:xfrm>
          <a:off x="608953" y="2509683"/>
          <a:ext cx="5422490" cy="3253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861B817A-5D2C-4201-B137-00D09E72C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802820"/>
              </p:ext>
            </p:extLst>
          </p:nvPr>
        </p:nvGraphicFramePr>
        <p:xfrm>
          <a:off x="6468631" y="2509683"/>
          <a:ext cx="5422488" cy="325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AB759B-9AF1-5956-30D9-4AF33EDF695A}"/>
              </a:ext>
            </a:extLst>
          </p:cNvPr>
          <p:cNvSpPr txBox="1"/>
          <p:nvPr/>
        </p:nvSpPr>
        <p:spPr>
          <a:xfrm>
            <a:off x="802969" y="2092262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25D730-DD76-F3B2-C4F7-43DC3F2D5C27}"/>
              </a:ext>
            </a:extLst>
          </p:cNvPr>
          <p:cNvSpPr txBox="1"/>
          <p:nvPr/>
        </p:nvSpPr>
        <p:spPr>
          <a:xfrm>
            <a:off x="6641282" y="2092262"/>
            <a:ext cx="4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29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2F446-2048-EE7B-4445-372C7EF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tran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DFF3137-786A-EF58-783C-89DC9D4EE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r>
                  <a:rPr lang="en-US" altLang="ja-JP" dirty="0" err="1"/>
                  <a:t>tran</a:t>
                </a:r>
                <a:r>
                  <a:rPr lang="ja-JP" altLang="en-US" dirty="0"/>
                  <a:t>解析結果を示す。入力周波数は</a:t>
                </a:r>
                <a:r>
                  <a:rPr lang="en-US" altLang="ja-JP" dirty="0"/>
                  <a:t>1 GHz</a:t>
                </a:r>
                <a:r>
                  <a:rPr lang="ja-JP" altLang="en-US" dirty="0"/>
                  <a:t>とした。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DFF3137-786A-EF58-783C-89DC9D4EE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BDB254C-21F8-41EA-B62A-3A9FB6C69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740698"/>
              </p:ext>
            </p:extLst>
          </p:nvPr>
        </p:nvGraphicFramePr>
        <p:xfrm>
          <a:off x="713012" y="2392680"/>
          <a:ext cx="5288935" cy="317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31D5C147-6FC2-473F-9512-B31B676A8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958037"/>
              </p:ext>
            </p:extLst>
          </p:nvPr>
        </p:nvGraphicFramePr>
        <p:xfrm>
          <a:off x="6341806" y="2394400"/>
          <a:ext cx="5283199" cy="3169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3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2F446-2048-EE7B-4445-372C7EF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tran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DFF3137-786A-EF58-783C-89DC9D4EE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r>
                  <a:rPr lang="en-US" altLang="ja-JP" dirty="0" err="1"/>
                  <a:t>tran</a:t>
                </a:r>
                <a:r>
                  <a:rPr lang="ja-JP" altLang="en-US" dirty="0"/>
                  <a:t>解析結果を示す。入力周波数は</a:t>
                </a:r>
                <a:r>
                  <a:rPr lang="en-US" altLang="ja-JP" dirty="0"/>
                  <a:t>1 GHz</a:t>
                </a:r>
                <a:r>
                  <a:rPr lang="ja-JP" altLang="en-US" dirty="0"/>
                  <a:t>とした。</a:t>
                </a:r>
                <a:endParaRPr lang="en-US" altLang="ja-JP" dirty="0"/>
              </a:p>
              <a:p>
                <a:r>
                  <a:rPr lang="ja-JP" altLang="en-US" dirty="0"/>
                  <a:t>コレクタに流れ込む電流をシミュレーションしているため、</a:t>
                </a:r>
                <a:r>
                  <a:rPr kumimoji="1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ＭＳ Ｐゴシック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sub>
                    </m:sSub>
                    <m:r>
                      <a:rPr kumimoji="1" lang="en-US" altLang="ja-JP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とは位相が反対になっている。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DFF3137-786A-EF58-783C-89DC9D4EE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6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C9CD66D-BEEA-0AE3-181D-27AE142F94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228634"/>
              </p:ext>
            </p:extLst>
          </p:nvPr>
        </p:nvGraphicFramePr>
        <p:xfrm>
          <a:off x="683687" y="2706328"/>
          <a:ext cx="5092290" cy="3055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DA1CD055-6D51-4748-9155-55E16A5AD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136668"/>
              </p:ext>
            </p:extLst>
          </p:nvPr>
        </p:nvGraphicFramePr>
        <p:xfrm>
          <a:off x="6154820" y="2706328"/>
          <a:ext cx="5092289" cy="3055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0958569"/>
      </p:ext>
    </p:extLst>
  </p:cSld>
  <p:clrMapOvr>
    <a:masterClrMapping/>
  </p:clrMapOvr>
</p:sld>
</file>

<file path=ppt/theme/theme1.xml><?xml version="1.0" encoding="utf-8"?>
<a:theme xmlns:a="http://schemas.openxmlformats.org/drawingml/2006/main" name="関根研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solidFill>
          <a:srgbClr val="00B8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関根研テーマ" id="{CA45C03E-F710-43A6-93C0-091222B56394}" vid="{2A536B6E-70A8-4E06-8746-93F504FDAB1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関根研テーマ</Template>
  <TotalTime>374</TotalTime>
  <Words>471</Words>
  <Application>Microsoft Office PowerPoint</Application>
  <PresentationFormat>ワイド画面</PresentationFormat>
  <Paragraphs>146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Times New Roman</vt:lpstr>
      <vt:lpstr>関根研テーマ</vt:lpstr>
      <vt:lpstr>IHP　PD+ベース接地基本増幅回路</vt:lpstr>
      <vt:lpstr>回路図</vt:lpstr>
      <vt:lpstr>回路図</vt:lpstr>
      <vt:lpstr>VBについて</vt:lpstr>
      <vt:lpstr>動作点解析</vt:lpstr>
      <vt:lpstr>dc解析</vt:lpstr>
      <vt:lpstr>ac解析</vt:lpstr>
      <vt:lpstr>tran解析</vt:lpstr>
      <vt:lpstr>tran解析</vt:lpstr>
      <vt:lpstr>PDについて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IHP　PD+ベース接地基本増幅回路</dc:title>
  <dc:creator>OGATAATSUHIRO</dc:creator>
  <cp:lastModifiedBy>OGATAATSUHIRO</cp:lastModifiedBy>
  <cp:revision>5</cp:revision>
  <dcterms:created xsi:type="dcterms:W3CDTF">2024-03-21T04:42:14Z</dcterms:created>
  <dcterms:modified xsi:type="dcterms:W3CDTF">2024-03-22T07:14:58Z</dcterms:modified>
</cp:coreProperties>
</file>