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5.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6.xml" ContentType="application/vnd.openxmlformats-officedocument.themeOverride+xml"/>
  <Override PartName="/ppt/charts/chart7.xml" ContentType="application/vnd.openxmlformats-officedocument.drawingml.chart+xml"/>
  <Override PartName="/ppt/theme/themeOverride7.xml" ContentType="application/vnd.openxmlformats-officedocument.themeOverride+xml"/>
  <Override PartName="/ppt/charts/chart8.xml" ContentType="application/vnd.openxmlformats-officedocument.drawingml.chart+xml"/>
  <Override PartName="/ppt/theme/themeOverride8.xml" ContentType="application/vnd.openxmlformats-officedocument.themeOverride+xml"/>
  <Override PartName="/ppt/charts/chart9.xml" ContentType="application/vnd.openxmlformats-officedocument.drawingml.chart+xml"/>
  <Override PartName="/ppt/theme/themeOverride9.xml" ContentType="application/vnd.openxmlformats-officedocument.themeOverride+xml"/>
  <Override PartName="/ppt/charts/chart10.xml" ContentType="application/vnd.openxmlformats-officedocument.drawingml.chart+xml"/>
  <Override PartName="/ppt/theme/themeOverride10.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76" r:id="rId3"/>
    <p:sldId id="268" r:id="rId4"/>
    <p:sldId id="277" r:id="rId5"/>
    <p:sldId id="285" r:id="rId6"/>
    <p:sldId id="272" r:id="rId7"/>
    <p:sldId id="278" r:id="rId8"/>
    <p:sldId id="273" r:id="rId9"/>
    <p:sldId id="280" r:id="rId10"/>
    <p:sldId id="281" r:id="rId11"/>
    <p:sldId id="282" r:id="rId12"/>
    <p:sldId id="284" r:id="rId13"/>
    <p:sldId id="283" r:id="rId14"/>
    <p:sldId id="274"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6"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2" Type="http://schemas.openxmlformats.org/officeDocument/2006/relationships/package" Target="../embeddings/Microsoft_Excel_Worksheet9.xlsx"/><Relationship Id="rId1" Type="http://schemas.openxmlformats.org/officeDocument/2006/relationships/themeOverride" Target="../theme/themeOverride10.xm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2" Type="http://schemas.openxmlformats.org/officeDocument/2006/relationships/package" Target="../embeddings/Microsoft_Excel_Worksheet6.xlsx"/><Relationship Id="rId1" Type="http://schemas.openxmlformats.org/officeDocument/2006/relationships/themeOverride" Target="../theme/themeOverride7.xml"/></Relationships>
</file>

<file path=ppt/charts/_rels/chart8.xml.rels><?xml version="1.0" encoding="UTF-8" standalone="yes"?>
<Relationships xmlns="http://schemas.openxmlformats.org/package/2006/relationships"><Relationship Id="rId2" Type="http://schemas.openxmlformats.org/officeDocument/2006/relationships/package" Target="../embeddings/Microsoft_Excel_Worksheet7.xlsx"/><Relationship Id="rId1" Type="http://schemas.openxmlformats.org/officeDocument/2006/relationships/themeOverride" Target="../theme/themeOverride8.xml"/></Relationships>
</file>

<file path=ppt/charts/_rels/chart9.xml.rels><?xml version="1.0" encoding="UTF-8" standalone="yes"?>
<Relationships xmlns="http://schemas.openxmlformats.org/package/2006/relationships"><Relationship Id="rId2" Type="http://schemas.openxmlformats.org/officeDocument/2006/relationships/package" Target="../embeddings/Microsoft_Excel_Worksheet8.xlsx"/><Relationship Id="rId1" Type="http://schemas.openxmlformats.org/officeDocument/2006/relationships/themeOverride" Target="../theme/themeOverrid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6664372237649841"/>
          <c:y val="6.4261099919568479E-2"/>
          <c:w val="0.7989177564197798"/>
          <c:h val="0.76757549566374417"/>
        </c:manualLayout>
      </c:layout>
      <c:scatterChart>
        <c:scatterStyle val="smoothMarker"/>
        <c:varyColors val="0"/>
        <c:ser>
          <c:idx val="9"/>
          <c:order val="0"/>
          <c:tx>
            <c:v>VCE=1.0</c:v>
          </c:tx>
          <c:spPr>
            <a:ln w="19050" cap="rnd">
              <a:solidFill>
                <a:schemeClr val="accent2">
                  <a:lumMod val="80000"/>
                </a:schemeClr>
              </a:solidFill>
              <a:round/>
            </a:ln>
            <a:effectLst/>
          </c:spPr>
          <c:marker>
            <c:symbol val="none"/>
          </c:marker>
          <c:xVal>
            <c:numRef>
              <c:f>'VBE-IC_tantai'!$V$2:$V$102</c:f>
              <c:numCache>
                <c:formatCode>General</c:formatCode>
                <c:ptCount val="101"/>
                <c:pt idx="0">
                  <c:v>0</c:v>
                </c:pt>
                <c:pt idx="1">
                  <c:v>0.01</c:v>
                </c:pt>
                <c:pt idx="2">
                  <c:v>0.02</c:v>
                </c:pt>
                <c:pt idx="3">
                  <c:v>0.03</c:v>
                </c:pt>
                <c:pt idx="4">
                  <c:v>0.04</c:v>
                </c:pt>
                <c:pt idx="5">
                  <c:v>0.05</c:v>
                </c:pt>
                <c:pt idx="6">
                  <c:v>0.06</c:v>
                </c:pt>
                <c:pt idx="7">
                  <c:v>7.0000000000000007E-2</c:v>
                </c:pt>
                <c:pt idx="8">
                  <c:v>0.08</c:v>
                </c:pt>
                <c:pt idx="9">
                  <c:v>0.09</c:v>
                </c:pt>
                <c:pt idx="10">
                  <c:v>9.9999999999999895E-2</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c:v>
                </c:pt>
                <c:pt idx="80">
                  <c:v>0.8</c:v>
                </c:pt>
                <c:pt idx="81">
                  <c:v>0.81</c:v>
                </c:pt>
                <c:pt idx="82">
                  <c:v>0.82</c:v>
                </c:pt>
                <c:pt idx="83">
                  <c:v>0.83</c:v>
                </c:pt>
                <c:pt idx="84">
                  <c:v>0.84</c:v>
                </c:pt>
                <c:pt idx="85">
                  <c:v>0.85</c:v>
                </c:pt>
                <c:pt idx="86">
                  <c:v>0.86</c:v>
                </c:pt>
                <c:pt idx="87">
                  <c:v>0.87</c:v>
                </c:pt>
                <c:pt idx="88">
                  <c:v>0.88</c:v>
                </c:pt>
                <c:pt idx="89">
                  <c:v>0.89</c:v>
                </c:pt>
                <c:pt idx="90">
                  <c:v>0.9</c:v>
                </c:pt>
                <c:pt idx="91">
                  <c:v>0.91</c:v>
                </c:pt>
                <c:pt idx="92">
                  <c:v>0.92</c:v>
                </c:pt>
                <c:pt idx="93">
                  <c:v>0.93</c:v>
                </c:pt>
                <c:pt idx="94">
                  <c:v>0.94</c:v>
                </c:pt>
                <c:pt idx="95">
                  <c:v>0.95</c:v>
                </c:pt>
                <c:pt idx="96">
                  <c:v>0.96</c:v>
                </c:pt>
                <c:pt idx="97">
                  <c:v>0.97</c:v>
                </c:pt>
                <c:pt idx="98">
                  <c:v>0.98</c:v>
                </c:pt>
                <c:pt idx="99">
                  <c:v>0.99</c:v>
                </c:pt>
                <c:pt idx="100">
                  <c:v>1</c:v>
                </c:pt>
              </c:numCache>
            </c:numRef>
          </c:xVal>
          <c:yVal>
            <c:numRef>
              <c:f>'VBE-IC_tantai'!$AF$2:$AF$102</c:f>
              <c:numCache>
                <c:formatCode>0.00E+00</c:formatCode>
                <c:ptCount val="101"/>
                <c:pt idx="0">
                  <c:v>3.80135330417725E-13</c:v>
                </c:pt>
                <c:pt idx="1">
                  <c:v>3.8013761997276002E-13</c:v>
                </c:pt>
                <c:pt idx="2">
                  <c:v>3.8014095685192301E-13</c:v>
                </c:pt>
                <c:pt idx="3">
                  <c:v>3.80145820144225E-13</c:v>
                </c:pt>
                <c:pt idx="4">
                  <c:v>3.8015290810242E-13</c:v>
                </c:pt>
                <c:pt idx="5">
                  <c:v>3.8016323840496999E-13</c:v>
                </c:pt>
                <c:pt idx="6">
                  <c:v>3.8017829428681601E-13</c:v>
                </c:pt>
                <c:pt idx="7">
                  <c:v>3.8020023752404602E-13</c:v>
                </c:pt>
                <c:pt idx="8">
                  <c:v>3.8023221885848799E-13</c:v>
                </c:pt>
                <c:pt idx="9">
                  <c:v>3.8027883044195102E-13</c:v>
                </c:pt>
                <c:pt idx="10">
                  <c:v>3.80346765275839E-13</c:v>
                </c:pt>
                <c:pt idx="11">
                  <c:v>3.8044577834979001E-13</c:v>
                </c:pt>
                <c:pt idx="12">
                  <c:v>3.8059008751222802E-13</c:v>
                </c:pt>
                <c:pt idx="13">
                  <c:v>3.80800415259556E-13</c:v>
                </c:pt>
                <c:pt idx="14">
                  <c:v>3.8110696467955098E-13</c:v>
                </c:pt>
                <c:pt idx="15">
                  <c:v>3.81553756949083E-13</c:v>
                </c:pt>
                <c:pt idx="16">
                  <c:v>3.82204953336106E-13</c:v>
                </c:pt>
                <c:pt idx="17">
                  <c:v>3.8315406967736798E-13</c:v>
                </c:pt>
                <c:pt idx="18">
                  <c:v>3.8453740673343998E-13</c:v>
                </c:pt>
                <c:pt idx="19">
                  <c:v>3.8655362532921402E-13</c:v>
                </c:pt>
                <c:pt idx="20">
                  <c:v>3.89492277738821E-13</c:v>
                </c:pt>
                <c:pt idx="21">
                  <c:v>3.9377539312902099E-13</c:v>
                </c:pt>
                <c:pt idx="22">
                  <c:v>4.0001808979213202E-13</c:v>
                </c:pt>
                <c:pt idx="23">
                  <c:v>4.0911691967084399E-13</c:v>
                </c:pt>
                <c:pt idx="24">
                  <c:v>4.2237863380729801E-13</c:v>
                </c:pt>
                <c:pt idx="25">
                  <c:v>4.4170786292825102E-13</c:v>
                </c:pt>
                <c:pt idx="26">
                  <c:v>4.6988066925107E-13</c:v>
                </c:pt>
                <c:pt idx="27">
                  <c:v>5.1094325911903597E-13</c:v>
                </c:pt>
                <c:pt idx="28">
                  <c:v>5.7079312267389695E-13</c:v>
                </c:pt>
                <c:pt idx="29">
                  <c:v>6.5802606835523E-13</c:v>
                </c:pt>
                <c:pt idx="30">
                  <c:v>7.8517080978309997E-13</c:v>
                </c:pt>
                <c:pt idx="31">
                  <c:v>9.7048842549607101E-13</c:v>
                </c:pt>
                <c:pt idx="32">
                  <c:v>1.2405951425349599E-12</c:v>
                </c:pt>
                <c:pt idx="33">
                  <c:v>1.6342851450454801E-12</c:v>
                </c:pt>
                <c:pt idx="34">
                  <c:v>2.2081024619607902E-12</c:v>
                </c:pt>
                <c:pt idx="35">
                  <c:v>3.0444621963535502E-12</c:v>
                </c:pt>
                <c:pt idx="36">
                  <c:v>4.2634875007245402E-12</c:v>
                </c:pt>
                <c:pt idx="37">
                  <c:v>6.0402623602264902E-12</c:v>
                </c:pt>
                <c:pt idx="38">
                  <c:v>8.6299780587970307E-12</c:v>
                </c:pt>
                <c:pt idx="39">
                  <c:v>1.2404584871896E-11</c:v>
                </c:pt>
                <c:pt idx="40">
                  <c:v>1.7906212855064299E-11</c:v>
                </c:pt>
                <c:pt idx="41">
                  <c:v>2.5925033857465801E-11</c:v>
                </c:pt>
                <c:pt idx="42">
                  <c:v>3.7612746906794997E-11</c:v>
                </c:pt>
                <c:pt idx="43">
                  <c:v>5.4647984906081299E-11</c:v>
                </c:pt>
                <c:pt idx="44">
                  <c:v>7.9477396731782095E-11</c:v>
                </c:pt>
                <c:pt idx="45">
                  <c:v>1.15667025918401E-10</c:v>
                </c:pt>
                <c:pt idx="46">
                  <c:v>1.6841444544872301E-10</c:v>
                </c:pt>
                <c:pt idx="47">
                  <c:v>2.4529519169399899E-10</c:v>
                </c:pt>
                <c:pt idx="48">
                  <c:v>3.5735068324930001E-10</c:v>
                </c:pt>
                <c:pt idx="49">
                  <c:v>5.20673841880556E-10</c:v>
                </c:pt>
                <c:pt idx="50">
                  <c:v>7.5872009121020797E-10</c:v>
                </c:pt>
                <c:pt idx="51">
                  <c:v>1.1056755504942E-9</c:v>
                </c:pt>
                <c:pt idx="52">
                  <c:v>1.61136601131414E-9</c:v>
                </c:pt>
                <c:pt idx="53">
                  <c:v>2.3484114611128802E-9</c:v>
                </c:pt>
                <c:pt idx="54">
                  <c:v>3.4226532274516398E-9</c:v>
                </c:pt>
                <c:pt idx="55">
                  <c:v>4.9883504819954997E-9</c:v>
                </c:pt>
                <c:pt idx="56">
                  <c:v>7.2703271866325603E-9</c:v>
                </c:pt>
                <c:pt idx="57">
                  <c:v>1.05962476200132E-8</c:v>
                </c:pt>
                <c:pt idx="58">
                  <c:v>1.5443651094924101E-8</c:v>
                </c:pt>
                <c:pt idx="59">
                  <c:v>2.2508491984224501E-8</c:v>
                </c:pt>
                <c:pt idx="60">
                  <c:v>3.2805011549982002E-8</c:v>
                </c:pt>
                <c:pt idx="61">
                  <c:v>4.7811251633415302E-8</c:v>
                </c:pt>
                <c:pt idx="62">
                  <c:v>6.9681042486187999E-8</c:v>
                </c:pt>
                <c:pt idx="63">
                  <c:v>1.01552777003256E-7</c:v>
                </c:pt>
                <c:pt idx="64">
                  <c:v>1.47999045917938E-7</c:v>
                </c:pt>
                <c:pt idx="65">
                  <c:v>2.1568115189057301E-7</c:v>
                </c:pt>
                <c:pt idx="66">
                  <c:v>3.1430134489376302E-7</c:v>
                </c:pt>
                <c:pt idx="67">
                  <c:v>4.57987119378486E-7</c:v>
                </c:pt>
                <c:pt idx="68">
                  <c:v>6.6730131092886696E-7</c:v>
                </c:pt>
                <c:pt idx="69">
                  <c:v>9.7215600571124695E-7</c:v>
                </c:pt>
                <c:pt idx="70">
                  <c:v>1.41602626588439E-6</c:v>
                </c:pt>
                <c:pt idx="71">
                  <c:v>2.0620214759489001E-6</c:v>
                </c:pt>
                <c:pt idx="72">
                  <c:v>3.0015867328937099E-6</c:v>
                </c:pt>
                <c:pt idx="73">
                  <c:v>4.3668757477862701E-6</c:v>
                </c:pt>
                <c:pt idx="74">
                  <c:v>6.3481400349246004E-6</c:v>
                </c:pt>
                <c:pt idx="75">
                  <c:v>9.21774540346009E-6</c:v>
                </c:pt>
                <c:pt idx="76">
                  <c:v>1.33624798982894E-5</c:v>
                </c:pt>
                <c:pt idx="77">
                  <c:v>1.9325296034553102E-5</c:v>
                </c:pt>
                <c:pt idx="78">
                  <c:v>2.7855952303209099E-5</c:v>
                </c:pt>
                <c:pt idx="79">
                  <c:v>3.9966168806962003E-5</c:v>
                </c:pt>
                <c:pt idx="80">
                  <c:v>5.6978221055288002E-5</c:v>
                </c:pt>
                <c:pt idx="81">
                  <c:v>8.0547300784735606E-5</c:v>
                </c:pt>
                <c:pt idx="82">
                  <c:v>1.12631182605509E-4</c:v>
                </c:pt>
                <c:pt idx="83">
                  <c:v>1.5538445186508501E-4</c:v>
                </c:pt>
                <c:pt idx="84">
                  <c:v>2.1097667624382199E-4</c:v>
                </c:pt>
                <c:pt idx="85">
                  <c:v>2.8137041025481799E-4</c:v>
                </c:pt>
                <c:pt idx="86">
                  <c:v>3.6812310598002899E-4</c:v>
                </c:pt>
                <c:pt idx="87">
                  <c:v>4.7227155982831502E-4</c:v>
                </c:pt>
                <c:pt idx="88">
                  <c:v>5.9431913417893397E-4</c:v>
                </c:pt>
                <c:pt idx="89">
                  <c:v>7.3430369193075798E-4</c:v>
                </c:pt>
                <c:pt idx="90">
                  <c:v>8.9190475320042998E-4</c:v>
                </c:pt>
                <c:pt idx="91">
                  <c:v>1.0665538753689E-3</c:v>
                </c:pt>
                <c:pt idx="92">
                  <c:v>1.2575283117860899E-3</c:v>
                </c:pt>
                <c:pt idx="93">
                  <c:v>1.46402195839495E-3</c:v>
                </c:pt>
                <c:pt idx="94">
                  <c:v>1.6851952811459E-3</c:v>
                </c:pt>
                <c:pt idx="95">
                  <c:v>1.9202085779595401E-3</c:v>
                </c:pt>
                <c:pt idx="96">
                  <c:v>2.1682429817296402E-3</c:v>
                </c:pt>
                <c:pt idx="97">
                  <c:v>2.42851274125208E-3</c:v>
                </c:pt>
                <c:pt idx="98">
                  <c:v>2.7002712965901502E-3</c:v>
                </c:pt>
                <c:pt idx="99">
                  <c:v>2.98281262075945E-3</c:v>
                </c:pt>
                <c:pt idx="100">
                  <c:v>3.2754674270780298E-3</c:v>
                </c:pt>
              </c:numCache>
            </c:numRef>
          </c:yVal>
          <c:smooth val="1"/>
          <c:extLst>
            <c:ext xmlns:c16="http://schemas.microsoft.com/office/drawing/2014/chart" uri="{C3380CC4-5D6E-409C-BE32-E72D297353CC}">
              <c16:uniqueId val="{00000000-B3C6-47B6-9F31-5342A28FAAAF}"/>
            </c:ext>
          </c:extLst>
        </c:ser>
        <c:dLbls>
          <c:showLegendKey val="0"/>
          <c:showVal val="0"/>
          <c:showCatName val="0"/>
          <c:showSerName val="0"/>
          <c:showPercent val="0"/>
          <c:showBubbleSize val="0"/>
        </c:dLbls>
        <c:axId val="1054848735"/>
        <c:axId val="1054866015"/>
      </c:scatterChart>
      <c:valAx>
        <c:axId val="1054848735"/>
        <c:scaling>
          <c:orientation val="minMax"/>
          <c:max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r>
                  <a:rPr lang="en-US"/>
                  <a:t>VBE [V]</a:t>
                </a:r>
                <a:endParaRPr lang="ja-JP"/>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ja-JP"/>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ja-JP"/>
          </a:p>
        </c:txPr>
        <c:crossAx val="1054866015"/>
        <c:crosses val="autoZero"/>
        <c:crossBetween val="midCat"/>
      </c:valAx>
      <c:valAx>
        <c:axId val="1054866015"/>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solidFill>
                    <a:latin typeface="+mn-lt"/>
                    <a:ea typeface="+mn-ea"/>
                    <a:cs typeface="+mn-cs"/>
                  </a:defRPr>
                </a:pPr>
                <a:r>
                  <a:rPr lang="en-US"/>
                  <a:t>IC [A]</a:t>
                </a:r>
                <a:endParaRPr lang="ja-JP"/>
              </a:p>
            </c:rich>
          </c:tx>
          <c:layout>
            <c:manualLayout>
              <c:xMode val="edge"/>
              <c:yMode val="edge"/>
              <c:x val="5.492393787174912E-3"/>
              <c:y val="0.38837229656042532"/>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ja-JP"/>
            </a:p>
          </c:txPr>
        </c:title>
        <c:numFmt formatCode="0.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ja-JP"/>
          </a:p>
        </c:txPr>
        <c:crossAx val="1054848735"/>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solidFill>
            <a:schemeClr val="tx1"/>
          </a:solidFill>
        </a:defRPr>
      </a:pPr>
      <a:endParaRPr lang="ja-JP"/>
    </a:p>
  </c:txPr>
  <c:externalData r:id="rId4">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scatterChart>
        <c:scatterStyle val="smoothMarker"/>
        <c:varyColors val="0"/>
        <c:ser>
          <c:idx val="3"/>
          <c:order val="0"/>
          <c:tx>
            <c:v>通常ギルバートセル</c:v>
          </c:tx>
          <c:spPr>
            <a:ln w="19050"/>
          </c:spPr>
          <c:marker>
            <c:symbol val="none"/>
          </c:marker>
          <c:xVal>
            <c:numRef>
              <c:f>'GIL_parallel+TIA_ac (1)'!$G$2:$G$42</c:f>
              <c:numCache>
                <c:formatCode>General</c:formatCode>
                <c:ptCount val="41"/>
                <c:pt idx="0">
                  <c:v>0.01</c:v>
                </c:pt>
                <c:pt idx="1">
                  <c:v>1.25892541179416E-2</c:v>
                </c:pt>
                <c:pt idx="2">
                  <c:v>1.5848931924611103E-2</c:v>
                </c:pt>
                <c:pt idx="3">
                  <c:v>1.9952623149688799E-2</c:v>
                </c:pt>
                <c:pt idx="4">
                  <c:v>2.5118864315095801E-2</c:v>
                </c:pt>
                <c:pt idx="5">
                  <c:v>3.1622776601683798E-2</c:v>
                </c:pt>
                <c:pt idx="6">
                  <c:v>3.9810717055349699E-2</c:v>
                </c:pt>
                <c:pt idx="7">
                  <c:v>5.0118723362727206E-2</c:v>
                </c:pt>
                <c:pt idx="8">
                  <c:v>6.3095734448019303E-2</c:v>
                </c:pt>
                <c:pt idx="9">
                  <c:v>7.943282347242811E-2</c:v>
                </c:pt>
                <c:pt idx="10">
                  <c:v>0.1</c:v>
                </c:pt>
                <c:pt idx="11">
                  <c:v>0.12589254117941601</c:v>
                </c:pt>
                <c:pt idx="12">
                  <c:v>0.15848931924611101</c:v>
                </c:pt>
                <c:pt idx="13">
                  <c:v>0.19952623149688803</c:v>
                </c:pt>
                <c:pt idx="14">
                  <c:v>0.25118864315095801</c:v>
                </c:pt>
                <c:pt idx="15">
                  <c:v>0.31622776601683805</c:v>
                </c:pt>
                <c:pt idx="16">
                  <c:v>0.39810717055349704</c:v>
                </c:pt>
                <c:pt idx="17">
                  <c:v>0.50118723362727202</c:v>
                </c:pt>
                <c:pt idx="18">
                  <c:v>0.63095734448019403</c:v>
                </c:pt>
                <c:pt idx="19">
                  <c:v>0.79432823472428205</c:v>
                </c:pt>
                <c:pt idx="20">
                  <c:v>1</c:v>
                </c:pt>
                <c:pt idx="21">
                  <c:v>1.25892541179416</c:v>
                </c:pt>
                <c:pt idx="22">
                  <c:v>1.5848931924611103</c:v>
                </c:pt>
                <c:pt idx="23">
                  <c:v>1.99526231496888</c:v>
                </c:pt>
                <c:pt idx="24">
                  <c:v>2.5118864315095801</c:v>
                </c:pt>
                <c:pt idx="25">
                  <c:v>3.16227766016838</c:v>
                </c:pt>
                <c:pt idx="26">
                  <c:v>3.98107170553497</c:v>
                </c:pt>
                <c:pt idx="27">
                  <c:v>5.01187233627273</c:v>
                </c:pt>
                <c:pt idx="28">
                  <c:v>6.3095734448019405</c:v>
                </c:pt>
                <c:pt idx="29">
                  <c:v>7.9432823472428202</c:v>
                </c:pt>
                <c:pt idx="30">
                  <c:v>10</c:v>
                </c:pt>
                <c:pt idx="31">
                  <c:v>12.589254117941701</c:v>
                </c:pt>
                <c:pt idx="32">
                  <c:v>15.848931924611101</c:v>
                </c:pt>
                <c:pt idx="33">
                  <c:v>19.952623149688801</c:v>
                </c:pt>
                <c:pt idx="34">
                  <c:v>25.118864315095799</c:v>
                </c:pt>
                <c:pt idx="35">
                  <c:v>31.622776601683803</c:v>
                </c:pt>
                <c:pt idx="36">
                  <c:v>39.810717055349805</c:v>
                </c:pt>
                <c:pt idx="37">
                  <c:v>50.118723362727309</c:v>
                </c:pt>
                <c:pt idx="38">
                  <c:v>63.095734448019407</c:v>
                </c:pt>
                <c:pt idx="39">
                  <c:v>79.432823472428311</c:v>
                </c:pt>
                <c:pt idx="40">
                  <c:v>100</c:v>
                </c:pt>
              </c:numCache>
            </c:numRef>
          </c:xVal>
          <c:yVal>
            <c:numRef>
              <c:f>'GIL_parallel+TIA_ac (1)'!$I$2:$I$42</c:f>
              <c:numCache>
                <c:formatCode>General</c:formatCode>
                <c:ptCount val="41"/>
                <c:pt idx="0">
                  <c:v>178.79811990645001</c:v>
                </c:pt>
                <c:pt idx="1">
                  <c:v>178.57185407718001</c:v>
                </c:pt>
                <c:pt idx="2">
                  <c:v>178.33233464132101</c:v>
                </c:pt>
                <c:pt idx="3">
                  <c:v>178.08265135779601</c:v>
                </c:pt>
                <c:pt idx="4">
                  <c:v>177.81604389135401</c:v>
                </c:pt>
                <c:pt idx="5">
                  <c:v>177.512357945644</c:v>
                </c:pt>
                <c:pt idx="6">
                  <c:v>177.139897816131</c:v>
                </c:pt>
                <c:pt idx="7">
                  <c:v>176.66024701182499</c:v>
                </c:pt>
                <c:pt idx="8">
                  <c:v>176.03164895993601</c:v>
                </c:pt>
                <c:pt idx="9">
                  <c:v>175.209012145359</c:v>
                </c:pt>
                <c:pt idx="10">
                  <c:v>174.141336604413</c:v>
                </c:pt>
                <c:pt idx="11">
                  <c:v>173.13218213645499</c:v>
                </c:pt>
                <c:pt idx="12">
                  <c:v>171.836940428123</c:v>
                </c:pt>
                <c:pt idx="13">
                  <c:v>170.18365439382299</c:v>
                </c:pt>
                <c:pt idx="14">
                  <c:v>168.08311452208301</c:v>
                </c:pt>
                <c:pt idx="15">
                  <c:v>165.42447315628601</c:v>
                </c:pt>
                <c:pt idx="16">
                  <c:v>162.07397938448901</c:v>
                </c:pt>
                <c:pt idx="17">
                  <c:v>157.86808470395499</c:v>
                </c:pt>
                <c:pt idx="18">
                  <c:v>152.611684074653</c:v>
                </c:pt>
                <c:pt idx="19">
                  <c:v>146.09330759998701</c:v>
                </c:pt>
                <c:pt idx="20">
                  <c:v>138.08693205111999</c:v>
                </c:pt>
                <c:pt idx="21">
                  <c:v>128.49457407013699</c:v>
                </c:pt>
                <c:pt idx="22">
                  <c:v>117.31103241547</c:v>
                </c:pt>
                <c:pt idx="23">
                  <c:v>104.571375131821</c:v>
                </c:pt>
                <c:pt idx="24">
                  <c:v>90.383349847211406</c:v>
                </c:pt>
                <c:pt idx="25">
                  <c:v>74.894407464784294</c:v>
                </c:pt>
                <c:pt idx="26">
                  <c:v>58.232455756791403</c:v>
                </c:pt>
                <c:pt idx="27">
                  <c:v>40.545690095163899</c:v>
                </c:pt>
                <c:pt idx="28">
                  <c:v>21.916867546038301</c:v>
                </c:pt>
                <c:pt idx="29">
                  <c:v>2.50353159844077</c:v>
                </c:pt>
                <c:pt idx="30">
                  <c:v>-17.182890389329199</c:v>
                </c:pt>
                <c:pt idx="31">
                  <c:v>-37.100400924340498</c:v>
                </c:pt>
                <c:pt idx="32">
                  <c:v>-56.934660985994498</c:v>
                </c:pt>
                <c:pt idx="33">
                  <c:v>-76.571661179493105</c:v>
                </c:pt>
                <c:pt idx="34">
                  <c:v>-95.893360224745607</c:v>
                </c:pt>
                <c:pt idx="35">
                  <c:v>-115.55828936763299</c:v>
                </c:pt>
                <c:pt idx="36">
                  <c:v>-135.15102449923901</c:v>
                </c:pt>
                <c:pt idx="37">
                  <c:v>-156.136737427041</c:v>
                </c:pt>
                <c:pt idx="38">
                  <c:v>-178.84097282108399</c:v>
                </c:pt>
                <c:pt idx="39">
                  <c:v>-201.804454071306</c:v>
                </c:pt>
                <c:pt idx="40">
                  <c:v>-232.895919345838</c:v>
                </c:pt>
              </c:numCache>
            </c:numRef>
          </c:yVal>
          <c:smooth val="1"/>
          <c:extLst>
            <c:ext xmlns:c16="http://schemas.microsoft.com/office/drawing/2014/chart" uri="{C3380CC4-5D6E-409C-BE32-E72D297353CC}">
              <c16:uniqueId val="{00000000-F068-4C3D-8EC0-D14D2FEEA5FC}"/>
            </c:ext>
          </c:extLst>
        </c:ser>
        <c:ser>
          <c:idx val="1"/>
          <c:order val="1"/>
          <c:tx>
            <c:v>並列ギルバートセル</c:v>
          </c:tx>
          <c:spPr>
            <a:ln w="19050" cap="rnd">
              <a:solidFill>
                <a:schemeClr val="accent2"/>
              </a:solidFill>
              <a:round/>
            </a:ln>
            <a:effectLst/>
          </c:spPr>
          <c:marker>
            <c:symbol val="none"/>
          </c:marker>
          <c:xVal>
            <c:numRef>
              <c:f>'[1]GIL_parallel+TIA_ac (1)'!$G$2:$G$42</c:f>
              <c:numCache>
                <c:formatCode>General</c:formatCode>
                <c:ptCount val="41"/>
                <c:pt idx="0">
                  <c:v>0.01</c:v>
                </c:pt>
                <c:pt idx="1">
                  <c:v>1.25892541179416E-2</c:v>
                </c:pt>
                <c:pt idx="2">
                  <c:v>1.5848931924611103E-2</c:v>
                </c:pt>
                <c:pt idx="3">
                  <c:v>1.9952623149688799E-2</c:v>
                </c:pt>
                <c:pt idx="4">
                  <c:v>2.5118864315095801E-2</c:v>
                </c:pt>
                <c:pt idx="5">
                  <c:v>3.1622776601683798E-2</c:v>
                </c:pt>
                <c:pt idx="6">
                  <c:v>3.9810717055349699E-2</c:v>
                </c:pt>
                <c:pt idx="7">
                  <c:v>5.0118723362727206E-2</c:v>
                </c:pt>
                <c:pt idx="8">
                  <c:v>6.3095734448019303E-2</c:v>
                </c:pt>
                <c:pt idx="9">
                  <c:v>7.943282347242811E-2</c:v>
                </c:pt>
                <c:pt idx="10">
                  <c:v>0.1</c:v>
                </c:pt>
                <c:pt idx="11">
                  <c:v>0.12589254117941601</c:v>
                </c:pt>
                <c:pt idx="12">
                  <c:v>0.15848931924611101</c:v>
                </c:pt>
                <c:pt idx="13">
                  <c:v>0.19952623149688803</c:v>
                </c:pt>
                <c:pt idx="14">
                  <c:v>0.25118864315095801</c:v>
                </c:pt>
                <c:pt idx="15">
                  <c:v>0.31622776601683805</c:v>
                </c:pt>
                <c:pt idx="16">
                  <c:v>0.39810717055349704</c:v>
                </c:pt>
                <c:pt idx="17">
                  <c:v>0.50118723362727202</c:v>
                </c:pt>
                <c:pt idx="18">
                  <c:v>0.63095734448019403</c:v>
                </c:pt>
                <c:pt idx="19">
                  <c:v>0.79432823472428205</c:v>
                </c:pt>
                <c:pt idx="20">
                  <c:v>1</c:v>
                </c:pt>
                <c:pt idx="21">
                  <c:v>1.25892541179416</c:v>
                </c:pt>
                <c:pt idx="22">
                  <c:v>1.5848931924611103</c:v>
                </c:pt>
                <c:pt idx="23">
                  <c:v>1.99526231496888</c:v>
                </c:pt>
                <c:pt idx="24">
                  <c:v>2.5118864315095801</c:v>
                </c:pt>
                <c:pt idx="25">
                  <c:v>3.16227766016838</c:v>
                </c:pt>
                <c:pt idx="26">
                  <c:v>3.98107170553497</c:v>
                </c:pt>
                <c:pt idx="27">
                  <c:v>5.01187233627273</c:v>
                </c:pt>
                <c:pt idx="28">
                  <c:v>6.3095734448019405</c:v>
                </c:pt>
                <c:pt idx="29">
                  <c:v>7.9432823472428202</c:v>
                </c:pt>
                <c:pt idx="30">
                  <c:v>10</c:v>
                </c:pt>
                <c:pt idx="31">
                  <c:v>12.589254117941701</c:v>
                </c:pt>
                <c:pt idx="32">
                  <c:v>15.848931924611101</c:v>
                </c:pt>
                <c:pt idx="33">
                  <c:v>19.952623149688801</c:v>
                </c:pt>
                <c:pt idx="34">
                  <c:v>25.118864315095799</c:v>
                </c:pt>
                <c:pt idx="35">
                  <c:v>31.622776601683803</c:v>
                </c:pt>
                <c:pt idx="36">
                  <c:v>39.810717055349805</c:v>
                </c:pt>
                <c:pt idx="37">
                  <c:v>50.118723362727309</c:v>
                </c:pt>
                <c:pt idx="38">
                  <c:v>63.095734448019407</c:v>
                </c:pt>
                <c:pt idx="39">
                  <c:v>79.432823472428311</c:v>
                </c:pt>
                <c:pt idx="40">
                  <c:v>100</c:v>
                </c:pt>
              </c:numCache>
            </c:numRef>
          </c:xVal>
          <c:yVal>
            <c:numRef>
              <c:f>'[1]GIL_parallel+TIA_ac (1)'!$I$2:$I$42</c:f>
              <c:numCache>
                <c:formatCode>General</c:formatCode>
                <c:ptCount val="41"/>
                <c:pt idx="0">
                  <c:v>178.773527502766</c:v>
                </c:pt>
                <c:pt idx="1">
                  <c:v>178.474708421163</c:v>
                </c:pt>
                <c:pt idx="2">
                  <c:v>178.108627448314</c:v>
                </c:pt>
                <c:pt idx="3">
                  <c:v>177.65941762508601</c:v>
                </c:pt>
                <c:pt idx="4">
                  <c:v>177.10475059573099</c:v>
                </c:pt>
                <c:pt idx="5">
                  <c:v>176.41388671170699</c:v>
                </c:pt>
                <c:pt idx="6">
                  <c:v>175.54665611277201</c:v>
                </c:pt>
                <c:pt idx="7">
                  <c:v>174.452798710081</c:v>
                </c:pt>
                <c:pt idx="8">
                  <c:v>173.070585632384</c:v>
                </c:pt>
                <c:pt idx="9">
                  <c:v>171.32416542168301</c:v>
                </c:pt>
                <c:pt idx="10">
                  <c:v>169.11970532669901</c:v>
                </c:pt>
                <c:pt idx="11">
                  <c:v>166.70477714646401</c:v>
                </c:pt>
                <c:pt idx="12">
                  <c:v>163.66410693988499</c:v>
                </c:pt>
                <c:pt idx="13">
                  <c:v>159.83838508493901</c:v>
                </c:pt>
                <c:pt idx="14">
                  <c:v>155.03226817063401</c:v>
                </c:pt>
                <c:pt idx="15">
                  <c:v>149.00868514809801</c:v>
                </c:pt>
                <c:pt idx="16">
                  <c:v>141.48860731395999</c:v>
                </c:pt>
                <c:pt idx="17">
                  <c:v>132.15005464629201</c:v>
                </c:pt>
                <c:pt idx="18">
                  <c:v>120.640564255694</c:v>
                </c:pt>
                <c:pt idx="19">
                  <c:v>106.618261186456</c:v>
                </c:pt>
                <c:pt idx="20">
                  <c:v>89.791555784883599</c:v>
                </c:pt>
                <c:pt idx="21">
                  <c:v>70.105587034802497</c:v>
                </c:pt>
                <c:pt idx="22">
                  <c:v>47.744771982774097</c:v>
                </c:pt>
                <c:pt idx="23">
                  <c:v>23.0994947812022</c:v>
                </c:pt>
                <c:pt idx="24">
                  <c:v>-3.2152666573428998</c:v>
                </c:pt>
                <c:pt idx="25">
                  <c:v>-30.462506467014101</c:v>
                </c:pt>
                <c:pt idx="26">
                  <c:v>-57.971721799205902</c:v>
                </c:pt>
                <c:pt idx="27">
                  <c:v>-85.229650154198694</c:v>
                </c:pt>
                <c:pt idx="28">
                  <c:v>-112.014749129435</c:v>
                </c:pt>
                <c:pt idx="29">
                  <c:v>-138.20202896442001</c:v>
                </c:pt>
                <c:pt idx="30">
                  <c:v>-163.37554206166001</c:v>
                </c:pt>
                <c:pt idx="31">
                  <c:v>-187.558705048793</c:v>
                </c:pt>
                <c:pt idx="32">
                  <c:v>-210.43218335402699</c:v>
                </c:pt>
                <c:pt idx="33">
                  <c:v>-231.810422220455</c:v>
                </c:pt>
                <c:pt idx="34">
                  <c:v>-251.45873346159499</c:v>
                </c:pt>
                <c:pt idx="35">
                  <c:v>-269.90141504476298</c:v>
                </c:pt>
                <c:pt idx="36">
                  <c:v>-286.60321039852198</c:v>
                </c:pt>
                <c:pt idx="37">
                  <c:v>-302.94680629131898</c:v>
                </c:pt>
                <c:pt idx="38">
                  <c:v>-319.20689586643499</c:v>
                </c:pt>
                <c:pt idx="39">
                  <c:v>-333.87050800145698</c:v>
                </c:pt>
                <c:pt idx="40">
                  <c:v>-354.67350095670702</c:v>
                </c:pt>
              </c:numCache>
            </c:numRef>
          </c:yVal>
          <c:smooth val="1"/>
          <c:extLst>
            <c:ext xmlns:c16="http://schemas.microsoft.com/office/drawing/2014/chart" uri="{C3380CC4-5D6E-409C-BE32-E72D297353CC}">
              <c16:uniqueId val="{00000001-F068-4C3D-8EC0-D14D2FEEA5FC}"/>
            </c:ext>
          </c:extLst>
        </c:ser>
        <c:dLbls>
          <c:showLegendKey val="0"/>
          <c:showVal val="0"/>
          <c:showCatName val="0"/>
          <c:showSerName val="0"/>
          <c:showPercent val="0"/>
          <c:showBubbleSize val="0"/>
        </c:dLbls>
        <c:axId val="601292591"/>
        <c:axId val="601279631"/>
      </c:scatterChart>
      <c:valAx>
        <c:axId val="601292591"/>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r>
                  <a:rPr lang="ja-JP"/>
                  <a:t>周波数 </a:t>
                </a:r>
                <a:r>
                  <a:rPr lang="en-US"/>
                  <a:t>[GHz]</a:t>
                </a:r>
                <a:endParaRPr lang="ja-JP"/>
              </a:p>
            </c:rich>
          </c:tx>
          <c:overlay val="0"/>
          <c:spPr>
            <a:noFill/>
            <a:ln>
              <a:noFill/>
            </a:ln>
            <a:effectLst/>
          </c:spPr>
        </c:title>
        <c:numFmt formatCode="General" sourceLinked="1"/>
        <c:majorTickMark val="out"/>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endParaRPr lang="ja-JP"/>
          </a:p>
        </c:txPr>
        <c:crossAx val="601279631"/>
        <c:crosses val="autoZero"/>
        <c:crossBetween val="midCat"/>
      </c:valAx>
      <c:valAx>
        <c:axId val="601279631"/>
        <c:scaling>
          <c:orientation val="minMax"/>
          <c:max val="18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r>
                  <a:rPr lang="ja-JP" altLang="en-US"/>
                  <a:t>位相 </a:t>
                </a:r>
                <a:r>
                  <a:rPr lang="en-US"/>
                  <a:t>[deg]</a:t>
                </a:r>
                <a:endParaRPr lang="ja-JP"/>
              </a:p>
            </c:rich>
          </c:tx>
          <c:overlay val="0"/>
          <c:spPr>
            <a:noFill/>
            <a:ln>
              <a:noFill/>
            </a:ln>
            <a:effectLst/>
          </c:spPr>
        </c:title>
        <c:numFmt formatCode="General" sourceLinked="1"/>
        <c:majorTickMark val="out"/>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endParaRPr lang="ja-JP"/>
          </a:p>
        </c:txPr>
        <c:crossAx val="601292591"/>
        <c:crosses val="autoZero"/>
        <c:crossBetween val="midCat"/>
      </c:valAx>
    </c:plotArea>
    <c:legend>
      <c:legendPos val="r"/>
      <c:layout>
        <c:manualLayout>
          <c:xMode val="edge"/>
          <c:yMode val="edge"/>
          <c:x val="0.22222222222222221"/>
          <c:y val="0.43576334208223982"/>
          <c:w val="0.38055555555555554"/>
          <c:h val="0.18984616506270049"/>
        </c:manualLayout>
      </c:layout>
      <c:overlay val="1"/>
      <c:spPr>
        <a:solidFill>
          <a:sysClr val="window" lastClr="FFFFFF"/>
        </a:solidFill>
        <a:ln>
          <a:solidFill>
            <a:sysClr val="windowText" lastClr="000000"/>
          </a:solidFill>
        </a:ln>
        <a:effectLst/>
      </c:spPr>
      <c:txPr>
        <a:bodyPr rot="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endParaRPr lang="ja-JP"/>
        </a:p>
      </c:txPr>
    </c:legend>
    <c:plotVisOnly val="1"/>
    <c:dispBlanksAs val="gap"/>
    <c:showDLblsOverMax val="0"/>
    <c:extLst/>
  </c:chart>
  <c:txPr>
    <a:bodyPr/>
    <a:lstStyle/>
    <a:p>
      <a:pPr>
        <a:defRPr sz="1200">
          <a:solidFill>
            <a:sysClr val="windowText" lastClr="000000"/>
          </a:solidFill>
        </a:defRPr>
      </a:pPr>
      <a:endParaRPr lang="ja-JP"/>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scatterChart>
        <c:scatterStyle val="lineMarker"/>
        <c:varyColors val="0"/>
        <c:ser>
          <c:idx val="2"/>
          <c:order val="0"/>
          <c:tx>
            <c:v>並列ギルバートセル</c:v>
          </c:tx>
          <c:spPr>
            <a:ln w="19050" cap="rnd">
              <a:solidFill>
                <a:schemeClr val="accent4"/>
              </a:solidFill>
              <a:round/>
            </a:ln>
            <a:effectLst/>
          </c:spPr>
          <c:marker>
            <c:symbol val="none"/>
          </c:marker>
          <c:xVal>
            <c:numRef>
              <c:f>GIL_prallel_ac!$F$2:$F$42</c:f>
              <c:numCache>
                <c:formatCode>General</c:formatCode>
                <c:ptCount val="41"/>
                <c:pt idx="0">
                  <c:v>0.01</c:v>
                </c:pt>
                <c:pt idx="1">
                  <c:v>1.2589254117941599E-2</c:v>
                </c:pt>
                <c:pt idx="2">
                  <c:v>1.58489319246111E-2</c:v>
                </c:pt>
                <c:pt idx="3">
                  <c:v>1.9952623149688799E-2</c:v>
                </c:pt>
                <c:pt idx="4">
                  <c:v>2.5118864315095801E-2</c:v>
                </c:pt>
                <c:pt idx="5">
                  <c:v>3.1622776601683798E-2</c:v>
                </c:pt>
                <c:pt idx="6">
                  <c:v>3.9810717055349699E-2</c:v>
                </c:pt>
                <c:pt idx="7">
                  <c:v>5.0118723362727199E-2</c:v>
                </c:pt>
                <c:pt idx="8">
                  <c:v>6.3095734448019303E-2</c:v>
                </c:pt>
                <c:pt idx="9">
                  <c:v>7.9432823472428096E-2</c:v>
                </c:pt>
                <c:pt idx="10">
                  <c:v>0.1</c:v>
                </c:pt>
                <c:pt idx="11">
                  <c:v>0.12589254117941601</c:v>
                </c:pt>
                <c:pt idx="12">
                  <c:v>0.15848931924611101</c:v>
                </c:pt>
                <c:pt idx="13">
                  <c:v>0.199526231496888</c:v>
                </c:pt>
                <c:pt idx="14">
                  <c:v>0.25118864315095801</c:v>
                </c:pt>
                <c:pt idx="15">
                  <c:v>0.316227766016838</c:v>
                </c:pt>
                <c:pt idx="16">
                  <c:v>0.39810717055349704</c:v>
                </c:pt>
                <c:pt idx="17">
                  <c:v>0.50118723362727202</c:v>
                </c:pt>
                <c:pt idx="18">
                  <c:v>0.63095734448019403</c:v>
                </c:pt>
                <c:pt idx="19">
                  <c:v>0.79432823472428205</c:v>
                </c:pt>
                <c:pt idx="20">
                  <c:v>1</c:v>
                </c:pt>
                <c:pt idx="21">
                  <c:v>1.25892541179416</c:v>
                </c:pt>
                <c:pt idx="22">
                  <c:v>1.58489319246111</c:v>
                </c:pt>
                <c:pt idx="23">
                  <c:v>1.99526231496888</c:v>
                </c:pt>
                <c:pt idx="24">
                  <c:v>2.5118864315095801</c:v>
                </c:pt>
                <c:pt idx="25">
                  <c:v>3.16227766016838</c:v>
                </c:pt>
                <c:pt idx="26">
                  <c:v>3.9810717055349696</c:v>
                </c:pt>
                <c:pt idx="27">
                  <c:v>5.01187233627273</c:v>
                </c:pt>
                <c:pt idx="28">
                  <c:v>6.3095734448019396</c:v>
                </c:pt>
                <c:pt idx="29">
                  <c:v>7.9432823472428202</c:v>
                </c:pt>
                <c:pt idx="30">
                  <c:v>10</c:v>
                </c:pt>
                <c:pt idx="31">
                  <c:v>12.589254117941699</c:v>
                </c:pt>
                <c:pt idx="32">
                  <c:v>15.848931924611099</c:v>
                </c:pt>
                <c:pt idx="33">
                  <c:v>19.952623149688801</c:v>
                </c:pt>
                <c:pt idx="34">
                  <c:v>25.118864315095799</c:v>
                </c:pt>
                <c:pt idx="35">
                  <c:v>31.6227766016838</c:v>
                </c:pt>
                <c:pt idx="36">
                  <c:v>39.810717055349798</c:v>
                </c:pt>
                <c:pt idx="37">
                  <c:v>50.118723362727302</c:v>
                </c:pt>
                <c:pt idx="38">
                  <c:v>63.0957344480194</c:v>
                </c:pt>
                <c:pt idx="39">
                  <c:v>79.432823472428296</c:v>
                </c:pt>
                <c:pt idx="40">
                  <c:v>100</c:v>
                </c:pt>
              </c:numCache>
            </c:numRef>
          </c:xVal>
          <c:yVal>
            <c:numRef>
              <c:f>GIL_prallel_ac!$G$2:$G$42</c:f>
              <c:numCache>
                <c:formatCode>General</c:formatCode>
                <c:ptCount val="41"/>
                <c:pt idx="0">
                  <c:v>19.8578386704183</c:v>
                </c:pt>
                <c:pt idx="1">
                  <c:v>19.857105498867799</c:v>
                </c:pt>
                <c:pt idx="2">
                  <c:v>19.856166228791501</c:v>
                </c:pt>
                <c:pt idx="3">
                  <c:v>19.855030988725002</c:v>
                </c:pt>
                <c:pt idx="4">
                  <c:v>19.853717043559101</c:v>
                </c:pt>
                <c:pt idx="5">
                  <c:v>19.852206814388399</c:v>
                </c:pt>
                <c:pt idx="6">
                  <c:v>19.850396197402901</c:v>
                </c:pt>
                <c:pt idx="7">
                  <c:v>19.8480490030738</c:v>
                </c:pt>
                <c:pt idx="8">
                  <c:v>19.844751599441999</c:v>
                </c:pt>
                <c:pt idx="9">
                  <c:v>19.839843501895199</c:v>
                </c:pt>
                <c:pt idx="10">
                  <c:v>19.8322956305357</c:v>
                </c:pt>
                <c:pt idx="11">
                  <c:v>19.820506809305499</c:v>
                </c:pt>
                <c:pt idx="12">
                  <c:v>19.801980646473801</c:v>
                </c:pt>
                <c:pt idx="13">
                  <c:v>19.772828824446201</c:v>
                </c:pt>
                <c:pt idx="14">
                  <c:v>19.7270284856302</c:v>
                </c:pt>
                <c:pt idx="15">
                  <c:v>19.655353119014599</c:v>
                </c:pt>
                <c:pt idx="16">
                  <c:v>19.543926729208199</c:v>
                </c:pt>
                <c:pt idx="17">
                  <c:v>19.372478956801501</c:v>
                </c:pt>
                <c:pt idx="18">
                  <c:v>19.1126944571762</c:v>
                </c:pt>
                <c:pt idx="19">
                  <c:v>18.7276069848362</c:v>
                </c:pt>
                <c:pt idx="20">
                  <c:v>18.173574405044299</c:v>
                </c:pt>
                <c:pt idx="21">
                  <c:v>17.406186708642299</c:v>
                </c:pt>
                <c:pt idx="22">
                  <c:v>16.389438248148402</c:v>
                </c:pt>
                <c:pt idx="23">
                  <c:v>15.104198148855501</c:v>
                </c:pt>
                <c:pt idx="24">
                  <c:v>13.551099682557</c:v>
                </c:pt>
                <c:pt idx="25">
                  <c:v>11.7472891410966</c:v>
                </c:pt>
                <c:pt idx="26">
                  <c:v>9.7221075220208206</c:v>
                </c:pt>
                <c:pt idx="27">
                  <c:v>7.5166743553487603</c:v>
                </c:pt>
                <c:pt idx="28">
                  <c:v>5.1859123671718201</c:v>
                </c:pt>
                <c:pt idx="29">
                  <c:v>2.7959570164598202</c:v>
                </c:pt>
                <c:pt idx="30">
                  <c:v>0.41251990513810799</c:v>
                </c:pt>
                <c:pt idx="31">
                  <c:v>-1.91501082810616</c:v>
                </c:pt>
                <c:pt idx="32">
                  <c:v>-4.1639028972488603</c:v>
                </c:pt>
                <c:pt idx="33">
                  <c:v>-6.3378879250884799</c:v>
                </c:pt>
                <c:pt idx="34">
                  <c:v>-8.4593115570001505</c:v>
                </c:pt>
                <c:pt idx="35">
                  <c:v>-10.5595327600634</c:v>
                </c:pt>
                <c:pt idx="36">
                  <c:v>-12.672294446718601</c:v>
                </c:pt>
                <c:pt idx="37">
                  <c:v>-14.832282066936401</c:v>
                </c:pt>
                <c:pt idx="38">
                  <c:v>-17.0783904600532</c:v>
                </c:pt>
                <c:pt idx="39">
                  <c:v>-19.459543416637398</c:v>
                </c:pt>
                <c:pt idx="40">
                  <c:v>-22.0408661480642</c:v>
                </c:pt>
              </c:numCache>
            </c:numRef>
          </c:yVal>
          <c:smooth val="0"/>
          <c:extLst>
            <c:ext xmlns:c16="http://schemas.microsoft.com/office/drawing/2014/chart" uri="{C3380CC4-5D6E-409C-BE32-E72D297353CC}">
              <c16:uniqueId val="{00000000-4C92-4C6A-9798-443D9AE08A59}"/>
            </c:ext>
          </c:extLst>
        </c:ser>
        <c:ser>
          <c:idx val="0"/>
          <c:order val="1"/>
          <c:tx>
            <c:v>通常ギルバートセル</c:v>
          </c:tx>
          <c:spPr>
            <a:ln w="19050" cap="rnd">
              <a:solidFill>
                <a:schemeClr val="accent2"/>
              </a:solidFill>
              <a:round/>
            </a:ln>
            <a:effectLst/>
          </c:spPr>
          <c:marker>
            <c:symbol val="none"/>
          </c:marker>
          <c:xVal>
            <c:numRef>
              <c:f>'[1]GIL_ac (1)'!$F$2:$F$204</c:f>
              <c:numCache>
                <c:formatCode>General</c:formatCode>
                <c:ptCount val="203"/>
                <c:pt idx="0">
                  <c:v>0.01</c:v>
                </c:pt>
                <c:pt idx="1">
                  <c:v>1.0471285480508999E-2</c:v>
                </c:pt>
                <c:pt idx="2">
                  <c:v>1.0964781961431799E-2</c:v>
                </c:pt>
                <c:pt idx="3">
                  <c:v>1.14815362149688E-2</c:v>
                </c:pt>
                <c:pt idx="4">
                  <c:v>1.2022644346174101E-2</c:v>
                </c:pt>
                <c:pt idx="5">
                  <c:v>1.2589254117941599E-2</c:v>
                </c:pt>
                <c:pt idx="6">
                  <c:v>1.3182567385564E-2</c:v>
                </c:pt>
                <c:pt idx="7">
                  <c:v>1.38038426460288E-2</c:v>
                </c:pt>
                <c:pt idx="8">
                  <c:v>1.44543977074592E-2</c:v>
                </c:pt>
                <c:pt idx="9">
                  <c:v>1.5135612484362E-2</c:v>
                </c:pt>
                <c:pt idx="10">
                  <c:v>1.58489319246111E-2</c:v>
                </c:pt>
                <c:pt idx="11">
                  <c:v>1.6595869074375599E-2</c:v>
                </c:pt>
                <c:pt idx="12">
                  <c:v>1.7378008287493699E-2</c:v>
                </c:pt>
                <c:pt idx="13">
                  <c:v>1.8197008586099801E-2</c:v>
                </c:pt>
                <c:pt idx="14">
                  <c:v>1.90546071796324E-2</c:v>
                </c:pt>
                <c:pt idx="15">
                  <c:v>1.9952623149688799E-2</c:v>
                </c:pt>
                <c:pt idx="16">
                  <c:v>2.08929613085404E-2</c:v>
                </c:pt>
                <c:pt idx="17">
                  <c:v>2.1877616239495502E-2</c:v>
                </c:pt>
                <c:pt idx="18">
                  <c:v>2.2908676527677699E-2</c:v>
                </c:pt>
                <c:pt idx="19">
                  <c:v>2.3988329190194901E-2</c:v>
                </c:pt>
                <c:pt idx="20">
                  <c:v>2.5118864315095801E-2</c:v>
                </c:pt>
                <c:pt idx="21">
                  <c:v>2.6302679918953797E-2</c:v>
                </c:pt>
                <c:pt idx="22">
                  <c:v>2.7542287033381699E-2</c:v>
                </c:pt>
                <c:pt idx="23">
                  <c:v>2.8840315031266099E-2</c:v>
                </c:pt>
                <c:pt idx="24">
                  <c:v>3.0199517204020199E-2</c:v>
                </c:pt>
                <c:pt idx="25">
                  <c:v>3.1622776601683798E-2</c:v>
                </c:pt>
                <c:pt idx="26">
                  <c:v>3.31131121482591E-2</c:v>
                </c:pt>
                <c:pt idx="27">
                  <c:v>3.46736850452532E-2</c:v>
                </c:pt>
                <c:pt idx="28">
                  <c:v>3.6307805477010201E-2</c:v>
                </c:pt>
                <c:pt idx="29">
                  <c:v>3.8018939632056201E-2</c:v>
                </c:pt>
                <c:pt idx="30">
                  <c:v>3.9810717055349797E-2</c:v>
                </c:pt>
                <c:pt idx="31">
                  <c:v>4.1686938347033596E-2</c:v>
                </c:pt>
                <c:pt idx="32">
                  <c:v>4.3651583224016702E-2</c:v>
                </c:pt>
                <c:pt idx="33">
                  <c:v>4.5708818961487596E-2</c:v>
                </c:pt>
                <c:pt idx="34">
                  <c:v>4.7863009232263901E-2</c:v>
                </c:pt>
                <c:pt idx="35">
                  <c:v>5.0118723362727297E-2</c:v>
                </c:pt>
                <c:pt idx="36">
                  <c:v>5.2480746024977404E-2</c:v>
                </c:pt>
                <c:pt idx="37">
                  <c:v>5.4954087385762601E-2</c:v>
                </c:pt>
                <c:pt idx="38">
                  <c:v>5.7543993733715805E-2</c:v>
                </c:pt>
                <c:pt idx="39">
                  <c:v>6.0255958607435899E-2</c:v>
                </c:pt>
                <c:pt idx="40">
                  <c:v>6.3095734448019497E-2</c:v>
                </c:pt>
                <c:pt idx="41">
                  <c:v>6.6069344800759794E-2</c:v>
                </c:pt>
                <c:pt idx="42">
                  <c:v>6.9183097091893811E-2</c:v>
                </c:pt>
                <c:pt idx="43">
                  <c:v>7.2443596007499209E-2</c:v>
                </c:pt>
                <c:pt idx="44">
                  <c:v>7.5857757502918607E-2</c:v>
                </c:pt>
                <c:pt idx="45">
                  <c:v>7.9432823472428402E-2</c:v>
                </c:pt>
                <c:pt idx="46">
                  <c:v>8.3176377110267402E-2</c:v>
                </c:pt>
                <c:pt idx="47">
                  <c:v>8.70963589956084E-2</c:v>
                </c:pt>
                <c:pt idx="48">
                  <c:v>9.1201083935591301E-2</c:v>
                </c:pt>
                <c:pt idx="49">
                  <c:v>9.5499258602143894E-2</c:v>
                </c:pt>
                <c:pt idx="50">
                  <c:v>0.1</c:v>
                </c:pt>
                <c:pt idx="51">
                  <c:v>0.10471285480508999</c:v>
                </c:pt>
                <c:pt idx="52">
                  <c:v>0.10964781961431899</c:v>
                </c:pt>
                <c:pt idx="53">
                  <c:v>0.114815362149688</c:v>
                </c:pt>
                <c:pt idx="54">
                  <c:v>0.12022644346174099</c:v>
                </c:pt>
                <c:pt idx="55">
                  <c:v>0.12589254117941701</c:v>
                </c:pt>
                <c:pt idx="56">
                  <c:v>0.13182567385564101</c:v>
                </c:pt>
                <c:pt idx="57">
                  <c:v>0.13803842646028899</c:v>
                </c:pt>
                <c:pt idx="58">
                  <c:v>0.14454397707459302</c:v>
                </c:pt>
                <c:pt idx="59">
                  <c:v>0.15135612484362099</c:v>
                </c:pt>
                <c:pt idx="60">
                  <c:v>0.15848931924611198</c:v>
                </c:pt>
                <c:pt idx="61">
                  <c:v>0.16595869074375599</c:v>
                </c:pt>
                <c:pt idx="62">
                  <c:v>0.17378008287493801</c:v>
                </c:pt>
                <c:pt idx="63">
                  <c:v>0.181970085860999</c:v>
                </c:pt>
                <c:pt idx="64">
                  <c:v>0.19054607179632499</c:v>
                </c:pt>
                <c:pt idx="65">
                  <c:v>0.199526231496889</c:v>
                </c:pt>
                <c:pt idx="66">
                  <c:v>0.208929613085405</c:v>
                </c:pt>
                <c:pt idx="67">
                  <c:v>0.21877616239495598</c:v>
                </c:pt>
                <c:pt idx="68">
                  <c:v>0.22908676527677801</c:v>
                </c:pt>
                <c:pt idx="69">
                  <c:v>0.23988329190195001</c:v>
                </c:pt>
                <c:pt idx="70">
                  <c:v>0.25118864315095901</c:v>
                </c:pt>
                <c:pt idx="71">
                  <c:v>0.26302679918953897</c:v>
                </c:pt>
                <c:pt idx="72">
                  <c:v>0.27542287033381802</c:v>
                </c:pt>
                <c:pt idx="73">
                  <c:v>0.288403150312662</c:v>
                </c:pt>
                <c:pt idx="74">
                  <c:v>0.30199517204020299</c:v>
                </c:pt>
                <c:pt idx="75">
                  <c:v>0.31622776601683905</c:v>
                </c:pt>
                <c:pt idx="76">
                  <c:v>0.33113112148259299</c:v>
                </c:pt>
                <c:pt idx="77">
                  <c:v>0.346736850452533</c:v>
                </c:pt>
                <c:pt idx="78">
                  <c:v>0.36307805477010296</c:v>
                </c:pt>
                <c:pt idx="79">
                  <c:v>0.38018939632056303</c:v>
                </c:pt>
                <c:pt idx="80">
                  <c:v>0.39810717055349898</c:v>
                </c:pt>
                <c:pt idx="81">
                  <c:v>0.41686938347033797</c:v>
                </c:pt>
                <c:pt idx="82">
                  <c:v>0.43651583224016799</c:v>
                </c:pt>
                <c:pt idx="83">
                  <c:v>0.45708818961487802</c:v>
                </c:pt>
                <c:pt idx="84">
                  <c:v>0.47863009232264103</c:v>
                </c:pt>
                <c:pt idx="85">
                  <c:v>0.50118723362727502</c:v>
                </c:pt>
                <c:pt idx="86">
                  <c:v>0.52480746024977598</c:v>
                </c:pt>
                <c:pt idx="87">
                  <c:v>0.54954087385762795</c:v>
                </c:pt>
                <c:pt idx="88">
                  <c:v>0.57543993733716003</c:v>
                </c:pt>
                <c:pt idx="89">
                  <c:v>0.602559586074362</c:v>
                </c:pt>
                <c:pt idx="90">
                  <c:v>0.63095734448019691</c:v>
                </c:pt>
                <c:pt idx="91">
                  <c:v>0.66069344800759999</c:v>
                </c:pt>
                <c:pt idx="92">
                  <c:v>0.69183097091894097</c:v>
                </c:pt>
                <c:pt idx="93">
                  <c:v>0.724435960074995</c:v>
                </c:pt>
                <c:pt idx="94">
                  <c:v>0.75857757502918899</c:v>
                </c:pt>
                <c:pt idx="95">
                  <c:v>0.79432823472428704</c:v>
                </c:pt>
                <c:pt idx="96">
                  <c:v>0.83176377110267696</c:v>
                </c:pt>
                <c:pt idx="97">
                  <c:v>0.87096358995608703</c:v>
                </c:pt>
                <c:pt idx="98">
                  <c:v>0.91201083935591598</c:v>
                </c:pt>
                <c:pt idx="99">
                  <c:v>0.95499258602144299</c:v>
                </c:pt>
                <c:pt idx="100">
                  <c:v>1</c:v>
                </c:pt>
                <c:pt idx="101">
                  <c:v>1.0471285480509001</c:v>
                </c:pt>
                <c:pt idx="102">
                  <c:v>1.09647819614319</c:v>
                </c:pt>
                <c:pt idx="103">
                  <c:v>1.1481536214968902</c:v>
                </c:pt>
                <c:pt idx="104">
                  <c:v>1.2022644346174201</c:v>
                </c:pt>
                <c:pt idx="105">
                  <c:v>1.2589254117941699</c:v>
                </c:pt>
                <c:pt idx="106">
                  <c:v>1.3182567385564101</c:v>
                </c:pt>
                <c:pt idx="107">
                  <c:v>1.3803842646028901</c:v>
                </c:pt>
                <c:pt idx="108">
                  <c:v>1.4454397707459399</c:v>
                </c:pt>
                <c:pt idx="109">
                  <c:v>1.51356124843622</c:v>
                </c:pt>
                <c:pt idx="110">
                  <c:v>1.5848931924611198</c:v>
                </c:pt>
                <c:pt idx="111">
                  <c:v>1.6595869074375702</c:v>
                </c:pt>
                <c:pt idx="112">
                  <c:v>1.7378008287493898</c:v>
                </c:pt>
                <c:pt idx="113">
                  <c:v>1.8197008586099999</c:v>
                </c:pt>
                <c:pt idx="114">
                  <c:v>1.9054607179632599</c:v>
                </c:pt>
                <c:pt idx="115">
                  <c:v>1.9952623149688899</c:v>
                </c:pt>
                <c:pt idx="116">
                  <c:v>2.0892961308540499</c:v>
                </c:pt>
                <c:pt idx="117">
                  <c:v>2.1877616239495703</c:v>
                </c:pt>
                <c:pt idx="118">
                  <c:v>2.29086765276779</c:v>
                </c:pt>
                <c:pt idx="119">
                  <c:v>2.3988329190195099</c:v>
                </c:pt>
                <c:pt idx="120">
                  <c:v>2.5118864315096001</c:v>
                </c:pt>
                <c:pt idx="121">
                  <c:v>2.6302679918953999</c:v>
                </c:pt>
                <c:pt idx="122">
                  <c:v>2.7542287033381903</c:v>
                </c:pt>
                <c:pt idx="123">
                  <c:v>2.8840315031266299</c:v>
                </c:pt>
                <c:pt idx="124">
                  <c:v>3.0199517204020401</c:v>
                </c:pt>
                <c:pt idx="125">
                  <c:v>3.1622776601684</c:v>
                </c:pt>
                <c:pt idx="126">
                  <c:v>3.31131121482594</c:v>
                </c:pt>
                <c:pt idx="127">
                  <c:v>3.4673685045253499</c:v>
                </c:pt>
                <c:pt idx="128">
                  <c:v>3.6307805477010398</c:v>
                </c:pt>
                <c:pt idx="129">
                  <c:v>3.8018939632056399</c:v>
                </c:pt>
                <c:pt idx="130">
                  <c:v>3.98107170553501</c:v>
                </c:pt>
                <c:pt idx="131">
                  <c:v>4.1686938347033902</c:v>
                </c:pt>
                <c:pt idx="132">
                  <c:v>4.3651583224017001</c:v>
                </c:pt>
                <c:pt idx="133">
                  <c:v>4.5708818961487907</c:v>
                </c:pt>
                <c:pt idx="134">
                  <c:v>4.7863009232264302</c:v>
                </c:pt>
                <c:pt idx="135">
                  <c:v>5.01187233627277</c:v>
                </c:pt>
                <c:pt idx="136">
                  <c:v>5.2480746024977796</c:v>
                </c:pt>
                <c:pt idx="137">
                  <c:v>5.4954087385763</c:v>
                </c:pt>
                <c:pt idx="138">
                  <c:v>5.7543993733716299</c:v>
                </c:pt>
                <c:pt idx="139">
                  <c:v>6.02559586074364</c:v>
                </c:pt>
                <c:pt idx="140">
                  <c:v>6.3095734448019893</c:v>
                </c:pt>
                <c:pt idx="141">
                  <c:v>6.6069344800760295</c:v>
                </c:pt>
                <c:pt idx="142">
                  <c:v>6.9183097091894394</c:v>
                </c:pt>
                <c:pt idx="143">
                  <c:v>7.2443596007499798</c:v>
                </c:pt>
                <c:pt idx="144">
                  <c:v>7.5857757502919201</c:v>
                </c:pt>
                <c:pt idx="145">
                  <c:v>7.9432823472429002</c:v>
                </c:pt>
                <c:pt idx="146">
                  <c:v>8.3176377110267996</c:v>
                </c:pt>
                <c:pt idx="147">
                  <c:v>8.7096358995608991</c:v>
                </c:pt>
                <c:pt idx="148">
                  <c:v>9.1201083935591996</c:v>
                </c:pt>
                <c:pt idx="149">
                  <c:v>9.5499258602144703</c:v>
                </c:pt>
                <c:pt idx="150">
                  <c:v>10.000000000000099</c:v>
                </c:pt>
                <c:pt idx="151">
                  <c:v>10.471285480509099</c:v>
                </c:pt>
                <c:pt idx="152">
                  <c:v>10.9647819614319</c:v>
                </c:pt>
                <c:pt idx="153">
                  <c:v>11.481536214968902</c:v>
                </c:pt>
                <c:pt idx="154">
                  <c:v>12.0226443461742</c:v>
                </c:pt>
                <c:pt idx="155">
                  <c:v>12.589254117941799</c:v>
                </c:pt>
                <c:pt idx="156">
                  <c:v>13.1825673855642</c:v>
                </c:pt>
                <c:pt idx="157">
                  <c:v>13.803842646028999</c:v>
                </c:pt>
                <c:pt idx="158">
                  <c:v>14.4543977074594</c:v>
                </c:pt>
                <c:pt idx="159">
                  <c:v>15.1356124843622</c:v>
                </c:pt>
                <c:pt idx="160">
                  <c:v>15.8489319246113</c:v>
                </c:pt>
                <c:pt idx="161">
                  <c:v>16.595869074375798</c:v>
                </c:pt>
                <c:pt idx="162">
                  <c:v>17.378008287493902</c:v>
                </c:pt>
                <c:pt idx="163">
                  <c:v>18.197008586099997</c:v>
                </c:pt>
                <c:pt idx="164">
                  <c:v>19.054607179632701</c:v>
                </c:pt>
                <c:pt idx="165">
                  <c:v>19.952623149689</c:v>
                </c:pt>
                <c:pt idx="166">
                  <c:v>20.892961308540599</c:v>
                </c:pt>
                <c:pt idx="167">
                  <c:v>21.877616239495801</c:v>
                </c:pt>
                <c:pt idx="168">
                  <c:v>22.908676527678001</c:v>
                </c:pt>
                <c:pt idx="169">
                  <c:v>23.988329190195202</c:v>
                </c:pt>
                <c:pt idx="170">
                  <c:v>25.118864315096101</c:v>
                </c:pt>
                <c:pt idx="171">
                  <c:v>26.302679918954102</c:v>
                </c:pt>
                <c:pt idx="172">
                  <c:v>27.542287033381999</c:v>
                </c:pt>
                <c:pt idx="173">
                  <c:v>28.8403150312664</c:v>
                </c:pt>
                <c:pt idx="174">
                  <c:v>30.199517204020498</c:v>
                </c:pt>
                <c:pt idx="175">
                  <c:v>31.622776601684201</c:v>
                </c:pt>
                <c:pt idx="176">
                  <c:v>33.113112148259496</c:v>
                </c:pt>
                <c:pt idx="177">
                  <c:v>34.673685045253599</c:v>
                </c:pt>
                <c:pt idx="178">
                  <c:v>36.307805477010596</c:v>
                </c:pt>
                <c:pt idx="179">
                  <c:v>38.0189396320566</c:v>
                </c:pt>
                <c:pt idx="180">
                  <c:v>39.810717055350196</c:v>
                </c:pt>
                <c:pt idx="181">
                  <c:v>41.686938347034101</c:v>
                </c:pt>
                <c:pt idx="182">
                  <c:v>43.651583224017195</c:v>
                </c:pt>
                <c:pt idx="183">
                  <c:v>45.708818961488099</c:v>
                </c:pt>
                <c:pt idx="184">
                  <c:v>47.863009232264503</c:v>
                </c:pt>
                <c:pt idx="185">
                  <c:v>50.118723362727899</c:v>
                </c:pt>
                <c:pt idx="186">
                  <c:v>52.480746024977996</c:v>
                </c:pt>
                <c:pt idx="187">
                  <c:v>54.954087385763202</c:v>
                </c:pt>
                <c:pt idx="188">
                  <c:v>57.543993733716498</c:v>
                </c:pt>
                <c:pt idx="189">
                  <c:v>60.255958607436597</c:v>
                </c:pt>
                <c:pt idx="190">
                  <c:v>63.095734448020202</c:v>
                </c:pt>
                <c:pt idx="191">
                  <c:v>66.069344800760504</c:v>
                </c:pt>
                <c:pt idx="192">
                  <c:v>69.183097091894609</c:v>
                </c:pt>
                <c:pt idx="193">
                  <c:v>72.443596007500005</c:v>
                </c:pt>
                <c:pt idx="194">
                  <c:v>75.857757502919497</c:v>
                </c:pt>
                <c:pt idx="195">
                  <c:v>79.432823472429305</c:v>
                </c:pt>
                <c:pt idx="196">
                  <c:v>83.176377110268291</c:v>
                </c:pt>
                <c:pt idx="197">
                  <c:v>87.096358995609293</c:v>
                </c:pt>
                <c:pt idx="198">
                  <c:v>91.201083935592294</c:v>
                </c:pt>
                <c:pt idx="199">
                  <c:v>95.499258602145005</c:v>
                </c:pt>
                <c:pt idx="200">
                  <c:v>100</c:v>
                </c:pt>
              </c:numCache>
            </c:numRef>
          </c:xVal>
          <c:yVal>
            <c:numRef>
              <c:f>'[1]GIL_ac (1)'!$G$2:$G$204</c:f>
              <c:numCache>
                <c:formatCode>General</c:formatCode>
                <c:ptCount val="203"/>
                <c:pt idx="0">
                  <c:v>15.045472287838299</c:v>
                </c:pt>
                <c:pt idx="1">
                  <c:v>15.042297331091699</c:v>
                </c:pt>
                <c:pt idx="2">
                  <c:v>15.038951282665399</c:v>
                </c:pt>
                <c:pt idx="3">
                  <c:v>15.035435266674799</c:v>
                </c:pt>
                <c:pt idx="4">
                  <c:v>15.0317520355581</c:v>
                </c:pt>
                <c:pt idx="5">
                  <c:v>15.027906091454</c:v>
                </c:pt>
                <c:pt idx="6">
                  <c:v>15.023903779704501</c:v>
                </c:pt>
                <c:pt idx="7">
                  <c:v>15.019753347599201</c:v>
                </c:pt>
                <c:pt idx="8">
                  <c:v>15.0154649620833</c:v>
                </c:pt>
                <c:pt idx="9">
                  <c:v>15.0110506812181</c:v>
                </c:pt>
                <c:pt idx="10">
                  <c:v>15.006524375727301</c:v>
                </c:pt>
                <c:pt idx="11">
                  <c:v>15.0019015989275</c:v>
                </c:pt>
                <c:pt idx="12">
                  <c:v>14.9971994056414</c:v>
                </c:pt>
                <c:pt idx="13">
                  <c:v>14.99243612319</c:v>
                </c:pt>
                <c:pt idx="14">
                  <c:v>14.987631080074401</c:v>
                </c:pt>
                <c:pt idx="15">
                  <c:v>14.9828043003125</c:v>
                </c:pt>
                <c:pt idx="16">
                  <c:v>14.977976173378901</c:v>
                </c:pt>
                <c:pt idx="17">
                  <c:v>14.9731671111516</c:v>
                </c:pt>
                <c:pt idx="18">
                  <c:v>14.968397204052501</c:v>
                </c:pt>
                <c:pt idx="19">
                  <c:v>14.963685888619001</c:v>
                </c:pt>
                <c:pt idx="20">
                  <c:v>14.959051638052101</c:v>
                </c:pt>
                <c:pt idx="21">
                  <c:v>14.9545116859133</c:v>
                </c:pt>
                <c:pt idx="22">
                  <c:v>14.950081791216901</c:v>
                </c:pt>
                <c:pt idx="23">
                  <c:v>14.9457760508528</c:v>
                </c:pt>
                <c:pt idx="24">
                  <c:v>14.9416067627647</c:v>
                </c:pt>
                <c:pt idx="25">
                  <c:v>14.937584340798301</c:v>
                </c:pt>
                <c:pt idx="26">
                  <c:v>14.9337172798075</c:v>
                </c:pt>
                <c:pt idx="27">
                  <c:v>14.930012167576701</c:v>
                </c:pt>
                <c:pt idx="28">
                  <c:v>14.926473738531399</c:v>
                </c:pt>
                <c:pt idx="29">
                  <c:v>14.9231049630651</c:v>
                </c:pt>
                <c:pt idx="30">
                  <c:v>14.919907165654999</c:v>
                </c:pt>
                <c:pt idx="31">
                  <c:v>14.9168801647218</c:v>
                </c:pt>
                <c:pt idx="32">
                  <c:v>14.914022427356</c:v>
                </c:pt>
                <c:pt idx="33">
                  <c:v>14.911331232503199</c:v>
                </c:pt>
                <c:pt idx="34">
                  <c:v>14.9088028368986</c:v>
                </c:pt>
                <c:pt idx="35">
                  <c:v>14.9064326388757</c:v>
                </c:pt>
                <c:pt idx="36">
                  <c:v>14.904215336068001</c:v>
                </c:pt>
                <c:pt idx="37">
                  <c:v>14.9021450739365</c:v>
                </c:pt>
                <c:pt idx="38">
                  <c:v>14.9002155828985</c:v>
                </c:pt>
                <c:pt idx="39">
                  <c:v>14.898420302617</c:v>
                </c:pt>
                <c:pt idx="40">
                  <c:v>14.8967524926833</c:v>
                </c:pt>
                <c:pt idx="41">
                  <c:v>14.895205329481399</c:v>
                </c:pt>
                <c:pt idx="42">
                  <c:v>14.8937719894806</c:v>
                </c:pt>
                <c:pt idx="43">
                  <c:v>14.892445719543</c:v>
                </c:pt>
                <c:pt idx="44">
                  <c:v>14.891219895072499</c:v>
                </c:pt>
                <c:pt idx="45">
                  <c:v>14.89008806701</c:v>
                </c:pt>
                <c:pt idx="46">
                  <c:v>14.889043998753801</c:v>
                </c:pt>
                <c:pt idx="47">
                  <c:v>14.8880816941313</c:v>
                </c:pt>
                <c:pt idx="48">
                  <c:v>14.8871954175374</c:v>
                </c:pt>
                <c:pt idx="49">
                  <c:v>14.8863797073084</c:v>
                </c:pt>
                <c:pt idx="50">
                  <c:v>14.885629383344</c:v>
                </c:pt>
                <c:pt idx="51">
                  <c:v>14.8849395499</c:v>
                </c:pt>
                <c:pt idx="52">
                  <c:v>14.8843055944001</c:v>
                </c:pt>
                <c:pt idx="53">
                  <c:v>14.8837231830099</c:v>
                </c:pt>
                <c:pt idx="54">
                  <c:v>14.8831882536386</c:v>
                </c:pt>
                <c:pt idx="55">
                  <c:v>14.8826970069402</c:v>
                </c:pt>
                <c:pt idx="56">
                  <c:v>14.882245895804701</c:v>
                </c:pt>
                <c:pt idx="57">
                  <c:v>14.8818316137596</c:v>
                </c:pt>
                <c:pt idx="58">
                  <c:v>14.8814510826305</c:v>
                </c:pt>
                <c:pt idx="59">
                  <c:v>14.881101439747701</c:v>
                </c:pt>
                <c:pt idx="60">
                  <c:v>14.8807800249369</c:v>
                </c:pt>
                <c:pt idx="61">
                  <c:v>14.8804843674802</c:v>
                </c:pt>
                <c:pt idx="62">
                  <c:v>14.8802121731998</c:v>
                </c:pt>
                <c:pt idx="63">
                  <c:v>14.8799613117713</c:v>
                </c:pt>
                <c:pt idx="64">
                  <c:v>14.879729804358</c:v>
                </c:pt>
                <c:pt idx="65">
                  <c:v>14.8795158116223</c:v>
                </c:pt>
                <c:pt idx="66">
                  <c:v>14.8793176221505</c:v>
                </c:pt>
                <c:pt idx="67">
                  <c:v>14.8791336413186</c:v>
                </c:pt>
                <c:pt idx="68">
                  <c:v>14.878962380600001</c:v>
                </c:pt>
                <c:pt idx="69">
                  <c:v>14.8788024473159</c:v>
                </c:pt>
                <c:pt idx="70">
                  <c:v>14.878652534810501</c:v>
                </c:pt>
                <c:pt idx="71">
                  <c:v>14.8785114130322</c:v>
                </c:pt>
                <c:pt idx="72">
                  <c:v>14.8783779194919</c:v>
                </c:pt>
                <c:pt idx="73">
                  <c:v>14.878250950566301</c:v>
                </c:pt>
                <c:pt idx="74">
                  <c:v>14.8781294531081</c:v>
                </c:pt>
                <c:pt idx="75">
                  <c:v>14.8780124163262</c:v>
                </c:pt>
                <c:pt idx="76">
                  <c:v>14.877898863888699</c:v>
                </c:pt>
                <c:pt idx="77">
                  <c:v>14.8777878462092</c:v>
                </c:pt>
                <c:pt idx="78">
                  <c:v>14.8776784328643</c:v>
                </c:pt>
                <c:pt idx="79">
                  <c:v>14.8775697050971</c:v>
                </c:pt>
                <c:pt idx="80">
                  <c:v>14.8774607483543</c:v>
                </c:pt>
                <c:pt idx="81">
                  <c:v>14.877350644806301</c:v>
                </c:pt>
                <c:pt idx="82">
                  <c:v>14.877238465794001</c:v>
                </c:pt>
                <c:pt idx="83">
                  <c:v>14.877123264147899</c:v>
                </c:pt>
                <c:pt idx="84">
                  <c:v>14.877004066319399</c:v>
                </c:pt>
                <c:pt idx="85">
                  <c:v>14.876879864266</c:v>
                </c:pt>
                <c:pt idx="86">
                  <c:v>14.876749607022001</c:v>
                </c:pt>
                <c:pt idx="87">
                  <c:v>14.8766121918921</c:v>
                </c:pt>
                <c:pt idx="88">
                  <c:v>14.876466455194199</c:v>
                </c:pt>
                <c:pt idx="89">
                  <c:v>14.8763111624763</c:v>
                </c:pt>
                <c:pt idx="90">
                  <c:v>14.876144998129799</c:v>
                </c:pt>
                <c:pt idx="91">
                  <c:v>14.875966554311599</c:v>
                </c:pt>
                <c:pt idx="92">
                  <c:v>14.8757743190854</c:v>
                </c:pt>
                <c:pt idx="93">
                  <c:v>14.8755666636846</c:v>
                </c:pt>
                <c:pt idx="94">
                  <c:v>14.8753418287918</c:v>
                </c:pt>
                <c:pt idx="95">
                  <c:v>14.8750979097211</c:v>
                </c:pt>
                <c:pt idx="96">
                  <c:v>14.874832840383499</c:v>
                </c:pt>
                <c:pt idx="97">
                  <c:v>14.8745443759015</c:v>
                </c:pt>
                <c:pt idx="98">
                  <c:v>14.874230073732299</c:v>
                </c:pt>
                <c:pt idx="99">
                  <c:v>14.8738872731433</c:v>
                </c:pt>
                <c:pt idx="100">
                  <c:v>14.8735130728765</c:v>
                </c:pt>
                <c:pt idx="101">
                  <c:v>14.873104306815501</c:v>
                </c:pt>
                <c:pt idx="102">
                  <c:v>14.8726575174627</c:v>
                </c:pt>
                <c:pt idx="103">
                  <c:v>14.872168927012</c:v>
                </c:pt>
                <c:pt idx="104">
                  <c:v>14.8716344057845</c:v>
                </c:pt>
                <c:pt idx="105">
                  <c:v>14.8710494377773</c:v>
                </c:pt>
                <c:pt idx="106">
                  <c:v>14.870409083054399</c:v>
                </c:pt>
                <c:pt idx="107">
                  <c:v>14.869707936680699</c:v>
                </c:pt>
                <c:pt idx="108">
                  <c:v>14.868940083883301</c:v>
                </c:pt>
                <c:pt idx="109">
                  <c:v>14.8680990510928</c:v>
                </c:pt>
                <c:pt idx="110">
                  <c:v>14.8671777524874</c:v>
                </c:pt>
                <c:pt idx="111">
                  <c:v>14.866168431640901</c:v>
                </c:pt>
                <c:pt idx="112">
                  <c:v>14.865062597832701</c:v>
                </c:pt>
                <c:pt idx="113">
                  <c:v>14.8638509565533</c:v>
                </c:pt>
                <c:pt idx="114">
                  <c:v>14.862523333696799</c:v>
                </c:pt>
                <c:pt idx="115">
                  <c:v>14.8610685928985</c:v>
                </c:pt>
                <c:pt idx="116">
                  <c:v>14.8594745454348</c:v>
                </c:pt>
                <c:pt idx="117">
                  <c:v>14.857727852063499</c:v>
                </c:pt>
                <c:pt idx="118">
                  <c:v>14.855813916138001</c:v>
                </c:pt>
                <c:pt idx="119">
                  <c:v>14.8537167672919</c:v>
                </c:pt>
                <c:pt idx="120">
                  <c:v>14.8514189349443</c:v>
                </c:pt>
                <c:pt idx="121">
                  <c:v>14.8489013108343</c:v>
                </c:pt>
                <c:pt idx="122">
                  <c:v>14.8461429997546</c:v>
                </c:pt>
                <c:pt idx="123">
                  <c:v>14.843121157611501</c:v>
                </c:pt>
                <c:pt idx="124">
                  <c:v>14.8398108159088</c:v>
                </c:pt>
                <c:pt idx="125">
                  <c:v>14.836184691713401</c:v>
                </c:pt>
                <c:pt idx="126">
                  <c:v>14.8322129821413</c:v>
                </c:pt>
                <c:pt idx="127">
                  <c:v>14.8278631423834</c:v>
                </c:pt>
                <c:pt idx="128">
                  <c:v>14.823099646278401</c:v>
                </c:pt>
                <c:pt idx="129">
                  <c:v>14.8178837284444</c:v>
                </c:pt>
                <c:pt idx="130">
                  <c:v>14.8121731070006</c:v>
                </c:pt>
                <c:pt idx="131">
                  <c:v>14.8059216859373</c:v>
                </c:pt>
                <c:pt idx="132">
                  <c:v>14.7990792362473</c:v>
                </c:pt>
                <c:pt idx="133">
                  <c:v>14.791591055002799</c:v>
                </c:pt>
                <c:pt idx="134">
                  <c:v>14.783397601662299</c:v>
                </c:pt>
                <c:pt idx="135">
                  <c:v>14.774434111004201</c:v>
                </c:pt>
                <c:pt idx="136">
                  <c:v>14.7646301822504</c:v>
                </c:pt>
                <c:pt idx="137">
                  <c:v>14.753909344105301</c:v>
                </c:pt>
                <c:pt idx="138">
                  <c:v>14.7421885956569</c:v>
                </c:pt>
                <c:pt idx="139">
                  <c:v>14.729377923320801</c:v>
                </c:pt>
                <c:pt idx="140">
                  <c:v>14.715379794274099</c:v>
                </c:pt>
                <c:pt idx="141">
                  <c:v>14.700088627118401</c:v>
                </c:pt>
                <c:pt idx="142">
                  <c:v>14.6833902408213</c:v>
                </c:pt>
                <c:pt idx="143">
                  <c:v>14.665161283315999</c:v>
                </c:pt>
                <c:pt idx="144">
                  <c:v>14.645268641473599</c:v>
                </c:pt>
                <c:pt idx="145">
                  <c:v>14.623568834509101</c:v>
                </c:pt>
                <c:pt idx="146">
                  <c:v>14.599907393221001</c:v>
                </c:pt>
                <c:pt idx="147">
                  <c:v>14.5741182278135</c:v>
                </c:pt>
                <c:pt idx="148">
                  <c:v>14.5460229873981</c:v>
                </c:pt>
                <c:pt idx="149">
                  <c:v>14.515430414639299</c:v>
                </c:pt>
                <c:pt idx="150">
                  <c:v>14.4821356994238</c:v>
                </c:pt>
                <c:pt idx="151">
                  <c:v>14.445919835926899</c:v>
                </c:pt>
                <c:pt idx="152">
                  <c:v>14.406548988080701</c:v>
                </c:pt>
                <c:pt idx="153">
                  <c:v>14.3637738692998</c:v>
                </c:pt>
                <c:pt idx="154">
                  <c:v>14.3173291434634</c:v>
                </c:pt>
                <c:pt idx="155">
                  <c:v>14.2669328557225</c:v>
                </c:pt>
                <c:pt idx="156">
                  <c:v>14.212285903780099</c:v>
                </c:pt>
                <c:pt idx="157">
                  <c:v>14.1530715630202</c:v>
                </c:pt>
                <c:pt idx="158">
                  <c:v>14.0889550823001</c:v>
                </c:pt>
                <c:pt idx="159">
                  <c:v>14.01958337144</c:v>
                </c:pt>
                <c:pt idx="160">
                  <c:v>13.9445848064116</c:v>
                </c:pt>
                <c:pt idx="161">
                  <c:v>13.8635691838405</c:v>
                </c:pt>
                <c:pt idx="162">
                  <c:v>13.7761278624788</c:v>
                </c:pt>
                <c:pt idx="163">
                  <c:v>13.6818341354337</c:v>
                </c:pt>
                <c:pt idx="164">
                  <c:v>13.5802438826586</c:v>
                </c:pt>
                <c:pt idx="165">
                  <c:v>13.470896557959801</c:v>
                </c:pt>
                <c:pt idx="166">
                  <c:v>13.3533165678276</c:v>
                </c:pt>
                <c:pt idx="167">
                  <c:v>13.2270151000301</c:v>
                </c:pt>
                <c:pt idx="168">
                  <c:v>13.0914924573962</c:v>
                </c:pt>
                <c:pt idx="169">
                  <c:v>12.946240945886499</c:v>
                </c:pt>
                <c:pt idx="170">
                  <c:v>12.790748355435801</c:v>
                </c:pt>
                <c:pt idx="171">
                  <c:v>12.624502056878701</c:v>
                </c:pt>
                <c:pt idx="172">
                  <c:v>12.446993718551701</c:v>
                </c:pt>
                <c:pt idx="173">
                  <c:v>12.2577246222915</c:v>
                </c:pt>
                <c:pt idx="174">
                  <c:v>12.056211531195601</c:v>
                </c:pt>
                <c:pt idx="175">
                  <c:v>11.8419930317616</c:v>
                </c:pt>
                <c:pt idx="176">
                  <c:v>11.6146362422095</c:v>
                </c:pt>
                <c:pt idx="177">
                  <c:v>11.3737437485209</c:v>
                </c:pt>
                <c:pt idx="178">
                  <c:v>11.118960601723201</c:v>
                </c:pt>
                <c:pt idx="179">
                  <c:v>10.849981185953499</c:v>
                </c:pt>
                <c:pt idx="180">
                  <c:v>10.566555748502701</c:v>
                </c:pt>
                <c:pt idx="181">
                  <c:v>10.2684963717466</c:v>
                </c:pt>
                <c:pt idx="182">
                  <c:v>9.9556821636270403</c:v>
                </c:pt>
                <c:pt idx="183">
                  <c:v>9.6280634486771408</c:v>
                </c:pt>
                <c:pt idx="184">
                  <c:v>9.2856647554259002</c:v>
                </c:pt>
                <c:pt idx="185">
                  <c:v>8.9285864177082601</c:v>
                </c:pt>
                <c:pt idx="186">
                  <c:v>8.5570046356904808</c:v>
                </c:pt>
                <c:pt idx="187">
                  <c:v>8.1711698755177604</c:v>
                </c:pt>
                <c:pt idx="188">
                  <c:v>7.7714035221996696</c:v>
                </c:pt>
                <c:pt idx="189">
                  <c:v>7.3580927362299997</c:v>
                </c:pt>
                <c:pt idx="190">
                  <c:v>6.9316834979408499</c:v>
                </c:pt>
                <c:pt idx="191">
                  <c:v>6.4926718522682796</c:v>
                </c:pt>
                <c:pt idx="192">
                  <c:v>6.0415933882348796</c:v>
                </c:pt>
                <c:pt idx="193">
                  <c:v>5.5790110001685296</c:v>
                </c:pt>
                <c:pt idx="194">
                  <c:v>5.10550098004805</c:v>
                </c:pt>
                <c:pt idx="195">
                  <c:v>4.62163748145539</c:v>
                </c:pt>
                <c:pt idx="196">
                  <c:v>4.12797537499178</c:v>
                </c:pt>
                <c:pt idx="197">
                  <c:v>3.6250314828264099</c:v>
                </c:pt>
                <c:pt idx="198">
                  <c:v>3.1132641371161802</c:v>
                </c:pt>
                <c:pt idx="199">
                  <c:v>2.5930509550794101</c:v>
                </c:pt>
                <c:pt idx="200">
                  <c:v>2.0646646655855201</c:v>
                </c:pt>
              </c:numCache>
            </c:numRef>
          </c:yVal>
          <c:smooth val="0"/>
          <c:extLst>
            <c:ext xmlns:c16="http://schemas.microsoft.com/office/drawing/2014/chart" uri="{C3380CC4-5D6E-409C-BE32-E72D297353CC}">
              <c16:uniqueId val="{00000001-4C92-4C6A-9798-443D9AE08A59}"/>
            </c:ext>
          </c:extLst>
        </c:ser>
        <c:dLbls>
          <c:showLegendKey val="0"/>
          <c:showVal val="0"/>
          <c:showCatName val="0"/>
          <c:showSerName val="0"/>
          <c:showPercent val="0"/>
          <c:showBubbleSize val="0"/>
        </c:dLbls>
        <c:axId val="933972640"/>
        <c:axId val="1084091536"/>
      </c:scatterChart>
      <c:valAx>
        <c:axId val="933972640"/>
        <c:scaling>
          <c:logBase val="10"/>
          <c:orientation val="minMax"/>
        </c:scaling>
        <c:delete val="0"/>
        <c:axPos val="b"/>
        <c:majorGridlines>
          <c:spPr>
            <a:ln w="9525" cap="flat" cmpd="sng" algn="ctr">
              <a:noFill/>
              <a:round/>
            </a:ln>
            <a:effectLst/>
          </c:spPr>
        </c:majorGridlines>
        <c:minorGridlines>
          <c:spPr>
            <a:ln w="9525" cap="flat" cmpd="sng" algn="ctr">
              <a:solidFill>
                <a:schemeClr val="bg1">
                  <a:lumMod val="75000"/>
                </a:schemeClr>
              </a:solidFill>
              <a:round/>
            </a:ln>
            <a:effectLst/>
          </c:spPr>
        </c:minorGridlines>
        <c:title>
          <c:tx>
            <c:rich>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r>
                  <a:rPr lang="ja-JP"/>
                  <a:t>周波数 </a:t>
                </a:r>
                <a:r>
                  <a:rPr lang="en-US"/>
                  <a:t>[GHz]</a:t>
                </a:r>
                <a:endParaRPr lang="ja-JP"/>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ja-JP"/>
            </a:p>
          </c:txPr>
        </c:title>
        <c:numFmt formatCode="General" sourceLinked="1"/>
        <c:majorTickMark val="none"/>
        <c:minorTickMark val="none"/>
        <c:tickLblPos val="low"/>
        <c:spPr>
          <a:noFill/>
          <a:ln w="9525" cap="flat" cmpd="sng" algn="ctr">
            <a:solidFill>
              <a:schemeClr val="bg2">
                <a:lumMod val="90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ja-JP"/>
          </a:p>
        </c:txPr>
        <c:crossAx val="1084091536"/>
        <c:crosses val="autoZero"/>
        <c:crossBetween val="midCat"/>
      </c:valAx>
      <c:valAx>
        <c:axId val="1084091536"/>
        <c:scaling>
          <c:orientation val="minMax"/>
          <c:max val="2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solidFill>
                    <a:latin typeface="+mn-lt"/>
                    <a:ea typeface="+mn-ea"/>
                    <a:cs typeface="+mn-cs"/>
                  </a:defRPr>
                </a:pPr>
                <a:r>
                  <a:rPr lang="ja-JP"/>
                  <a:t>利得 </a:t>
                </a:r>
                <a:r>
                  <a:rPr lang="en-US"/>
                  <a:t>[dB]</a:t>
                </a:r>
                <a:endParaRPr lang="ja-JP"/>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ja-JP"/>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ja-JP"/>
          </a:p>
        </c:txPr>
        <c:crossAx val="933972640"/>
        <c:crosses val="autoZero"/>
        <c:crossBetween val="midCat"/>
      </c:valAx>
      <c:spPr>
        <a:noFill/>
        <a:ln>
          <a:solidFill>
            <a:schemeClr val="bg1">
              <a:lumMod val="85000"/>
            </a:schemeClr>
          </a:solidFill>
        </a:ln>
        <a:effectLst/>
      </c:spPr>
    </c:plotArea>
    <c:legend>
      <c:legendPos val="b"/>
      <c:layout>
        <c:manualLayout>
          <c:xMode val="edge"/>
          <c:yMode val="edge"/>
          <c:x val="0.21612353664009878"/>
          <c:y val="0.45447881515955868"/>
          <c:w val="0.4690219462175681"/>
          <c:h val="0.19989636922165882"/>
        </c:manualLayout>
      </c:layout>
      <c:overlay val="1"/>
      <c:spPr>
        <a:solidFill>
          <a:schemeClr val="bg1"/>
        </a:solidFill>
        <a:ln>
          <a:solidFill>
            <a:schemeClr val="tx1"/>
          </a:solid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ja-JP"/>
        </a:p>
      </c:txPr>
    </c:legend>
    <c:plotVisOnly val="1"/>
    <c:dispBlanksAs val="gap"/>
    <c:showDLblsOverMax val="0"/>
    <c:extLst/>
  </c:chart>
  <c:spPr>
    <a:solidFill>
      <a:schemeClr val="bg1"/>
    </a:solidFill>
    <a:ln w="9525" cap="flat" cmpd="sng" algn="ctr">
      <a:solidFill>
        <a:schemeClr val="bg2">
          <a:lumMod val="75000"/>
        </a:schemeClr>
      </a:solidFill>
      <a:round/>
    </a:ln>
    <a:effectLst/>
  </c:spPr>
  <c:txPr>
    <a:bodyPr/>
    <a:lstStyle/>
    <a:p>
      <a:pPr>
        <a:defRPr sz="1400">
          <a:solidFill>
            <a:schemeClr val="tx1"/>
          </a:solidFill>
        </a:defRPr>
      </a:pPr>
      <a:endParaRPr lang="ja-JP"/>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scatterChart>
        <c:scatterStyle val="lineMarker"/>
        <c:varyColors val="0"/>
        <c:ser>
          <c:idx val="3"/>
          <c:order val="0"/>
          <c:tx>
            <c:v>並列ギルバートセル</c:v>
          </c:tx>
          <c:spPr>
            <a:ln w="19050" cap="rnd">
              <a:solidFill>
                <a:schemeClr val="accent4"/>
              </a:solidFill>
              <a:round/>
            </a:ln>
            <a:effectLst/>
          </c:spPr>
          <c:marker>
            <c:symbol val="none"/>
          </c:marker>
          <c:xVal>
            <c:numRef>
              <c:f>GIL_prallel_ac!$F$2:$F$42</c:f>
              <c:numCache>
                <c:formatCode>General</c:formatCode>
                <c:ptCount val="41"/>
                <c:pt idx="0">
                  <c:v>0.01</c:v>
                </c:pt>
                <c:pt idx="1">
                  <c:v>1.2589254117941599E-2</c:v>
                </c:pt>
                <c:pt idx="2">
                  <c:v>1.58489319246111E-2</c:v>
                </c:pt>
                <c:pt idx="3">
                  <c:v>1.9952623149688799E-2</c:v>
                </c:pt>
                <c:pt idx="4">
                  <c:v>2.5118864315095801E-2</c:v>
                </c:pt>
                <c:pt idx="5">
                  <c:v>3.1622776601683798E-2</c:v>
                </c:pt>
                <c:pt idx="6">
                  <c:v>3.9810717055349699E-2</c:v>
                </c:pt>
                <c:pt idx="7">
                  <c:v>5.0118723362727199E-2</c:v>
                </c:pt>
                <c:pt idx="8">
                  <c:v>6.3095734448019303E-2</c:v>
                </c:pt>
                <c:pt idx="9">
                  <c:v>7.9432823472428096E-2</c:v>
                </c:pt>
                <c:pt idx="10">
                  <c:v>0.1</c:v>
                </c:pt>
                <c:pt idx="11">
                  <c:v>0.12589254117941601</c:v>
                </c:pt>
                <c:pt idx="12">
                  <c:v>0.15848931924611101</c:v>
                </c:pt>
                <c:pt idx="13">
                  <c:v>0.199526231496888</c:v>
                </c:pt>
                <c:pt idx="14">
                  <c:v>0.25118864315095801</c:v>
                </c:pt>
                <c:pt idx="15">
                  <c:v>0.316227766016838</c:v>
                </c:pt>
                <c:pt idx="16">
                  <c:v>0.39810717055349704</c:v>
                </c:pt>
                <c:pt idx="17">
                  <c:v>0.50118723362727202</c:v>
                </c:pt>
                <c:pt idx="18">
                  <c:v>0.63095734448019403</c:v>
                </c:pt>
                <c:pt idx="19">
                  <c:v>0.79432823472428205</c:v>
                </c:pt>
                <c:pt idx="20">
                  <c:v>1</c:v>
                </c:pt>
                <c:pt idx="21">
                  <c:v>1.25892541179416</c:v>
                </c:pt>
                <c:pt idx="22">
                  <c:v>1.58489319246111</c:v>
                </c:pt>
                <c:pt idx="23">
                  <c:v>1.99526231496888</c:v>
                </c:pt>
                <c:pt idx="24">
                  <c:v>2.5118864315095801</c:v>
                </c:pt>
                <c:pt idx="25">
                  <c:v>3.16227766016838</c:v>
                </c:pt>
                <c:pt idx="26">
                  <c:v>3.9810717055349696</c:v>
                </c:pt>
                <c:pt idx="27">
                  <c:v>5.01187233627273</c:v>
                </c:pt>
                <c:pt idx="28">
                  <c:v>6.3095734448019396</c:v>
                </c:pt>
                <c:pt idx="29">
                  <c:v>7.9432823472428202</c:v>
                </c:pt>
                <c:pt idx="30">
                  <c:v>10</c:v>
                </c:pt>
                <c:pt idx="31">
                  <c:v>12.589254117941699</c:v>
                </c:pt>
                <c:pt idx="32">
                  <c:v>15.848931924611099</c:v>
                </c:pt>
                <c:pt idx="33">
                  <c:v>19.952623149688801</c:v>
                </c:pt>
                <c:pt idx="34">
                  <c:v>25.118864315095799</c:v>
                </c:pt>
                <c:pt idx="35">
                  <c:v>31.6227766016838</c:v>
                </c:pt>
                <c:pt idx="36">
                  <c:v>39.810717055349798</c:v>
                </c:pt>
                <c:pt idx="37">
                  <c:v>50.118723362727302</c:v>
                </c:pt>
                <c:pt idx="38">
                  <c:v>63.0957344480194</c:v>
                </c:pt>
                <c:pt idx="39">
                  <c:v>79.432823472428296</c:v>
                </c:pt>
                <c:pt idx="40">
                  <c:v>100</c:v>
                </c:pt>
              </c:numCache>
            </c:numRef>
          </c:xVal>
          <c:yVal>
            <c:numRef>
              <c:f>GIL_prallel_ac!$H$2:$H$42</c:f>
              <c:numCache>
                <c:formatCode>General</c:formatCode>
                <c:ptCount val="41"/>
                <c:pt idx="0">
                  <c:v>-0.57377667829500301</c:v>
                </c:pt>
                <c:pt idx="1">
                  <c:v>-0.71981641105105498</c:v>
                </c:pt>
                <c:pt idx="2">
                  <c:v>-0.90230410916140003</c:v>
                </c:pt>
                <c:pt idx="3">
                  <c:v>-1.13046347808176</c:v>
                </c:pt>
                <c:pt idx="4">
                  <c:v>-1.4162198319916199</c:v>
                </c:pt>
                <c:pt idx="5">
                  <c:v>-1.77493461973577</c:v>
                </c:pt>
                <c:pt idx="6">
                  <c:v>-2.2261329888499501</c:v>
                </c:pt>
                <c:pt idx="7">
                  <c:v>-2.7943282185972902</c:v>
                </c:pt>
                <c:pt idx="8">
                  <c:v>-3.5101196849633198</c:v>
                </c:pt>
                <c:pt idx="9">
                  <c:v>-4.4116729024726196</c:v>
                </c:pt>
                <c:pt idx="10">
                  <c:v>-5.5466012437706897</c:v>
                </c:pt>
                <c:pt idx="11">
                  <c:v>-6.9742279930527902</c:v>
                </c:pt>
                <c:pt idx="12">
                  <c:v>-8.7681728101996494</c:v>
                </c:pt>
                <c:pt idx="13">
                  <c:v>-11.0191084669045</c:v>
                </c:pt>
                <c:pt idx="14">
                  <c:v>-13.837305439399801</c:v>
                </c:pt>
                <c:pt idx="15">
                  <c:v>-17.354145838769799</c:v>
                </c:pt>
                <c:pt idx="16">
                  <c:v>-21.7210667967042</c:v>
                </c:pt>
                <c:pt idx="17">
                  <c:v>-27.103421753558301</c:v>
                </c:pt>
                <c:pt idx="18">
                  <c:v>-33.665988933128602</c:v>
                </c:pt>
                <c:pt idx="19">
                  <c:v>-41.547729908081202</c:v>
                </c:pt>
                <c:pt idx="20">
                  <c:v>-50.828364772130698</c:v>
                </c:pt>
                <c:pt idx="21">
                  <c:v>-61.499403085892403</c:v>
                </c:pt>
                <c:pt idx="22">
                  <c:v>-73.460759270636302</c:v>
                </c:pt>
                <c:pt idx="23">
                  <c:v>-86.555161731871195</c:v>
                </c:pt>
                <c:pt idx="24">
                  <c:v>-100.621084808867</c:v>
                </c:pt>
                <c:pt idx="25">
                  <c:v>-115.51975387656201</c:v>
                </c:pt>
                <c:pt idx="26">
                  <c:v>-131.10845882599801</c:v>
                </c:pt>
                <c:pt idx="27">
                  <c:v>-147.17992814702501</c:v>
                </c:pt>
                <c:pt idx="28">
                  <c:v>-163.41937323644501</c:v>
                </c:pt>
                <c:pt idx="29">
                  <c:v>-179.420060565135</c:v>
                </c:pt>
                <c:pt idx="30">
                  <c:v>-194.75879707450801</c:v>
                </c:pt>
                <c:pt idx="31">
                  <c:v>-209.09728682195799</c:v>
                </c:pt>
                <c:pt idx="32">
                  <c:v>-222.26224223682499</c:v>
                </c:pt>
                <c:pt idx="33">
                  <c:v>-234.26912993982</c:v>
                </c:pt>
                <c:pt idx="34">
                  <c:v>-245.28849196331601</c:v>
                </c:pt>
                <c:pt idx="35">
                  <c:v>-255.587524532266</c:v>
                </c:pt>
                <c:pt idx="36">
                  <c:v>-265.48335936523199</c:v>
                </c:pt>
                <c:pt idx="37">
                  <c:v>-275.31973160801101</c:v>
                </c:pt>
                <c:pt idx="38">
                  <c:v>-285.45589185872802</c:v>
                </c:pt>
                <c:pt idx="39">
                  <c:v>-296.25397372787398</c:v>
                </c:pt>
                <c:pt idx="40">
                  <c:v>-308.06115450233398</c:v>
                </c:pt>
              </c:numCache>
            </c:numRef>
          </c:yVal>
          <c:smooth val="0"/>
          <c:extLst>
            <c:ext xmlns:c16="http://schemas.microsoft.com/office/drawing/2014/chart" uri="{C3380CC4-5D6E-409C-BE32-E72D297353CC}">
              <c16:uniqueId val="{00000000-C30C-4807-9815-2692B769EF21}"/>
            </c:ext>
          </c:extLst>
        </c:ser>
        <c:ser>
          <c:idx val="1"/>
          <c:order val="1"/>
          <c:tx>
            <c:v>通常ギルバートセル</c:v>
          </c:tx>
          <c:spPr>
            <a:ln w="19050" cap="rnd">
              <a:solidFill>
                <a:schemeClr val="accent2"/>
              </a:solidFill>
              <a:round/>
            </a:ln>
            <a:effectLst/>
          </c:spPr>
          <c:marker>
            <c:symbol val="none"/>
          </c:marker>
          <c:xVal>
            <c:numRef>
              <c:f>'[1]GIL_ac (1)'!$F$2:$F$204</c:f>
              <c:numCache>
                <c:formatCode>General</c:formatCode>
                <c:ptCount val="203"/>
                <c:pt idx="0">
                  <c:v>0.01</c:v>
                </c:pt>
                <c:pt idx="1">
                  <c:v>1.0471285480508999E-2</c:v>
                </c:pt>
                <c:pt idx="2">
                  <c:v>1.0964781961431799E-2</c:v>
                </c:pt>
                <c:pt idx="3">
                  <c:v>1.14815362149688E-2</c:v>
                </c:pt>
                <c:pt idx="4">
                  <c:v>1.2022644346174101E-2</c:v>
                </c:pt>
                <c:pt idx="5">
                  <c:v>1.2589254117941599E-2</c:v>
                </c:pt>
                <c:pt idx="6">
                  <c:v>1.3182567385564E-2</c:v>
                </c:pt>
                <c:pt idx="7">
                  <c:v>1.38038426460288E-2</c:v>
                </c:pt>
                <c:pt idx="8">
                  <c:v>1.44543977074592E-2</c:v>
                </c:pt>
                <c:pt idx="9">
                  <c:v>1.5135612484362E-2</c:v>
                </c:pt>
                <c:pt idx="10">
                  <c:v>1.58489319246111E-2</c:v>
                </c:pt>
                <c:pt idx="11">
                  <c:v>1.6595869074375599E-2</c:v>
                </c:pt>
                <c:pt idx="12">
                  <c:v>1.7378008287493699E-2</c:v>
                </c:pt>
                <c:pt idx="13">
                  <c:v>1.8197008586099801E-2</c:v>
                </c:pt>
                <c:pt idx="14">
                  <c:v>1.90546071796324E-2</c:v>
                </c:pt>
                <c:pt idx="15">
                  <c:v>1.9952623149688799E-2</c:v>
                </c:pt>
                <c:pt idx="16">
                  <c:v>2.08929613085404E-2</c:v>
                </c:pt>
                <c:pt idx="17">
                  <c:v>2.1877616239495502E-2</c:v>
                </c:pt>
                <c:pt idx="18">
                  <c:v>2.2908676527677699E-2</c:v>
                </c:pt>
                <c:pt idx="19">
                  <c:v>2.3988329190194901E-2</c:v>
                </c:pt>
                <c:pt idx="20">
                  <c:v>2.5118864315095801E-2</c:v>
                </c:pt>
                <c:pt idx="21">
                  <c:v>2.6302679918953797E-2</c:v>
                </c:pt>
                <c:pt idx="22">
                  <c:v>2.7542287033381699E-2</c:v>
                </c:pt>
                <c:pt idx="23">
                  <c:v>2.8840315031266099E-2</c:v>
                </c:pt>
                <c:pt idx="24">
                  <c:v>3.0199517204020199E-2</c:v>
                </c:pt>
                <c:pt idx="25">
                  <c:v>3.1622776601683798E-2</c:v>
                </c:pt>
                <c:pt idx="26">
                  <c:v>3.31131121482591E-2</c:v>
                </c:pt>
                <c:pt idx="27">
                  <c:v>3.46736850452532E-2</c:v>
                </c:pt>
                <c:pt idx="28">
                  <c:v>3.6307805477010201E-2</c:v>
                </c:pt>
                <c:pt idx="29">
                  <c:v>3.8018939632056201E-2</c:v>
                </c:pt>
                <c:pt idx="30">
                  <c:v>3.9810717055349797E-2</c:v>
                </c:pt>
                <c:pt idx="31">
                  <c:v>4.1686938347033596E-2</c:v>
                </c:pt>
                <c:pt idx="32">
                  <c:v>4.3651583224016702E-2</c:v>
                </c:pt>
                <c:pt idx="33">
                  <c:v>4.5708818961487596E-2</c:v>
                </c:pt>
                <c:pt idx="34">
                  <c:v>4.7863009232263901E-2</c:v>
                </c:pt>
                <c:pt idx="35">
                  <c:v>5.0118723362727297E-2</c:v>
                </c:pt>
                <c:pt idx="36">
                  <c:v>5.2480746024977404E-2</c:v>
                </c:pt>
                <c:pt idx="37">
                  <c:v>5.4954087385762601E-2</c:v>
                </c:pt>
                <c:pt idx="38">
                  <c:v>5.7543993733715805E-2</c:v>
                </c:pt>
                <c:pt idx="39">
                  <c:v>6.0255958607435899E-2</c:v>
                </c:pt>
                <c:pt idx="40">
                  <c:v>6.3095734448019497E-2</c:v>
                </c:pt>
                <c:pt idx="41">
                  <c:v>6.6069344800759794E-2</c:v>
                </c:pt>
                <c:pt idx="42">
                  <c:v>6.9183097091893811E-2</c:v>
                </c:pt>
                <c:pt idx="43">
                  <c:v>7.2443596007499209E-2</c:v>
                </c:pt>
                <c:pt idx="44">
                  <c:v>7.5857757502918607E-2</c:v>
                </c:pt>
                <c:pt idx="45">
                  <c:v>7.9432823472428402E-2</c:v>
                </c:pt>
                <c:pt idx="46">
                  <c:v>8.3176377110267402E-2</c:v>
                </c:pt>
                <c:pt idx="47">
                  <c:v>8.70963589956084E-2</c:v>
                </c:pt>
                <c:pt idx="48">
                  <c:v>9.1201083935591301E-2</c:v>
                </c:pt>
                <c:pt idx="49">
                  <c:v>9.5499258602143894E-2</c:v>
                </c:pt>
                <c:pt idx="50">
                  <c:v>0.1</c:v>
                </c:pt>
                <c:pt idx="51">
                  <c:v>0.10471285480508999</c:v>
                </c:pt>
                <c:pt idx="52">
                  <c:v>0.10964781961431899</c:v>
                </c:pt>
                <c:pt idx="53">
                  <c:v>0.114815362149688</c:v>
                </c:pt>
                <c:pt idx="54">
                  <c:v>0.12022644346174099</c:v>
                </c:pt>
                <c:pt idx="55">
                  <c:v>0.12589254117941701</c:v>
                </c:pt>
                <c:pt idx="56">
                  <c:v>0.13182567385564101</c:v>
                </c:pt>
                <c:pt idx="57">
                  <c:v>0.13803842646028899</c:v>
                </c:pt>
                <c:pt idx="58">
                  <c:v>0.14454397707459302</c:v>
                </c:pt>
                <c:pt idx="59">
                  <c:v>0.15135612484362099</c:v>
                </c:pt>
                <c:pt idx="60">
                  <c:v>0.15848931924611198</c:v>
                </c:pt>
                <c:pt idx="61">
                  <c:v>0.16595869074375599</c:v>
                </c:pt>
                <c:pt idx="62">
                  <c:v>0.17378008287493801</c:v>
                </c:pt>
                <c:pt idx="63">
                  <c:v>0.181970085860999</c:v>
                </c:pt>
                <c:pt idx="64">
                  <c:v>0.19054607179632499</c:v>
                </c:pt>
                <c:pt idx="65">
                  <c:v>0.199526231496889</c:v>
                </c:pt>
                <c:pt idx="66">
                  <c:v>0.208929613085405</c:v>
                </c:pt>
                <c:pt idx="67">
                  <c:v>0.21877616239495598</c:v>
                </c:pt>
                <c:pt idx="68">
                  <c:v>0.22908676527677801</c:v>
                </c:pt>
                <c:pt idx="69">
                  <c:v>0.23988329190195001</c:v>
                </c:pt>
                <c:pt idx="70">
                  <c:v>0.25118864315095901</c:v>
                </c:pt>
                <c:pt idx="71">
                  <c:v>0.26302679918953897</c:v>
                </c:pt>
                <c:pt idx="72">
                  <c:v>0.27542287033381802</c:v>
                </c:pt>
                <c:pt idx="73">
                  <c:v>0.288403150312662</c:v>
                </c:pt>
                <c:pt idx="74">
                  <c:v>0.30199517204020299</c:v>
                </c:pt>
                <c:pt idx="75">
                  <c:v>0.31622776601683905</c:v>
                </c:pt>
                <c:pt idx="76">
                  <c:v>0.33113112148259299</c:v>
                </c:pt>
                <c:pt idx="77">
                  <c:v>0.346736850452533</c:v>
                </c:pt>
                <c:pt idx="78">
                  <c:v>0.36307805477010296</c:v>
                </c:pt>
                <c:pt idx="79">
                  <c:v>0.38018939632056303</c:v>
                </c:pt>
                <c:pt idx="80">
                  <c:v>0.39810717055349898</c:v>
                </c:pt>
                <c:pt idx="81">
                  <c:v>0.41686938347033797</c:v>
                </c:pt>
                <c:pt idx="82">
                  <c:v>0.43651583224016799</c:v>
                </c:pt>
                <c:pt idx="83">
                  <c:v>0.45708818961487802</c:v>
                </c:pt>
                <c:pt idx="84">
                  <c:v>0.47863009232264103</c:v>
                </c:pt>
                <c:pt idx="85">
                  <c:v>0.50118723362727502</c:v>
                </c:pt>
                <c:pt idx="86">
                  <c:v>0.52480746024977598</c:v>
                </c:pt>
                <c:pt idx="87">
                  <c:v>0.54954087385762795</c:v>
                </c:pt>
                <c:pt idx="88">
                  <c:v>0.57543993733716003</c:v>
                </c:pt>
                <c:pt idx="89">
                  <c:v>0.602559586074362</c:v>
                </c:pt>
                <c:pt idx="90">
                  <c:v>0.63095734448019691</c:v>
                </c:pt>
                <c:pt idx="91">
                  <c:v>0.66069344800759999</c:v>
                </c:pt>
                <c:pt idx="92">
                  <c:v>0.69183097091894097</c:v>
                </c:pt>
                <c:pt idx="93">
                  <c:v>0.724435960074995</c:v>
                </c:pt>
                <c:pt idx="94">
                  <c:v>0.75857757502918899</c:v>
                </c:pt>
                <c:pt idx="95">
                  <c:v>0.79432823472428704</c:v>
                </c:pt>
                <c:pt idx="96">
                  <c:v>0.83176377110267696</c:v>
                </c:pt>
                <c:pt idx="97">
                  <c:v>0.87096358995608703</c:v>
                </c:pt>
                <c:pt idx="98">
                  <c:v>0.91201083935591598</c:v>
                </c:pt>
                <c:pt idx="99">
                  <c:v>0.95499258602144299</c:v>
                </c:pt>
                <c:pt idx="100">
                  <c:v>1</c:v>
                </c:pt>
                <c:pt idx="101">
                  <c:v>1.0471285480509001</c:v>
                </c:pt>
                <c:pt idx="102">
                  <c:v>1.09647819614319</c:v>
                </c:pt>
                <c:pt idx="103">
                  <c:v>1.1481536214968902</c:v>
                </c:pt>
                <c:pt idx="104">
                  <c:v>1.2022644346174201</c:v>
                </c:pt>
                <c:pt idx="105">
                  <c:v>1.2589254117941699</c:v>
                </c:pt>
                <c:pt idx="106">
                  <c:v>1.3182567385564101</c:v>
                </c:pt>
                <c:pt idx="107">
                  <c:v>1.3803842646028901</c:v>
                </c:pt>
                <c:pt idx="108">
                  <c:v>1.4454397707459399</c:v>
                </c:pt>
                <c:pt idx="109">
                  <c:v>1.51356124843622</c:v>
                </c:pt>
                <c:pt idx="110">
                  <c:v>1.5848931924611198</c:v>
                </c:pt>
                <c:pt idx="111">
                  <c:v>1.6595869074375702</c:v>
                </c:pt>
                <c:pt idx="112">
                  <c:v>1.7378008287493898</c:v>
                </c:pt>
                <c:pt idx="113">
                  <c:v>1.8197008586099999</c:v>
                </c:pt>
                <c:pt idx="114">
                  <c:v>1.9054607179632599</c:v>
                </c:pt>
                <c:pt idx="115">
                  <c:v>1.9952623149688899</c:v>
                </c:pt>
                <c:pt idx="116">
                  <c:v>2.0892961308540499</c:v>
                </c:pt>
                <c:pt idx="117">
                  <c:v>2.1877616239495703</c:v>
                </c:pt>
                <c:pt idx="118">
                  <c:v>2.29086765276779</c:v>
                </c:pt>
                <c:pt idx="119">
                  <c:v>2.3988329190195099</c:v>
                </c:pt>
                <c:pt idx="120">
                  <c:v>2.5118864315096001</c:v>
                </c:pt>
                <c:pt idx="121">
                  <c:v>2.6302679918953999</c:v>
                </c:pt>
                <c:pt idx="122">
                  <c:v>2.7542287033381903</c:v>
                </c:pt>
                <c:pt idx="123">
                  <c:v>2.8840315031266299</c:v>
                </c:pt>
                <c:pt idx="124">
                  <c:v>3.0199517204020401</c:v>
                </c:pt>
                <c:pt idx="125">
                  <c:v>3.1622776601684</c:v>
                </c:pt>
                <c:pt idx="126">
                  <c:v>3.31131121482594</c:v>
                </c:pt>
                <c:pt idx="127">
                  <c:v>3.4673685045253499</c:v>
                </c:pt>
                <c:pt idx="128">
                  <c:v>3.6307805477010398</c:v>
                </c:pt>
                <c:pt idx="129">
                  <c:v>3.8018939632056399</c:v>
                </c:pt>
                <c:pt idx="130">
                  <c:v>3.98107170553501</c:v>
                </c:pt>
                <c:pt idx="131">
                  <c:v>4.1686938347033902</c:v>
                </c:pt>
                <c:pt idx="132">
                  <c:v>4.3651583224017001</c:v>
                </c:pt>
                <c:pt idx="133">
                  <c:v>4.5708818961487907</c:v>
                </c:pt>
                <c:pt idx="134">
                  <c:v>4.7863009232264302</c:v>
                </c:pt>
                <c:pt idx="135">
                  <c:v>5.01187233627277</c:v>
                </c:pt>
                <c:pt idx="136">
                  <c:v>5.2480746024977796</c:v>
                </c:pt>
                <c:pt idx="137">
                  <c:v>5.4954087385763</c:v>
                </c:pt>
                <c:pt idx="138">
                  <c:v>5.7543993733716299</c:v>
                </c:pt>
                <c:pt idx="139">
                  <c:v>6.02559586074364</c:v>
                </c:pt>
                <c:pt idx="140">
                  <c:v>6.3095734448019893</c:v>
                </c:pt>
                <c:pt idx="141">
                  <c:v>6.6069344800760295</c:v>
                </c:pt>
                <c:pt idx="142">
                  <c:v>6.9183097091894394</c:v>
                </c:pt>
                <c:pt idx="143">
                  <c:v>7.2443596007499798</c:v>
                </c:pt>
                <c:pt idx="144">
                  <c:v>7.5857757502919201</c:v>
                </c:pt>
                <c:pt idx="145">
                  <c:v>7.9432823472429002</c:v>
                </c:pt>
                <c:pt idx="146">
                  <c:v>8.3176377110267996</c:v>
                </c:pt>
                <c:pt idx="147">
                  <c:v>8.7096358995608991</c:v>
                </c:pt>
                <c:pt idx="148">
                  <c:v>9.1201083935591996</c:v>
                </c:pt>
                <c:pt idx="149">
                  <c:v>9.5499258602144703</c:v>
                </c:pt>
                <c:pt idx="150">
                  <c:v>10.000000000000099</c:v>
                </c:pt>
                <c:pt idx="151">
                  <c:v>10.471285480509099</c:v>
                </c:pt>
                <c:pt idx="152">
                  <c:v>10.9647819614319</c:v>
                </c:pt>
                <c:pt idx="153">
                  <c:v>11.481536214968902</c:v>
                </c:pt>
                <c:pt idx="154">
                  <c:v>12.0226443461742</c:v>
                </c:pt>
                <c:pt idx="155">
                  <c:v>12.589254117941799</c:v>
                </c:pt>
                <c:pt idx="156">
                  <c:v>13.1825673855642</c:v>
                </c:pt>
                <c:pt idx="157">
                  <c:v>13.803842646028999</c:v>
                </c:pt>
                <c:pt idx="158">
                  <c:v>14.4543977074594</c:v>
                </c:pt>
                <c:pt idx="159">
                  <c:v>15.1356124843622</c:v>
                </c:pt>
                <c:pt idx="160">
                  <c:v>15.8489319246113</c:v>
                </c:pt>
                <c:pt idx="161">
                  <c:v>16.595869074375798</c:v>
                </c:pt>
                <c:pt idx="162">
                  <c:v>17.378008287493902</c:v>
                </c:pt>
                <c:pt idx="163">
                  <c:v>18.197008586099997</c:v>
                </c:pt>
                <c:pt idx="164">
                  <c:v>19.054607179632701</c:v>
                </c:pt>
                <c:pt idx="165">
                  <c:v>19.952623149689</c:v>
                </c:pt>
                <c:pt idx="166">
                  <c:v>20.892961308540599</c:v>
                </c:pt>
                <c:pt idx="167">
                  <c:v>21.877616239495801</c:v>
                </c:pt>
                <c:pt idx="168">
                  <c:v>22.908676527678001</c:v>
                </c:pt>
                <c:pt idx="169">
                  <c:v>23.988329190195202</c:v>
                </c:pt>
                <c:pt idx="170">
                  <c:v>25.118864315096101</c:v>
                </c:pt>
                <c:pt idx="171">
                  <c:v>26.302679918954102</c:v>
                </c:pt>
                <c:pt idx="172">
                  <c:v>27.542287033381999</c:v>
                </c:pt>
                <c:pt idx="173">
                  <c:v>28.8403150312664</c:v>
                </c:pt>
                <c:pt idx="174">
                  <c:v>30.199517204020498</c:v>
                </c:pt>
                <c:pt idx="175">
                  <c:v>31.622776601684201</c:v>
                </c:pt>
                <c:pt idx="176">
                  <c:v>33.113112148259496</c:v>
                </c:pt>
                <c:pt idx="177">
                  <c:v>34.673685045253599</c:v>
                </c:pt>
                <c:pt idx="178">
                  <c:v>36.307805477010596</c:v>
                </c:pt>
                <c:pt idx="179">
                  <c:v>38.0189396320566</c:v>
                </c:pt>
                <c:pt idx="180">
                  <c:v>39.810717055350196</c:v>
                </c:pt>
                <c:pt idx="181">
                  <c:v>41.686938347034101</c:v>
                </c:pt>
                <c:pt idx="182">
                  <c:v>43.651583224017195</c:v>
                </c:pt>
                <c:pt idx="183">
                  <c:v>45.708818961488099</c:v>
                </c:pt>
                <c:pt idx="184">
                  <c:v>47.863009232264503</c:v>
                </c:pt>
                <c:pt idx="185">
                  <c:v>50.118723362727899</c:v>
                </c:pt>
                <c:pt idx="186">
                  <c:v>52.480746024977996</c:v>
                </c:pt>
                <c:pt idx="187">
                  <c:v>54.954087385763202</c:v>
                </c:pt>
                <c:pt idx="188">
                  <c:v>57.543993733716498</c:v>
                </c:pt>
                <c:pt idx="189">
                  <c:v>60.255958607436597</c:v>
                </c:pt>
                <c:pt idx="190">
                  <c:v>63.095734448020202</c:v>
                </c:pt>
                <c:pt idx="191">
                  <c:v>66.069344800760504</c:v>
                </c:pt>
                <c:pt idx="192">
                  <c:v>69.183097091894609</c:v>
                </c:pt>
                <c:pt idx="193">
                  <c:v>72.443596007500005</c:v>
                </c:pt>
                <c:pt idx="194">
                  <c:v>75.857757502919497</c:v>
                </c:pt>
                <c:pt idx="195">
                  <c:v>79.432823472429305</c:v>
                </c:pt>
                <c:pt idx="196">
                  <c:v>83.176377110268291</c:v>
                </c:pt>
                <c:pt idx="197">
                  <c:v>87.096358995609293</c:v>
                </c:pt>
                <c:pt idx="198">
                  <c:v>91.201083935592294</c:v>
                </c:pt>
                <c:pt idx="199">
                  <c:v>95.499258602145005</c:v>
                </c:pt>
                <c:pt idx="200">
                  <c:v>100</c:v>
                </c:pt>
              </c:numCache>
            </c:numRef>
          </c:xVal>
          <c:yVal>
            <c:numRef>
              <c:f>'[1]GIL_ac (1)'!$H$2:$H$204</c:f>
              <c:numCache>
                <c:formatCode>General</c:formatCode>
                <c:ptCount val="203"/>
                <c:pt idx="0">
                  <c:v>-0.58663516825341799</c:v>
                </c:pt>
                <c:pt idx="1">
                  <c:v>-0.60332412285640902</c:v>
                </c:pt>
                <c:pt idx="2">
                  <c:v>-0.61966481711389598</c:v>
                </c:pt>
                <c:pt idx="3">
                  <c:v>-0.63556247254706599</c:v>
                </c:pt>
                <c:pt idx="4">
                  <c:v>-0.65091963149575105</c:v>
                </c:pt>
                <c:pt idx="5">
                  <c:v>-0.66563749476642597</c:v>
                </c:pt>
                <c:pt idx="6">
                  <c:v>-0.67961744985626904</c:v>
                </c:pt>
                <c:pt idx="7">
                  <c:v>-0.69276276280194005</c:v>
                </c:pt>
                <c:pt idx="8">
                  <c:v>-0.70498039523794698</c:v>
                </c:pt>
                <c:pt idx="9">
                  <c:v>-0.71618289727527695</c:v>
                </c:pt>
                <c:pt idx="10">
                  <c:v>-0.72629031723991799</c:v>
                </c:pt>
                <c:pt idx="11">
                  <c:v>-0.73523206208813396</c:v>
                </c:pt>
                <c:pt idx="12">
                  <c:v>-0.74294863831869395</c:v>
                </c:pt>
                <c:pt idx="13">
                  <c:v>-0.74939320312955904</c:v>
                </c:pt>
                <c:pt idx="14">
                  <c:v>-0.75453285983232898</c:v>
                </c:pt>
                <c:pt idx="15">
                  <c:v>-0.75834964019007001</c:v>
                </c:pt>
                <c:pt idx="16">
                  <c:v>-0.76084112902004697</c:v>
                </c:pt>
                <c:pt idx="17">
                  <c:v>-0.76202070233706298</c:v>
                </c:pt>
                <c:pt idx="18">
                  <c:v>-0.76191736839629298</c:v>
                </c:pt>
                <c:pt idx="19">
                  <c:v>-0.760575219885537</c:v>
                </c:pt>
                <c:pt idx="20">
                  <c:v>-0.75805252378545795</c:v>
                </c:pt>
                <c:pt idx="21">
                  <c:v>-0.75442049170036396</c:v>
                </c:pt>
                <c:pt idx="22">
                  <c:v>-0.74976178661565496</c:v>
                </c:pt>
                <c:pt idx="23">
                  <c:v>-0.74416883124550803</c:v>
                </c:pt>
                <c:pt idx="24">
                  <c:v>-0.737741987979461</c:v>
                </c:pt>
                <c:pt idx="25">
                  <c:v>-0.730587680914218</c:v>
                </c:pt>
                <c:pt idx="26">
                  <c:v>-0.72281652693867204</c:v>
                </c:pt>
                <c:pt idx="27">
                  <c:v>-0.71454153599217196</c:v>
                </c:pt>
                <c:pt idx="28">
                  <c:v>-0.70587643129879496</c:v>
                </c:pt>
                <c:pt idx="29">
                  <c:v>-0.69693412953670797</c:v>
                </c:pt>
                <c:pt idx="30">
                  <c:v>-0.68782540945442405</c:v>
                </c:pt>
                <c:pt idx="31">
                  <c:v>-0.67865778621452</c:v>
                </c:pt>
                <c:pt idx="32">
                  <c:v>-0.66953459839247198</c:v>
                </c:pt>
                <c:pt idx="33">
                  <c:v>-0.66055430555761496</c:v>
                </c:pt>
                <c:pt idx="34">
                  <c:v>-0.65180998700005399</c:v>
                </c:pt>
                <c:pt idx="35">
                  <c:v>-0.64338902655291597</c:v>
                </c:pt>
                <c:pt idx="36">
                  <c:v>-0.63537296456126402</c:v>
                </c:pt>
                <c:pt idx="37">
                  <c:v>-0.62783749572754</c:v>
                </c:pt>
                <c:pt idx="38">
                  <c:v>-0.62085259060763598</c:v>
                </c:pt>
                <c:pt idx="39">
                  <c:v>-0.61448271869349302</c:v>
                </c:pt>
                <c:pt idx="40">
                  <c:v>-0.60878715203996103</c:v>
                </c:pt>
                <c:pt idx="41">
                  <c:v>-0.60382033002970903</c:v>
                </c:pt>
                <c:pt idx="42">
                  <c:v>-0.59963226789973201</c:v>
                </c:pt>
                <c:pt idx="43">
                  <c:v>-0.59626899388986998</c:v>
                </c:pt>
                <c:pt idx="44">
                  <c:v>-0.593773002167854</c:v>
                </c:pt>
                <c:pt idx="45">
                  <c:v>-0.59218371092289701</c:v>
                </c:pt>
                <c:pt idx="46">
                  <c:v>-0.59153791711973502</c:v>
                </c:pt>
                <c:pt idx="47">
                  <c:v>-0.591870241315266</c:v>
                </c:pt>
                <c:pt idx="48">
                  <c:v>-0.59321355763106898</c:v>
                </c:pt>
                <c:pt idx="49">
                  <c:v>-0.59559940543685097</c:v>
                </c:pt>
                <c:pt idx="50">
                  <c:v>-0.59905838053461702</c:v>
                </c:pt>
                <c:pt idx="51">
                  <c:v>-0.60362050465350503</c:v>
                </c:pt>
                <c:pt idx="52">
                  <c:v>-0.60931557288903604</c:v>
                </c:pt>
                <c:pt idx="53">
                  <c:v>-0.61617347936927302</c:v>
                </c:pt>
                <c:pt idx="54">
                  <c:v>-0.62422452192723799</c:v>
                </c:pt>
                <c:pt idx="55">
                  <c:v>-0.63349968692619096</c:v>
                </c:pt>
                <c:pt idx="56">
                  <c:v>-0.64403091564370696</c:v>
                </c:pt>
                <c:pt idx="57">
                  <c:v>-0.65585135379152104</c:v>
                </c:pt>
                <c:pt idx="58">
                  <c:v>-0.66899558584816399</c:v>
                </c:pt>
                <c:pt idx="59">
                  <c:v>-0.68349985592595797</c:v>
                </c:pt>
                <c:pt idx="60">
                  <c:v>-0.69940227689606904</c:v>
                </c:pt>
                <c:pt idx="61">
                  <c:v>-0.71674302946549495</c:v>
                </c:pt>
                <c:pt idx="62">
                  <c:v>-0.73556455284795597</c:v>
                </c:pt>
                <c:pt idx="63">
                  <c:v>-0.755911728602911</c:v>
                </c:pt>
                <c:pt idx="64">
                  <c:v>-0.777832059140387</c:v>
                </c:pt>
                <c:pt idx="65">
                  <c:v>-0.80137584230746794</c:v>
                </c:pt>
                <c:pt idx="66">
                  <c:v>-0.82659634338931098</c:v>
                </c:pt>
                <c:pt idx="67">
                  <c:v>-0.85354996577611997</c:v>
                </c:pt>
                <c:pt idx="68">
                  <c:v>-0.88229642146897902</c:v>
                </c:pt>
                <c:pt idx="69">
                  <c:v>-0.91289890252390304</c:v>
                </c:pt>
                <c:pt idx="70">
                  <c:v>-0.94542425446511802</c:v>
                </c:pt>
                <c:pt idx="71">
                  <c:v>-0.97994315263672704</c:v>
                </c:pt>
                <c:pt idx="72">
                  <c:v>-1.01653028240587</c:v>
                </c:pt>
                <c:pt idx="73">
                  <c:v>-1.05526452408139</c:v>
                </c:pt>
                <c:pt idx="74">
                  <c:v>-1.09622914336864</c:v>
                </c:pt>
                <c:pt idx="75">
                  <c:v>-1.13951198814466</c:v>
                </c:pt>
                <c:pt idx="76">
                  <c:v>-1.18520569230615</c:v>
                </c:pt>
                <c:pt idx="77">
                  <c:v>-1.2334078874177801</c:v>
                </c:pt>
                <c:pt idx="78">
                  <c:v>-1.2842214228676301</c:v>
                </c:pt>
                <c:pt idx="79">
                  <c:v>-1.3377545952210199</c:v>
                </c:pt>
                <c:pt idx="80">
                  <c:v>-1.39412138745313</c:v>
                </c:pt>
                <c:pt idx="81">
                  <c:v>-1.4534417187336499</c:v>
                </c:pt>
                <c:pt idx="82">
                  <c:v>-1.5158417054336399</c:v>
                </c:pt>
                <c:pt idx="83">
                  <c:v>-1.58145393402495</c:v>
                </c:pt>
                <c:pt idx="84">
                  <c:v>-1.65041774654614</c:v>
                </c:pt>
                <c:pt idx="85">
                  <c:v>-1.7228795393148399</c:v>
                </c:pt>
                <c:pt idx="86">
                  <c:v>-1.79899307557544</c:v>
                </c:pt>
                <c:pt idx="87">
                  <c:v>-1.87891981278189</c:v>
                </c:pt>
                <c:pt idx="88">
                  <c:v>-1.9628292452285701</c:v>
                </c:pt>
                <c:pt idx="89">
                  <c:v>-2.0508992627567899</c:v>
                </c:pt>
                <c:pt idx="90">
                  <c:v>-2.14331652628058</c:v>
                </c:pt>
                <c:pt idx="91">
                  <c:v>-2.2402768608931498</c:v>
                </c:pt>
                <c:pt idx="92">
                  <c:v>-2.3419856673330401</c:v>
                </c:pt>
                <c:pt idx="93">
                  <c:v>-2.44865835260841</c:v>
                </c:pt>
                <c:pt idx="94">
                  <c:v>-2.56052078059651</c:v>
                </c:pt>
                <c:pt idx="95">
                  <c:v>-2.6778097434547998</c:v>
                </c:pt>
                <c:pt idx="96">
                  <c:v>-2.8007734546984202</c:v>
                </c:pt>
                <c:pt idx="97">
                  <c:v>-2.9296720648165002</c:v>
                </c:pt>
                <c:pt idx="98">
                  <c:v>-3.0647782003163599</c:v>
                </c:pt>
                <c:pt idx="99">
                  <c:v>-3.2063775270987098</c:v>
                </c:pt>
                <c:pt idx="100">
                  <c:v>-3.3547693390794802</c:v>
                </c:pt>
                <c:pt idx="101">
                  <c:v>-3.5102671729822799</c:v>
                </c:pt>
                <c:pt idx="102">
                  <c:v>-3.6731994502307801</c:v>
                </c:pt>
                <c:pt idx="103">
                  <c:v>-3.84391014687094</c:v>
                </c:pt>
                <c:pt idx="104">
                  <c:v>-4.0227594924463803</c:v>
                </c:pt>
                <c:pt idx="105">
                  <c:v>-4.21012469873925</c:v>
                </c:pt>
                <c:pt idx="106">
                  <c:v>-4.4064007192678103</c:v>
                </c:pt>
                <c:pt idx="107">
                  <c:v>-4.6120010404016796</c:v>
                </c:pt>
                <c:pt idx="108">
                  <c:v>-4.8273585049155701</c:v>
                </c:pt>
                <c:pt idx="109">
                  <c:v>-5.0529261687480203</c:v>
                </c:pt>
                <c:pt idx="110">
                  <c:v>-5.2891781916616702</c:v>
                </c:pt>
                <c:pt idx="111">
                  <c:v>-5.5366107624177801</c:v>
                </c:pt>
                <c:pt idx="112">
                  <c:v>-5.79574305896924</c:v>
                </c:pt>
                <c:pt idx="113">
                  <c:v>-6.0671182440499303</c:v>
                </c:pt>
                <c:pt idx="114">
                  <c:v>-6.3513044963826397</c:v>
                </c:pt>
                <c:pt idx="115">
                  <c:v>-6.6488960775455404</c:v>
                </c:pt>
                <c:pt idx="116">
                  <c:v>-6.96051443432063</c:v>
                </c:pt>
                <c:pt idx="117">
                  <c:v>-7.2868093360947697</c:v>
                </c:pt>
                <c:pt idx="118">
                  <c:v>-7.6284600465889403</c:v>
                </c:pt>
                <c:pt idx="119">
                  <c:v>-7.9861765288517503</c:v>
                </c:pt>
                <c:pt idx="120">
                  <c:v>-8.3607006820616991</c:v>
                </c:pt>
                <c:pt idx="121">
                  <c:v>-8.7528076082341304</c:v>
                </c:pt>
                <c:pt idx="122">
                  <c:v>-9.1633069064207096</c:v>
                </c:pt>
                <c:pt idx="123">
                  <c:v>-9.5930439914116707</c:v>
                </c:pt>
                <c:pt idx="124">
                  <c:v>-10.0429014333049</c:v>
                </c:pt>
                <c:pt idx="125">
                  <c:v>-10.513800313575899</c:v>
                </c:pt>
                <c:pt idx="126">
                  <c:v>-11.0067015924781</c:v>
                </c:pt>
                <c:pt idx="127">
                  <c:v>-11.5226074817067</c:v>
                </c:pt>
                <c:pt idx="128">
                  <c:v>-12.0625628152763</c:v>
                </c:pt>
                <c:pt idx="129">
                  <c:v>-12.627656410487401</c:v>
                </c:pt>
                <c:pt idx="130">
                  <c:v>-13.2190224096928</c:v>
                </c:pt>
                <c:pt idx="131">
                  <c:v>-13.837841592321</c:v>
                </c:pt>
                <c:pt idx="132">
                  <c:v>-14.485342645275001</c:v>
                </c:pt>
                <c:pt idx="133">
                  <c:v>-15.1628033784101</c:v>
                </c:pt>
                <c:pt idx="134">
                  <c:v>-15.8715518703154</c:v>
                </c:pt>
                <c:pt idx="135">
                  <c:v>-16.6129675280844</c:v>
                </c:pt>
                <c:pt idx="136">
                  <c:v>-17.388482043199101</c:v>
                </c:pt>
                <c:pt idx="137">
                  <c:v>-18.1995802240539</c:v>
                </c:pt>
                <c:pt idx="138">
                  <c:v>-19.047800684072801</c:v>
                </c:pt>
                <c:pt idx="139">
                  <c:v>-19.934736362808898</c:v>
                </c:pt>
                <c:pt idx="140">
                  <c:v>-20.8620348559046</c:v>
                </c:pt>
                <c:pt idx="141">
                  <c:v>-21.831398528337999</c:v>
                </c:pt>
                <c:pt idx="142">
                  <c:v>-22.844584383979399</c:v>
                </c:pt>
                <c:pt idx="143">
                  <c:v>-23.9034036631578</c:v>
                </c:pt>
                <c:pt idx="144">
                  <c:v>-25.009721138616701</c:v>
                </c:pt>
                <c:pt idx="145">
                  <c:v>-26.1654540789145</c:v>
                </c:pt>
                <c:pt idx="146">
                  <c:v>-27.3725708468832</c:v>
                </c:pt>
                <c:pt idx="147">
                  <c:v>-28.633089099118799</c:v>
                </c:pt>
                <c:pt idx="148">
                  <c:v>-29.949073550465599</c:v>
                </c:pt>
                <c:pt idx="149">
                  <c:v>-31.322633264934499</c:v>
                </c:pt>
                <c:pt idx="150">
                  <c:v>-32.755918431255502</c:v>
                </c:pt>
                <c:pt idx="151">
                  <c:v>-34.251116577145503</c:v>
                </c:pt>
                <c:pt idx="152">
                  <c:v>-35.810448171227897</c:v>
                </c:pt>
                <c:pt idx="153">
                  <c:v>-37.436161555319401</c:v>
                </c:pt>
                <c:pt idx="154">
                  <c:v>-39.130527142569498</c:v>
                </c:pt>
                <c:pt idx="155">
                  <c:v>-40.895830808998397</c:v>
                </c:pt>
                <c:pt idx="156">
                  <c:v>-42.734366397840397</c:v>
                </c:pt>
                <c:pt idx="157">
                  <c:v>-44.648427248660497</c:v>
                </c:pt>
                <c:pt idx="158">
                  <c:v>-46.640296657663299</c:v>
                </c:pt>
                <c:pt idx="159">
                  <c:v>-48.712237173582203</c:v>
                </c:pt>
                <c:pt idx="160">
                  <c:v>-50.866478636961702</c:v>
                </c:pt>
                <c:pt idx="161">
                  <c:v>-53.105204881659702</c:v>
                </c:pt>
                <c:pt idx="162">
                  <c:v>-55.430539038318997</c:v>
                </c:pt>
                <c:pt idx="163">
                  <c:v>-57.844527412455101</c:v>
                </c:pt>
                <c:pt idx="164">
                  <c:v>-60.349121956346004</c:v>
                </c:pt>
                <c:pt idx="165">
                  <c:v>-62.946161415085001</c:v>
                </c:pt>
                <c:pt idx="166">
                  <c:v>-65.637351302826005</c:v>
                </c:pt>
                <c:pt idx="167">
                  <c:v>-68.424242954002295</c:v>
                </c:pt>
                <c:pt idx="168">
                  <c:v>-71.308211993314103</c:v>
                </c:pt>
                <c:pt idx="169">
                  <c:v>-74.2904366730573</c:v>
                </c:pt>
                <c:pt idx="170">
                  <c:v>-77.371876631176306</c:v>
                </c:pt>
                <c:pt idx="171">
                  <c:v>-80.553252721222904</c:v>
                </c:pt>
                <c:pt idx="172">
                  <c:v>-83.8350286484836</c:v>
                </c:pt>
                <c:pt idx="173">
                  <c:v>-87.217395207026399</c:v>
                </c:pt>
                <c:pt idx="174">
                  <c:v>-90.700257942831598</c:v>
                </c:pt>
                <c:pt idx="175">
                  <c:v>-94.283229062209301</c:v>
                </c:pt>
                <c:pt idx="176">
                  <c:v>-97.965624357850004</c:v>
                </c:pt>
                <c:pt idx="177">
                  <c:v>-101.74646583498399</c:v>
                </c:pt>
                <c:pt idx="178">
                  <c:v>-105.624490587981</c:v>
                </c:pt>
                <c:pt idx="179">
                  <c:v>-109.598166307177</c:v>
                </c:pt>
                <c:pt idx="180">
                  <c:v>-113.665713593897</c:v>
                </c:pt>
                <c:pt idx="181">
                  <c:v>-117.825135038588</c:v>
                </c:pt>
                <c:pt idx="182">
                  <c:v>-122.074250785269</c:v>
                </c:pt>
                <c:pt idx="183">
                  <c:v>-126.410740079428</c:v>
                </c:pt>
                <c:pt idx="184">
                  <c:v>-130.83218809098801</c:v>
                </c:pt>
                <c:pt idx="185">
                  <c:v>-135.33613713343701</c:v>
                </c:pt>
                <c:pt idx="186">
                  <c:v>-139.92014127731801</c:v>
                </c:pt>
                <c:pt idx="187">
                  <c:v>-144.58182329056999</c:v>
                </c:pt>
                <c:pt idx="188">
                  <c:v>-149.318932835097</c:v>
                </c:pt>
                <c:pt idx="189">
                  <c:v>-154.12940490904501</c:v>
                </c:pt>
                <c:pt idx="190">
                  <c:v>-159.01141764264099</c:v>
                </c:pt>
                <c:pt idx="191">
                  <c:v>-163.963448721893</c:v>
                </c:pt>
                <c:pt idx="192">
                  <c:v>-168.98432991355301</c:v>
                </c:pt>
                <c:pt idx="193">
                  <c:v>-174.07329937648899</c:v>
                </c:pt>
                <c:pt idx="194">
                  <c:v>-179.23005164537699</c:v>
                </c:pt>
                <c:pt idx="195">
                  <c:v>-184.454785335521</c:v>
                </c:pt>
                <c:pt idx="196">
                  <c:v>-189.74824871360201</c:v>
                </c:pt>
                <c:pt idx="197">
                  <c:v>-195.111783277005</c:v>
                </c:pt>
                <c:pt idx="198">
                  <c:v>-200.54736535099499</c:v>
                </c:pt>
                <c:pt idx="199">
                  <c:v>-206.05764541283</c:v>
                </c:pt>
                <c:pt idx="200">
                  <c:v>-211.64598434652399</c:v>
                </c:pt>
              </c:numCache>
            </c:numRef>
          </c:yVal>
          <c:smooth val="0"/>
          <c:extLst>
            <c:ext xmlns:c16="http://schemas.microsoft.com/office/drawing/2014/chart" uri="{C3380CC4-5D6E-409C-BE32-E72D297353CC}">
              <c16:uniqueId val="{00000001-C30C-4807-9815-2692B769EF21}"/>
            </c:ext>
          </c:extLst>
        </c:ser>
        <c:dLbls>
          <c:showLegendKey val="0"/>
          <c:showVal val="0"/>
          <c:showCatName val="0"/>
          <c:showSerName val="0"/>
          <c:showPercent val="0"/>
          <c:showBubbleSize val="0"/>
        </c:dLbls>
        <c:axId val="933972640"/>
        <c:axId val="1084091536"/>
      </c:scatterChart>
      <c:valAx>
        <c:axId val="933972640"/>
        <c:scaling>
          <c:logBase val="10"/>
          <c:orientation val="minMax"/>
        </c:scaling>
        <c:delete val="0"/>
        <c:axPos val="b"/>
        <c:majorGridlines>
          <c:spPr>
            <a:ln w="9525" cap="flat" cmpd="sng" algn="ctr">
              <a:noFill/>
              <a:round/>
            </a:ln>
            <a:effectLst/>
          </c:spPr>
        </c:majorGridlines>
        <c:minorGridlines>
          <c:spPr>
            <a:ln w="9525" cap="flat" cmpd="sng" algn="ctr">
              <a:solidFill>
                <a:schemeClr val="bg1">
                  <a:lumMod val="75000"/>
                </a:schemeClr>
              </a:solidFill>
              <a:round/>
            </a:ln>
            <a:effectLst/>
          </c:spPr>
        </c:minorGridlines>
        <c:title>
          <c:tx>
            <c:rich>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r>
                  <a:rPr lang="ja-JP"/>
                  <a:t>周波数 </a:t>
                </a:r>
                <a:r>
                  <a:rPr lang="en-US"/>
                  <a:t>[GHz]</a:t>
                </a:r>
                <a:endParaRPr lang="ja-JP"/>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ja-JP"/>
            </a:p>
          </c:txPr>
        </c:title>
        <c:numFmt formatCode="General" sourceLinked="1"/>
        <c:majorTickMark val="none"/>
        <c:minorTickMark val="none"/>
        <c:tickLblPos val="low"/>
        <c:spPr>
          <a:noFill/>
          <a:ln w="9525" cap="flat" cmpd="sng" algn="ctr">
            <a:solidFill>
              <a:schemeClr val="bg2">
                <a:lumMod val="90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ja-JP"/>
          </a:p>
        </c:txPr>
        <c:crossAx val="1084091536"/>
        <c:crosses val="autoZero"/>
        <c:crossBetween val="midCat"/>
      </c:valAx>
      <c:valAx>
        <c:axId val="10840915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solidFill>
                    <a:latin typeface="+mn-lt"/>
                    <a:ea typeface="+mn-ea"/>
                    <a:cs typeface="+mn-cs"/>
                  </a:defRPr>
                </a:pPr>
                <a:r>
                  <a:rPr lang="ja-JP" altLang="en-US"/>
                  <a:t>位相</a:t>
                </a:r>
                <a:r>
                  <a:rPr lang="ja-JP"/>
                  <a:t> </a:t>
                </a:r>
                <a:r>
                  <a:rPr lang="en-US"/>
                  <a:t>[deg]</a:t>
                </a:r>
                <a:endParaRPr lang="ja-JP"/>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ja-JP"/>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ja-JP"/>
          </a:p>
        </c:txPr>
        <c:crossAx val="933972640"/>
        <c:crosses val="autoZero"/>
        <c:crossBetween val="midCat"/>
      </c:valAx>
      <c:spPr>
        <a:noFill/>
        <a:ln>
          <a:solidFill>
            <a:schemeClr val="bg1">
              <a:lumMod val="85000"/>
            </a:schemeClr>
          </a:solidFill>
        </a:ln>
        <a:effectLst/>
      </c:spPr>
    </c:plotArea>
    <c:legend>
      <c:legendPos val="b"/>
      <c:layout>
        <c:manualLayout>
          <c:xMode val="edge"/>
          <c:yMode val="edge"/>
          <c:x val="0.2244526453008634"/>
          <c:y val="0.46816928899727872"/>
          <c:w val="0.4884565330926855"/>
          <c:h val="0.20445986050089887"/>
        </c:manualLayout>
      </c:layout>
      <c:overlay val="1"/>
      <c:spPr>
        <a:solidFill>
          <a:schemeClr val="bg1"/>
        </a:solidFill>
        <a:ln>
          <a:solidFill>
            <a:schemeClr val="tx1"/>
          </a:solid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ja-JP"/>
        </a:p>
      </c:txPr>
    </c:legend>
    <c:plotVisOnly val="1"/>
    <c:dispBlanksAs val="gap"/>
    <c:showDLblsOverMax val="0"/>
    <c:extLst/>
  </c:chart>
  <c:spPr>
    <a:solidFill>
      <a:schemeClr val="bg1"/>
    </a:solidFill>
    <a:ln w="9525" cap="flat" cmpd="sng" algn="ctr">
      <a:solidFill>
        <a:schemeClr val="bg2">
          <a:lumMod val="75000"/>
        </a:schemeClr>
      </a:solidFill>
      <a:round/>
    </a:ln>
    <a:effectLst/>
  </c:spPr>
  <c:txPr>
    <a:bodyPr/>
    <a:lstStyle/>
    <a:p>
      <a:pPr>
        <a:defRPr sz="1400">
          <a:solidFill>
            <a:schemeClr val="tx1"/>
          </a:solidFill>
        </a:defRPr>
      </a:pPr>
      <a:endParaRPr lang="ja-JP"/>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569905949256343"/>
          <c:y val="5.706000291630213E-2"/>
          <c:w val="0.57455796150481175"/>
          <c:h val="0.70074912510936138"/>
        </c:manualLayout>
      </c:layout>
      <c:scatterChart>
        <c:scatterStyle val="smoothMarker"/>
        <c:varyColors val="0"/>
        <c:ser>
          <c:idx val="2"/>
          <c:order val="0"/>
          <c:tx>
            <c:strRef>
              <c:f>GIL_parallel_dc_VoutPLUS!$Q$1</c:f>
              <c:strCache>
                <c:ptCount val="1"/>
                <c:pt idx="0">
                  <c:v>Vcont=0.1</c:v>
                </c:pt>
              </c:strCache>
            </c:strRef>
          </c:tx>
          <c:spPr>
            <a:ln w="19050" cap="rnd">
              <a:solidFill>
                <a:schemeClr val="accent3"/>
              </a:solidFill>
              <a:round/>
            </a:ln>
            <a:effectLst/>
          </c:spPr>
          <c:marker>
            <c:symbol val="none"/>
          </c:marker>
          <c:xVal>
            <c:numRef>
              <c:f>GIL_parallel_dc_VoutPLUS!$N$2:$N$102</c:f>
              <c:numCache>
                <c:formatCode>General</c:formatCode>
                <c:ptCount val="101"/>
                <c:pt idx="0">
                  <c:v>-0.1</c:v>
                </c:pt>
                <c:pt idx="1">
                  <c:v>-9.8000000000000004E-2</c:v>
                </c:pt>
                <c:pt idx="2">
                  <c:v>-9.6000000000000002E-2</c:v>
                </c:pt>
                <c:pt idx="3">
                  <c:v>-9.4E-2</c:v>
                </c:pt>
                <c:pt idx="4">
                  <c:v>-9.1999999999999998E-2</c:v>
                </c:pt>
                <c:pt idx="5">
                  <c:v>-0.09</c:v>
                </c:pt>
                <c:pt idx="6">
                  <c:v>-8.7999999999999995E-2</c:v>
                </c:pt>
                <c:pt idx="7">
                  <c:v>-8.5999999999999993E-2</c:v>
                </c:pt>
                <c:pt idx="8">
                  <c:v>-8.4000000000000005E-2</c:v>
                </c:pt>
                <c:pt idx="9">
                  <c:v>-8.1999999999999795E-2</c:v>
                </c:pt>
                <c:pt idx="10">
                  <c:v>-7.9999999999999793E-2</c:v>
                </c:pt>
                <c:pt idx="11">
                  <c:v>-7.7999999999999806E-2</c:v>
                </c:pt>
                <c:pt idx="12">
                  <c:v>-7.5999999999999804E-2</c:v>
                </c:pt>
                <c:pt idx="13">
                  <c:v>-7.3999999999999802E-2</c:v>
                </c:pt>
                <c:pt idx="14">
                  <c:v>-7.19999999999998E-2</c:v>
                </c:pt>
                <c:pt idx="15">
                  <c:v>-6.9999999999999798E-2</c:v>
                </c:pt>
                <c:pt idx="16">
                  <c:v>-6.7999999999999797E-2</c:v>
                </c:pt>
                <c:pt idx="17">
                  <c:v>-6.5999999999999795E-2</c:v>
                </c:pt>
                <c:pt idx="18">
                  <c:v>-6.3999999999999793E-2</c:v>
                </c:pt>
                <c:pt idx="19">
                  <c:v>-6.1999999999999798E-2</c:v>
                </c:pt>
                <c:pt idx="20">
                  <c:v>-5.9999999999999797E-2</c:v>
                </c:pt>
                <c:pt idx="21">
                  <c:v>-5.7999999999999802E-2</c:v>
                </c:pt>
                <c:pt idx="22">
                  <c:v>-5.59999999999998E-2</c:v>
                </c:pt>
                <c:pt idx="23">
                  <c:v>-5.3999999999999798E-2</c:v>
                </c:pt>
                <c:pt idx="24">
                  <c:v>-5.1999999999999803E-2</c:v>
                </c:pt>
                <c:pt idx="25">
                  <c:v>-4.9999999999999802E-2</c:v>
                </c:pt>
                <c:pt idx="26">
                  <c:v>-4.79999999999998E-2</c:v>
                </c:pt>
                <c:pt idx="27">
                  <c:v>-4.5999999999999798E-2</c:v>
                </c:pt>
                <c:pt idx="28">
                  <c:v>-4.3999999999999803E-2</c:v>
                </c:pt>
                <c:pt idx="29">
                  <c:v>-4.1999999999999801E-2</c:v>
                </c:pt>
                <c:pt idx="30">
                  <c:v>-3.99999999999998E-2</c:v>
                </c:pt>
                <c:pt idx="31">
                  <c:v>-3.7999999999999798E-2</c:v>
                </c:pt>
                <c:pt idx="32">
                  <c:v>-3.5999999999999803E-2</c:v>
                </c:pt>
                <c:pt idx="33">
                  <c:v>-3.3999999999999801E-2</c:v>
                </c:pt>
                <c:pt idx="34">
                  <c:v>-3.1999999999999799E-2</c:v>
                </c:pt>
                <c:pt idx="35">
                  <c:v>-2.9999999999999801E-2</c:v>
                </c:pt>
                <c:pt idx="36">
                  <c:v>-2.7999999999999799E-2</c:v>
                </c:pt>
                <c:pt idx="37">
                  <c:v>-2.5999999999999801E-2</c:v>
                </c:pt>
                <c:pt idx="38">
                  <c:v>-2.3999999999999799E-2</c:v>
                </c:pt>
                <c:pt idx="39">
                  <c:v>-2.1999999999999801E-2</c:v>
                </c:pt>
                <c:pt idx="40">
                  <c:v>-1.9999999999999921E-2</c:v>
                </c:pt>
                <c:pt idx="41">
                  <c:v>-1.7999999999999919E-2</c:v>
                </c:pt>
                <c:pt idx="42">
                  <c:v>-1.5999999999999921E-2</c:v>
                </c:pt>
                <c:pt idx="43">
                  <c:v>-1.399999999999992E-2</c:v>
                </c:pt>
                <c:pt idx="44">
                  <c:v>-1.199999999999992E-2</c:v>
                </c:pt>
                <c:pt idx="45">
                  <c:v>-9.9999999999999204E-3</c:v>
                </c:pt>
                <c:pt idx="46">
                  <c:v>-7.9999999999999204E-3</c:v>
                </c:pt>
                <c:pt idx="47">
                  <c:v>-5.9999999999999203E-3</c:v>
                </c:pt>
                <c:pt idx="48">
                  <c:v>-3.9999999999999203E-3</c:v>
                </c:pt>
                <c:pt idx="49">
                  <c:v>-1.9999999999999298E-3</c:v>
                </c:pt>
                <c:pt idx="50">
                  <c:v>0</c:v>
                </c:pt>
                <c:pt idx="51">
                  <c:v>2E-3</c:v>
                </c:pt>
                <c:pt idx="52">
                  <c:v>4.0000000000000001E-3</c:v>
                </c:pt>
                <c:pt idx="53">
                  <c:v>6.0000000000000001E-3</c:v>
                </c:pt>
                <c:pt idx="54">
                  <c:v>8.0000000000000002E-3</c:v>
                </c:pt>
                <c:pt idx="55">
                  <c:v>0.01</c:v>
                </c:pt>
                <c:pt idx="56">
                  <c:v>1.2E-2</c:v>
                </c:pt>
                <c:pt idx="57">
                  <c:v>1.4E-2</c:v>
                </c:pt>
                <c:pt idx="58">
                  <c:v>1.6E-2</c:v>
                </c:pt>
                <c:pt idx="59">
                  <c:v>1.7999999999999999E-2</c:v>
                </c:pt>
                <c:pt idx="60">
                  <c:v>0.02</c:v>
                </c:pt>
                <c:pt idx="61">
                  <c:v>2.1999999999999999E-2</c:v>
                </c:pt>
                <c:pt idx="62">
                  <c:v>2.4E-2</c:v>
                </c:pt>
                <c:pt idx="63">
                  <c:v>2.5999999999999999E-2</c:v>
                </c:pt>
                <c:pt idx="64">
                  <c:v>2.8000000000000001E-2</c:v>
                </c:pt>
                <c:pt idx="65">
                  <c:v>0.03</c:v>
                </c:pt>
                <c:pt idx="66">
                  <c:v>3.2000000000000001E-2</c:v>
                </c:pt>
                <c:pt idx="67">
                  <c:v>3.4000000000000002E-2</c:v>
                </c:pt>
                <c:pt idx="68">
                  <c:v>3.5999999999999997E-2</c:v>
                </c:pt>
                <c:pt idx="69">
                  <c:v>3.7999999999999999E-2</c:v>
                </c:pt>
                <c:pt idx="70">
                  <c:v>0.04</c:v>
                </c:pt>
                <c:pt idx="71">
                  <c:v>4.2000000000000003E-2</c:v>
                </c:pt>
                <c:pt idx="72">
                  <c:v>4.3999999999999997E-2</c:v>
                </c:pt>
                <c:pt idx="73">
                  <c:v>4.5999999999999999E-2</c:v>
                </c:pt>
                <c:pt idx="74">
                  <c:v>4.8000000000000001E-2</c:v>
                </c:pt>
                <c:pt idx="75">
                  <c:v>0.05</c:v>
                </c:pt>
                <c:pt idx="76">
                  <c:v>5.1999999999999998E-2</c:v>
                </c:pt>
                <c:pt idx="77">
                  <c:v>5.3999999999999999E-2</c:v>
                </c:pt>
                <c:pt idx="78">
                  <c:v>5.6000000000000001E-2</c:v>
                </c:pt>
                <c:pt idx="79">
                  <c:v>5.8000000000000003E-2</c:v>
                </c:pt>
                <c:pt idx="80">
                  <c:v>0.06</c:v>
                </c:pt>
                <c:pt idx="81">
                  <c:v>6.2E-2</c:v>
                </c:pt>
                <c:pt idx="82">
                  <c:v>6.4000000000000001E-2</c:v>
                </c:pt>
                <c:pt idx="83">
                  <c:v>6.6000000000000003E-2</c:v>
                </c:pt>
                <c:pt idx="84">
                  <c:v>6.8000000000000005E-2</c:v>
                </c:pt>
                <c:pt idx="85">
                  <c:v>7.0000000000000007E-2</c:v>
                </c:pt>
                <c:pt idx="86">
                  <c:v>7.1999999999999995E-2</c:v>
                </c:pt>
                <c:pt idx="87">
                  <c:v>7.3999999999999996E-2</c:v>
                </c:pt>
                <c:pt idx="88">
                  <c:v>7.5999999999999998E-2</c:v>
                </c:pt>
                <c:pt idx="89">
                  <c:v>7.8E-2</c:v>
                </c:pt>
                <c:pt idx="90">
                  <c:v>0.08</c:v>
                </c:pt>
                <c:pt idx="91">
                  <c:v>8.2000000000000003E-2</c:v>
                </c:pt>
                <c:pt idx="92">
                  <c:v>8.4000000000000005E-2</c:v>
                </c:pt>
                <c:pt idx="93">
                  <c:v>8.5999999999999993E-2</c:v>
                </c:pt>
                <c:pt idx="94">
                  <c:v>8.7999999999999995E-2</c:v>
                </c:pt>
                <c:pt idx="95">
                  <c:v>0.09</c:v>
                </c:pt>
                <c:pt idx="96">
                  <c:v>9.1999999999999998E-2</c:v>
                </c:pt>
                <c:pt idx="97">
                  <c:v>9.4E-2</c:v>
                </c:pt>
                <c:pt idx="98">
                  <c:v>9.6000000000000002E-2</c:v>
                </c:pt>
                <c:pt idx="99">
                  <c:v>9.8000000000000004E-2</c:v>
                </c:pt>
                <c:pt idx="100">
                  <c:v>0.1</c:v>
                </c:pt>
              </c:numCache>
            </c:numRef>
          </c:xVal>
          <c:yVal>
            <c:numRef>
              <c:f>GIL_parallel_dc_VoutPLUS!$Q$2:$Q$102</c:f>
              <c:numCache>
                <c:formatCode>General</c:formatCode>
                <c:ptCount val="101"/>
                <c:pt idx="0">
                  <c:v>1.18292128840525</c:v>
                </c:pt>
                <c:pt idx="1">
                  <c:v>1.18528176266341</c:v>
                </c:pt>
                <c:pt idx="2">
                  <c:v>1.1877562137662701</c:v>
                </c:pt>
                <c:pt idx="3">
                  <c:v>1.19034921056862</c:v>
                </c:pt>
                <c:pt idx="4">
                  <c:v>1.19306545957236</c:v>
                </c:pt>
                <c:pt idx="5">
                  <c:v>1.19590979818995</c:v>
                </c:pt>
                <c:pt idx="6">
                  <c:v>1.1988871862624499</c:v>
                </c:pt>
                <c:pt idx="7">
                  <c:v>1.2020026956244301</c:v>
                </c:pt>
                <c:pt idx="8">
                  <c:v>1.20526149751589</c:v>
                </c:pt>
                <c:pt idx="9">
                  <c:v>1.2086688476363701</c:v>
                </c:pt>
                <c:pt idx="10">
                  <c:v>1.2122300686323999</c:v>
                </c:pt>
                <c:pt idx="11">
                  <c:v>1.2159505298111599</c:v>
                </c:pt>
                <c:pt idx="12">
                  <c:v>1.2198356238758401</c:v>
                </c:pt>
                <c:pt idx="13">
                  <c:v>1.2238907404883801</c:v>
                </c:pt>
                <c:pt idx="14">
                  <c:v>1.22812123647918</c:v>
                </c:pt>
                <c:pt idx="15">
                  <c:v>1.2325324025445099</c:v>
                </c:pt>
                <c:pt idx="16">
                  <c:v>1.2371294263010599</c:v>
                </c:pt>
                <c:pt idx="17">
                  <c:v>1.2419173516030999</c:v>
                </c:pt>
                <c:pt idx="18">
                  <c:v>1.2469010340737601</c:v>
                </c:pt>
                <c:pt idx="19">
                  <c:v>1.2520850928570899</c:v>
                </c:pt>
                <c:pt idx="20">
                  <c:v>1.2574738586630601</c:v>
                </c:pt>
                <c:pt idx="21">
                  <c:v>1.26307131825385</c:v>
                </c:pt>
                <c:pt idx="22">
                  <c:v>1.26888105560653</c:v>
                </c:pt>
                <c:pt idx="23">
                  <c:v>1.2749061900840599</c:v>
                </c:pt>
                <c:pt idx="24">
                  <c:v>1.28114931205302</c:v>
                </c:pt>
                <c:pt idx="25">
                  <c:v>1.28761241650112</c:v>
                </c:pt>
                <c:pt idx="26">
                  <c:v>1.2942968353304001</c:v>
                </c:pt>
                <c:pt idx="27">
                  <c:v>1.30120316918434</c:v>
                </c:pt>
                <c:pt idx="28">
                  <c:v>1.30833122036577</c:v>
                </c:pt>
                <c:pt idx="29">
                  <c:v>1.3156799262248899</c:v>
                </c:pt>
                <c:pt idx="30">
                  <c:v>1.3232472950021501</c:v>
                </c:pt>
                <c:pt idx="31">
                  <c:v>1.33103034591628</c:v>
                </c:pt>
                <c:pt idx="32">
                  <c:v>1.3390250544388</c:v>
                </c:pt>
                <c:pt idx="33">
                  <c:v>1.3472263041719299</c:v>
                </c:pt>
                <c:pt idx="34">
                  <c:v>1.35562784676257</c:v>
                </c:pt>
                <c:pt idx="35">
                  <c:v>1.3642222712788601</c:v>
                </c:pt>
                <c:pt idx="36">
                  <c:v>1.3730009844309301</c:v>
                </c:pt>
                <c:pt idx="37">
                  <c:v>1.3819542029280001</c:v>
                </c:pt>
                <c:pt idx="38">
                  <c:v>1.3910709591285999</c:v>
                </c:pt>
                <c:pt idx="39">
                  <c:v>1.4003391209579099</c:v>
                </c:pt>
                <c:pt idx="40">
                  <c:v>1.40974542683641</c:v>
                </c:pt>
                <c:pt idx="41">
                  <c:v>1.41927553609164</c:v>
                </c:pt>
                <c:pt idx="42">
                  <c:v>1.42891409501352</c:v>
                </c:pt>
                <c:pt idx="43">
                  <c:v>1.4386448183726199</c:v>
                </c:pt>
                <c:pt idx="44">
                  <c:v>1.44845058585815</c:v>
                </c:pt>
                <c:pt idx="45">
                  <c:v>1.4583135525212101</c:v>
                </c:pt>
                <c:pt idx="46">
                  <c:v>1.46821527194071</c:v>
                </c:pt>
                <c:pt idx="47">
                  <c:v>1.4781368304787601</c:v>
                </c:pt>
                <c:pt idx="48">
                  <c:v>1.48805899067294</c:v>
                </c:pt>
                <c:pt idx="49">
                  <c:v>1.49796234153761</c:v>
                </c:pt>
                <c:pt idx="50">
                  <c:v>1.50782745332785</c:v>
                </c:pt>
                <c:pt idx="51">
                  <c:v>1.5176350290424701</c:v>
                </c:pt>
                <c:pt idx="52">
                  <c:v>1.52736609301707</c:v>
                </c:pt>
                <c:pt idx="53">
                  <c:v>1.5370020560928399</c:v>
                </c:pt>
                <c:pt idx="54">
                  <c:v>1.5465249850092599</c:v>
                </c:pt>
                <c:pt idx="55">
                  <c:v>1.5559176424757999</c:v>
                </c:pt>
                <c:pt idx="56">
                  <c:v>1.56516365519878</c:v>
                </c:pt>
                <c:pt idx="57">
                  <c:v>1.5742476208551199</c:v>
                </c:pt>
                <c:pt idx="58">
                  <c:v>1.5831552079337301</c:v>
                </c:pt>
                <c:pt idx="59">
                  <c:v>1.59187323999582</c:v>
                </c:pt>
                <c:pt idx="60">
                  <c:v>1.60038976349766</c:v>
                </c:pt>
                <c:pt idx="61">
                  <c:v>1.6086940987160601</c:v>
                </c:pt>
                <c:pt idx="62">
                  <c:v>1.61677687370596</c:v>
                </c:pt>
                <c:pt idx="63">
                  <c:v>1.62463004158903</c:v>
                </c:pt>
                <c:pt idx="64">
                  <c:v>1.63224688181029</c:v>
                </c:pt>
                <c:pt idx="65">
                  <c:v>1.6396219862973</c:v>
                </c:pt>
                <c:pt idx="66">
                  <c:v>1.6467512317066899</c:v>
                </c:pt>
                <c:pt idx="67">
                  <c:v>1.6536317391422599</c:v>
                </c:pt>
                <c:pt idx="68">
                  <c:v>1.66026182287405</c:v>
                </c:pt>
                <c:pt idx="69">
                  <c:v>1.6666409296809701</c:v>
                </c:pt>
                <c:pt idx="70">
                  <c:v>1.6727695704824801</c:v>
                </c:pt>
                <c:pt idx="71">
                  <c:v>1.6786492459207201</c:v>
                </c:pt>
                <c:pt idx="72">
                  <c:v>1.6842823675104399</c:v>
                </c:pt>
                <c:pt idx="73">
                  <c:v>1.6896721758950899</c:v>
                </c:pt>
                <c:pt idx="74">
                  <c:v>1.69482265764449</c:v>
                </c:pt>
                <c:pt idx="75">
                  <c:v>1.6997384614233699</c:v>
                </c:pt>
                <c:pt idx="76">
                  <c:v>1.7044248154159201</c:v>
                </c:pt>
                <c:pt idx="77">
                  <c:v>1.7088874478306899</c:v>
                </c:pt>
                <c:pt idx="78">
                  <c:v>1.7131325094604699</c:v>
                </c:pt>
                <c:pt idx="79">
                  <c:v>1.71716649969869</c:v>
                </c:pt>
                <c:pt idx="80">
                  <c:v>1.7209961966855301</c:v>
                </c:pt>
                <c:pt idx="81">
                  <c:v>1.724628591968</c:v>
                </c:pt>
                <c:pt idx="82">
                  <c:v>1.7280708299769501</c:v>
                </c:pt>
                <c:pt idx="83">
                  <c:v>1.7313301524850899</c:v>
                </c:pt>
                <c:pt idx="84">
                  <c:v>1.7344138481149201</c:v>
                </c:pt>
                <c:pt idx="85">
                  <c:v>1.73732920687651</c:v>
                </c:pt>
                <c:pt idx="86">
                  <c:v>1.7400834796406099</c:v>
                </c:pt>
                <c:pt idx="87">
                  <c:v>1.7426838423917499</c:v>
                </c:pt>
                <c:pt idx="88">
                  <c:v>1.74513736505685</c:v>
                </c:pt>
                <c:pt idx="89">
                  <c:v>1.74745098466797</c:v>
                </c:pt>
                <c:pt idx="90">
                  <c:v>1.74963148259072</c:v>
                </c:pt>
                <c:pt idx="91">
                  <c:v>1.7516854655319201</c:v>
                </c:pt>
                <c:pt idx="92">
                  <c:v>1.7536193500303101</c:v>
                </c:pt>
                <c:pt idx="93">
                  <c:v>1.7554393501306</c:v>
                </c:pt>
                <c:pt idx="94">
                  <c:v>1.7571514679437401</c:v>
                </c:pt>
                <c:pt idx="95">
                  <c:v>1.75876148680289</c:v>
                </c:pt>
                <c:pt idx="96">
                  <c:v>1.7602749667352</c:v>
                </c:pt>
                <c:pt idx="97">
                  <c:v>1.7616972419824299</c:v>
                </c:pt>
                <c:pt idx="98">
                  <c:v>1.7630334203188101</c:v>
                </c:pt>
                <c:pt idx="99">
                  <c:v>1.76428838393071</c:v>
                </c:pt>
                <c:pt idx="100">
                  <c:v>1.7654667916400899</c:v>
                </c:pt>
              </c:numCache>
            </c:numRef>
          </c:yVal>
          <c:smooth val="1"/>
          <c:extLst>
            <c:ext xmlns:c16="http://schemas.microsoft.com/office/drawing/2014/chart" uri="{C3380CC4-5D6E-409C-BE32-E72D297353CC}">
              <c16:uniqueId val="{00000000-914E-4588-B958-9C483BC697A7}"/>
            </c:ext>
          </c:extLst>
        </c:ser>
        <c:ser>
          <c:idx val="1"/>
          <c:order val="1"/>
          <c:tx>
            <c:strRef>
              <c:f>GIL_parallel_dc_VoutPLUS!$P$1</c:f>
              <c:strCache>
                <c:ptCount val="1"/>
                <c:pt idx="0">
                  <c:v>Vcont=0.06</c:v>
                </c:pt>
              </c:strCache>
            </c:strRef>
          </c:tx>
          <c:spPr>
            <a:ln w="19050" cap="rnd">
              <a:solidFill>
                <a:schemeClr val="accent2"/>
              </a:solidFill>
              <a:round/>
            </a:ln>
            <a:effectLst/>
          </c:spPr>
          <c:marker>
            <c:symbol val="none"/>
          </c:marker>
          <c:xVal>
            <c:numRef>
              <c:f>GIL_parallel_dc_VoutPLUS!$N$2:$N$102</c:f>
              <c:numCache>
                <c:formatCode>General</c:formatCode>
                <c:ptCount val="101"/>
                <c:pt idx="0">
                  <c:v>-0.1</c:v>
                </c:pt>
                <c:pt idx="1">
                  <c:v>-9.8000000000000004E-2</c:v>
                </c:pt>
                <c:pt idx="2">
                  <c:v>-9.6000000000000002E-2</c:v>
                </c:pt>
                <c:pt idx="3">
                  <c:v>-9.4E-2</c:v>
                </c:pt>
                <c:pt idx="4">
                  <c:v>-9.1999999999999998E-2</c:v>
                </c:pt>
                <c:pt idx="5">
                  <c:v>-0.09</c:v>
                </c:pt>
                <c:pt idx="6">
                  <c:v>-8.7999999999999995E-2</c:v>
                </c:pt>
                <c:pt idx="7">
                  <c:v>-8.5999999999999993E-2</c:v>
                </c:pt>
                <c:pt idx="8">
                  <c:v>-8.4000000000000005E-2</c:v>
                </c:pt>
                <c:pt idx="9">
                  <c:v>-8.1999999999999795E-2</c:v>
                </c:pt>
                <c:pt idx="10">
                  <c:v>-7.9999999999999793E-2</c:v>
                </c:pt>
                <c:pt idx="11">
                  <c:v>-7.7999999999999806E-2</c:v>
                </c:pt>
                <c:pt idx="12">
                  <c:v>-7.5999999999999804E-2</c:v>
                </c:pt>
                <c:pt idx="13">
                  <c:v>-7.3999999999999802E-2</c:v>
                </c:pt>
                <c:pt idx="14">
                  <c:v>-7.19999999999998E-2</c:v>
                </c:pt>
                <c:pt idx="15">
                  <c:v>-6.9999999999999798E-2</c:v>
                </c:pt>
                <c:pt idx="16">
                  <c:v>-6.7999999999999797E-2</c:v>
                </c:pt>
                <c:pt idx="17">
                  <c:v>-6.5999999999999795E-2</c:v>
                </c:pt>
                <c:pt idx="18">
                  <c:v>-6.3999999999999793E-2</c:v>
                </c:pt>
                <c:pt idx="19">
                  <c:v>-6.1999999999999798E-2</c:v>
                </c:pt>
                <c:pt idx="20">
                  <c:v>-5.9999999999999797E-2</c:v>
                </c:pt>
                <c:pt idx="21">
                  <c:v>-5.7999999999999802E-2</c:v>
                </c:pt>
                <c:pt idx="22">
                  <c:v>-5.59999999999998E-2</c:v>
                </c:pt>
                <c:pt idx="23">
                  <c:v>-5.3999999999999798E-2</c:v>
                </c:pt>
                <c:pt idx="24">
                  <c:v>-5.1999999999999803E-2</c:v>
                </c:pt>
                <c:pt idx="25">
                  <c:v>-4.9999999999999802E-2</c:v>
                </c:pt>
                <c:pt idx="26">
                  <c:v>-4.79999999999998E-2</c:v>
                </c:pt>
                <c:pt idx="27">
                  <c:v>-4.5999999999999798E-2</c:v>
                </c:pt>
                <c:pt idx="28">
                  <c:v>-4.3999999999999803E-2</c:v>
                </c:pt>
                <c:pt idx="29">
                  <c:v>-4.1999999999999801E-2</c:v>
                </c:pt>
                <c:pt idx="30">
                  <c:v>-3.99999999999998E-2</c:v>
                </c:pt>
                <c:pt idx="31">
                  <c:v>-3.7999999999999798E-2</c:v>
                </c:pt>
                <c:pt idx="32">
                  <c:v>-3.5999999999999803E-2</c:v>
                </c:pt>
                <c:pt idx="33">
                  <c:v>-3.3999999999999801E-2</c:v>
                </c:pt>
                <c:pt idx="34">
                  <c:v>-3.1999999999999799E-2</c:v>
                </c:pt>
                <c:pt idx="35">
                  <c:v>-2.9999999999999801E-2</c:v>
                </c:pt>
                <c:pt idx="36">
                  <c:v>-2.7999999999999799E-2</c:v>
                </c:pt>
                <c:pt idx="37">
                  <c:v>-2.5999999999999801E-2</c:v>
                </c:pt>
                <c:pt idx="38">
                  <c:v>-2.3999999999999799E-2</c:v>
                </c:pt>
                <c:pt idx="39">
                  <c:v>-2.1999999999999801E-2</c:v>
                </c:pt>
                <c:pt idx="40">
                  <c:v>-1.9999999999999921E-2</c:v>
                </c:pt>
                <c:pt idx="41">
                  <c:v>-1.7999999999999919E-2</c:v>
                </c:pt>
                <c:pt idx="42">
                  <c:v>-1.5999999999999921E-2</c:v>
                </c:pt>
                <c:pt idx="43">
                  <c:v>-1.399999999999992E-2</c:v>
                </c:pt>
                <c:pt idx="44">
                  <c:v>-1.199999999999992E-2</c:v>
                </c:pt>
                <c:pt idx="45">
                  <c:v>-9.9999999999999204E-3</c:v>
                </c:pt>
                <c:pt idx="46">
                  <c:v>-7.9999999999999204E-3</c:v>
                </c:pt>
                <c:pt idx="47">
                  <c:v>-5.9999999999999203E-3</c:v>
                </c:pt>
                <c:pt idx="48">
                  <c:v>-3.9999999999999203E-3</c:v>
                </c:pt>
                <c:pt idx="49">
                  <c:v>-1.9999999999999298E-3</c:v>
                </c:pt>
                <c:pt idx="50">
                  <c:v>0</c:v>
                </c:pt>
                <c:pt idx="51">
                  <c:v>2E-3</c:v>
                </c:pt>
                <c:pt idx="52">
                  <c:v>4.0000000000000001E-3</c:v>
                </c:pt>
                <c:pt idx="53">
                  <c:v>6.0000000000000001E-3</c:v>
                </c:pt>
                <c:pt idx="54">
                  <c:v>8.0000000000000002E-3</c:v>
                </c:pt>
                <c:pt idx="55">
                  <c:v>0.01</c:v>
                </c:pt>
                <c:pt idx="56">
                  <c:v>1.2E-2</c:v>
                </c:pt>
                <c:pt idx="57">
                  <c:v>1.4E-2</c:v>
                </c:pt>
                <c:pt idx="58">
                  <c:v>1.6E-2</c:v>
                </c:pt>
                <c:pt idx="59">
                  <c:v>1.7999999999999999E-2</c:v>
                </c:pt>
                <c:pt idx="60">
                  <c:v>0.02</c:v>
                </c:pt>
                <c:pt idx="61">
                  <c:v>2.1999999999999999E-2</c:v>
                </c:pt>
                <c:pt idx="62">
                  <c:v>2.4E-2</c:v>
                </c:pt>
                <c:pt idx="63">
                  <c:v>2.5999999999999999E-2</c:v>
                </c:pt>
                <c:pt idx="64">
                  <c:v>2.8000000000000001E-2</c:v>
                </c:pt>
                <c:pt idx="65">
                  <c:v>0.03</c:v>
                </c:pt>
                <c:pt idx="66">
                  <c:v>3.2000000000000001E-2</c:v>
                </c:pt>
                <c:pt idx="67">
                  <c:v>3.4000000000000002E-2</c:v>
                </c:pt>
                <c:pt idx="68">
                  <c:v>3.5999999999999997E-2</c:v>
                </c:pt>
                <c:pt idx="69">
                  <c:v>3.7999999999999999E-2</c:v>
                </c:pt>
                <c:pt idx="70">
                  <c:v>0.04</c:v>
                </c:pt>
                <c:pt idx="71">
                  <c:v>4.2000000000000003E-2</c:v>
                </c:pt>
                <c:pt idx="72">
                  <c:v>4.3999999999999997E-2</c:v>
                </c:pt>
                <c:pt idx="73">
                  <c:v>4.5999999999999999E-2</c:v>
                </c:pt>
                <c:pt idx="74">
                  <c:v>4.8000000000000001E-2</c:v>
                </c:pt>
                <c:pt idx="75">
                  <c:v>0.05</c:v>
                </c:pt>
                <c:pt idx="76">
                  <c:v>5.1999999999999998E-2</c:v>
                </c:pt>
                <c:pt idx="77">
                  <c:v>5.3999999999999999E-2</c:v>
                </c:pt>
                <c:pt idx="78">
                  <c:v>5.6000000000000001E-2</c:v>
                </c:pt>
                <c:pt idx="79">
                  <c:v>5.8000000000000003E-2</c:v>
                </c:pt>
                <c:pt idx="80">
                  <c:v>0.06</c:v>
                </c:pt>
                <c:pt idx="81">
                  <c:v>6.2E-2</c:v>
                </c:pt>
                <c:pt idx="82">
                  <c:v>6.4000000000000001E-2</c:v>
                </c:pt>
                <c:pt idx="83">
                  <c:v>6.6000000000000003E-2</c:v>
                </c:pt>
                <c:pt idx="84">
                  <c:v>6.8000000000000005E-2</c:v>
                </c:pt>
                <c:pt idx="85">
                  <c:v>7.0000000000000007E-2</c:v>
                </c:pt>
                <c:pt idx="86">
                  <c:v>7.1999999999999995E-2</c:v>
                </c:pt>
                <c:pt idx="87">
                  <c:v>7.3999999999999996E-2</c:v>
                </c:pt>
                <c:pt idx="88">
                  <c:v>7.5999999999999998E-2</c:v>
                </c:pt>
                <c:pt idx="89">
                  <c:v>7.8E-2</c:v>
                </c:pt>
                <c:pt idx="90">
                  <c:v>0.08</c:v>
                </c:pt>
                <c:pt idx="91">
                  <c:v>8.2000000000000003E-2</c:v>
                </c:pt>
                <c:pt idx="92">
                  <c:v>8.4000000000000005E-2</c:v>
                </c:pt>
                <c:pt idx="93">
                  <c:v>8.5999999999999993E-2</c:v>
                </c:pt>
                <c:pt idx="94">
                  <c:v>8.7999999999999995E-2</c:v>
                </c:pt>
                <c:pt idx="95">
                  <c:v>0.09</c:v>
                </c:pt>
                <c:pt idx="96">
                  <c:v>9.1999999999999998E-2</c:v>
                </c:pt>
                <c:pt idx="97">
                  <c:v>9.4E-2</c:v>
                </c:pt>
                <c:pt idx="98">
                  <c:v>9.6000000000000002E-2</c:v>
                </c:pt>
                <c:pt idx="99">
                  <c:v>9.8000000000000004E-2</c:v>
                </c:pt>
                <c:pt idx="100">
                  <c:v>0.1</c:v>
                </c:pt>
              </c:numCache>
            </c:numRef>
          </c:xVal>
          <c:yVal>
            <c:numRef>
              <c:f>GIL_parallel_dc_VoutPLUS!$P$2:$P$102</c:f>
              <c:numCache>
                <c:formatCode>General</c:formatCode>
                <c:ptCount val="101"/>
                <c:pt idx="0">
                  <c:v>1.2434973542364101</c:v>
                </c:pt>
                <c:pt idx="1">
                  <c:v>1.24549051473466</c:v>
                </c:pt>
                <c:pt idx="2">
                  <c:v>1.2475822218755499</c:v>
                </c:pt>
                <c:pt idx="3">
                  <c:v>1.2497759524911001</c:v>
                </c:pt>
                <c:pt idx="4">
                  <c:v>1.2520752775477699</c:v>
                </c:pt>
                <c:pt idx="5">
                  <c:v>1.2544838553108699</c:v>
                </c:pt>
                <c:pt idx="6">
                  <c:v>1.25700542315485</c:v>
                </c:pt>
                <c:pt idx="7">
                  <c:v>1.2596437878368201</c:v>
                </c:pt>
                <c:pt idx="8">
                  <c:v>1.26240281409314</c:v>
                </c:pt>
                <c:pt idx="9">
                  <c:v>1.2652864114173299</c:v>
                </c:pt>
                <c:pt idx="10">
                  <c:v>1.26829851887779</c:v>
                </c:pt>
                <c:pt idx="11">
                  <c:v>1.2714430878371701</c:v>
                </c:pt>
                <c:pt idx="12">
                  <c:v>1.27472406244115</c:v>
                </c:pt>
                <c:pt idx="13">
                  <c:v>1.2781453577545701</c:v>
                </c:pt>
                <c:pt idx="14">
                  <c:v>1.2817108354367801</c:v>
                </c:pt>
                <c:pt idx="15">
                  <c:v>1.2854242768670701</c:v>
                </c:pt>
                <c:pt idx="16">
                  <c:v>1.28928935365538</c:v>
                </c:pt>
                <c:pt idx="17">
                  <c:v>1.29330959550363</c:v>
                </c:pt>
                <c:pt idx="18">
                  <c:v>1.2974883554194701</c:v>
                </c:pt>
                <c:pt idx="19">
                  <c:v>1.3018287723603801</c:v>
                </c:pt>
                <c:pt idx="20">
                  <c:v>1.3063337317580299</c:v>
                </c:pt>
                <c:pt idx="21">
                  <c:v>1.3110058232620401</c:v>
                </c:pt>
                <c:pt idx="22">
                  <c:v>1.3158472961260901</c:v>
                </c:pt>
                <c:pt idx="23">
                  <c:v>1.3208600129905601</c:v>
                </c:pt>
                <c:pt idx="24">
                  <c:v>1.32604540218546</c:v>
                </c:pt>
                <c:pt idx="25">
                  <c:v>1.3314044089924799</c:v>
                </c:pt>
                <c:pt idx="26">
                  <c:v>1.33693744639489</c:v>
                </c:pt>
                <c:pt idx="27">
                  <c:v>1.3426443459286299</c:v>
                </c:pt>
                <c:pt idx="28">
                  <c:v>1.34852430933288</c:v>
                </c:pt>
                <c:pt idx="29">
                  <c:v>1.3545758617777801</c:v>
                </c:pt>
                <c:pt idx="30">
                  <c:v>1.36079680752063</c:v>
                </c:pt>
                <c:pt idx="31">
                  <c:v>1.3671841888998499</c:v>
                </c:pt>
                <c:pt idx="32">
                  <c:v>1.37373424957364</c:v>
                </c:pt>
                <c:pt idx="33">
                  <c:v>1.38044240312108</c:v>
                </c:pt>
                <c:pt idx="34">
                  <c:v>1.3873032079807499</c:v>
                </c:pt>
                <c:pt idx="35">
                  <c:v>1.3943103496324201</c:v>
                </c:pt>
                <c:pt idx="36">
                  <c:v>1.4014566310021499</c:v>
                </c:pt>
                <c:pt idx="37">
                  <c:v>1.40873397195759</c:v>
                </c:pt>
                <c:pt idx="38">
                  <c:v>1.4161334186519201</c:v>
                </c:pt>
                <c:pt idx="39">
                  <c:v>1.42364516333663</c:v>
                </c:pt>
                <c:pt idx="40">
                  <c:v>1.4312585750929401</c:v>
                </c:pt>
                <c:pt idx="41">
                  <c:v>1.4389622417339101</c:v>
                </c:pt>
                <c:pt idx="42">
                  <c:v>1.4467440229060999</c:v>
                </c:pt>
                <c:pt idx="43">
                  <c:v>1.45459111417867</c:v>
                </c:pt>
                <c:pt idx="44">
                  <c:v>1.4624901216533699</c:v>
                </c:pt>
                <c:pt idx="45">
                  <c:v>1.47042714637167</c:v>
                </c:pt>
                <c:pt idx="46">
                  <c:v>1.4783878775417101</c:v>
                </c:pt>
                <c:pt idx="47">
                  <c:v>1.4863576933688201</c:v>
                </c:pt>
                <c:pt idx="48">
                  <c:v>1.49432176804781</c:v>
                </c:pt>
                <c:pt idx="49">
                  <c:v>1.50226518326085</c:v>
                </c:pt>
                <c:pt idx="50">
                  <c:v>1.51017304256695</c:v>
                </c:pt>
                <c:pt idx="51">
                  <c:v>1.5180305813311099</c:v>
                </c:pt>
                <c:pt idx="52">
                  <c:v>1.5258233162732799</c:v>
                </c:pt>
                <c:pt idx="53">
                  <c:v>1.53353706165711</c:v>
                </c:pt>
                <c:pt idx="54">
                  <c:v>1.5411581726993</c:v>
                </c:pt>
                <c:pt idx="55">
                  <c:v>1.5486735362482</c:v>
                </c:pt>
                <c:pt idx="56">
                  <c:v>1.5560707098142901</c:v>
                </c:pt>
                <c:pt idx="57">
                  <c:v>1.56333799625999</c:v>
                </c:pt>
                <c:pt idx="58">
                  <c:v>1.57046451628048</c:v>
                </c:pt>
                <c:pt idx="59">
                  <c:v>1.57744026952313</c:v>
                </c:pt>
                <c:pt idx="60">
                  <c:v>1.5842561837472999</c:v>
                </c:pt>
                <c:pt idx="61">
                  <c:v>1.5909041517040401</c:v>
                </c:pt>
                <c:pt idx="62">
                  <c:v>1.5973770556887701</c:v>
                </c:pt>
                <c:pt idx="63">
                  <c:v>1.6036687799795399</c:v>
                </c:pt>
                <c:pt idx="64">
                  <c:v>1.60977421161143</c:v>
                </c:pt>
                <c:pt idx="65">
                  <c:v>1.6156892301483301</c:v>
                </c:pt>
                <c:pt idx="66">
                  <c:v>1.6214106872910601</c:v>
                </c:pt>
                <c:pt idx="67">
                  <c:v>1.6269363773038801</c:v>
                </c:pt>
                <c:pt idx="68">
                  <c:v>1.6322649993465399</c:v>
                </c:pt>
                <c:pt idx="69">
                  <c:v>1.6373961128688499</c:v>
                </c:pt>
                <c:pt idx="70">
                  <c:v>1.6423300872589199</c:v>
                </c:pt>
                <c:pt idx="71">
                  <c:v>1.6470680469547601</c:v>
                </c:pt>
                <c:pt idx="72">
                  <c:v>1.6516118131475399</c:v>
                </c:pt>
                <c:pt idx="73">
                  <c:v>1.6559638431808399</c:v>
                </c:pt>
                <c:pt idx="74">
                  <c:v>1.66012716874287</c:v>
                </c:pt>
                <c:pt idx="75">
                  <c:v>1.6641053337779399</c:v>
                </c:pt>
                <c:pt idx="76">
                  <c:v>1.6679023329690099</c:v>
                </c:pt>
                <c:pt idx="77">
                  <c:v>1.6715225515391301</c:v>
                </c:pt>
                <c:pt idx="78">
                  <c:v>1.6749707070108</c:v>
                </c:pt>
                <c:pt idx="79">
                  <c:v>1.6782517934532599</c:v>
                </c:pt>
                <c:pt idx="80">
                  <c:v>1.6813710286427801</c:v>
                </c:pt>
                <c:pt idx="81">
                  <c:v>1.6843338044604701</c:v>
                </c:pt>
                <c:pt idx="82">
                  <c:v>1.68714564075292</c:v>
                </c:pt>
                <c:pt idx="83">
                  <c:v>1.6898121425114201</c:v>
                </c:pt>
                <c:pt idx="84">
                  <c:v>1.69233896101651</c:v>
                </c:pt>
                <c:pt idx="85">
                  <c:v>1.6947317591956399</c:v>
                </c:pt>
                <c:pt idx="86">
                  <c:v>1.6969961801512099</c:v>
                </c:pt>
                <c:pt idx="87">
                  <c:v>1.69913781920222</c:v>
                </c:pt>
                <c:pt idx="88">
                  <c:v>1.7011621993453401</c:v>
                </c:pt>
                <c:pt idx="89">
                  <c:v>1.70307474997152</c:v>
                </c:pt>
                <c:pt idx="90">
                  <c:v>1.7048807886524799</c:v>
                </c:pt>
                <c:pt idx="91">
                  <c:v>1.7065855057955901</c:v>
                </c:pt>
                <c:pt idx="92">
                  <c:v>1.7081939519563001</c:v>
                </c:pt>
                <c:pt idx="93">
                  <c:v>1.7097110275927001</c:v>
                </c:pt>
                <c:pt idx="94">
                  <c:v>1.7111414750465499</c:v>
                </c:pt>
                <c:pt idx="95">
                  <c:v>1.71248987253833</c:v>
                </c:pt>
                <c:pt idx="96">
                  <c:v>1.7137606299700501</c:v>
                </c:pt>
                <c:pt idx="97">
                  <c:v>1.71495798633776</c:v>
                </c:pt>
                <c:pt idx="98">
                  <c:v>1.7160860085657501</c:v>
                </c:pt>
                <c:pt idx="99">
                  <c:v>1.7171485915856199</c:v>
                </c:pt>
                <c:pt idx="100">
                  <c:v>1.7181494594951201</c:v>
                </c:pt>
              </c:numCache>
            </c:numRef>
          </c:yVal>
          <c:smooth val="1"/>
          <c:extLst>
            <c:ext xmlns:c16="http://schemas.microsoft.com/office/drawing/2014/chart" uri="{C3380CC4-5D6E-409C-BE32-E72D297353CC}">
              <c16:uniqueId val="{00000001-914E-4588-B958-9C483BC697A7}"/>
            </c:ext>
          </c:extLst>
        </c:ser>
        <c:ser>
          <c:idx val="0"/>
          <c:order val="2"/>
          <c:tx>
            <c:strRef>
              <c:f>GIL_parallel_dc_VoutPLUS!$O$1</c:f>
              <c:strCache>
                <c:ptCount val="1"/>
                <c:pt idx="0">
                  <c:v>Vcont=0.02</c:v>
                </c:pt>
              </c:strCache>
            </c:strRef>
          </c:tx>
          <c:spPr>
            <a:ln w="19050" cap="rnd">
              <a:solidFill>
                <a:schemeClr val="accent1"/>
              </a:solidFill>
              <a:round/>
            </a:ln>
            <a:effectLst/>
          </c:spPr>
          <c:marker>
            <c:symbol val="none"/>
          </c:marker>
          <c:xVal>
            <c:numRef>
              <c:f>GIL_parallel_dc_VoutPLUS!$N$2:$N$102</c:f>
              <c:numCache>
                <c:formatCode>General</c:formatCode>
                <c:ptCount val="101"/>
                <c:pt idx="0">
                  <c:v>-0.1</c:v>
                </c:pt>
                <c:pt idx="1">
                  <c:v>-9.8000000000000004E-2</c:v>
                </c:pt>
                <c:pt idx="2">
                  <c:v>-9.6000000000000002E-2</c:v>
                </c:pt>
                <c:pt idx="3">
                  <c:v>-9.4E-2</c:v>
                </c:pt>
                <c:pt idx="4">
                  <c:v>-9.1999999999999998E-2</c:v>
                </c:pt>
                <c:pt idx="5">
                  <c:v>-0.09</c:v>
                </c:pt>
                <c:pt idx="6">
                  <c:v>-8.7999999999999995E-2</c:v>
                </c:pt>
                <c:pt idx="7">
                  <c:v>-8.5999999999999993E-2</c:v>
                </c:pt>
                <c:pt idx="8">
                  <c:v>-8.4000000000000005E-2</c:v>
                </c:pt>
                <c:pt idx="9">
                  <c:v>-8.1999999999999795E-2</c:v>
                </c:pt>
                <c:pt idx="10">
                  <c:v>-7.9999999999999793E-2</c:v>
                </c:pt>
                <c:pt idx="11">
                  <c:v>-7.7999999999999806E-2</c:v>
                </c:pt>
                <c:pt idx="12">
                  <c:v>-7.5999999999999804E-2</c:v>
                </c:pt>
                <c:pt idx="13">
                  <c:v>-7.3999999999999802E-2</c:v>
                </c:pt>
                <c:pt idx="14">
                  <c:v>-7.19999999999998E-2</c:v>
                </c:pt>
                <c:pt idx="15">
                  <c:v>-6.9999999999999798E-2</c:v>
                </c:pt>
                <c:pt idx="16">
                  <c:v>-6.7999999999999797E-2</c:v>
                </c:pt>
                <c:pt idx="17">
                  <c:v>-6.5999999999999795E-2</c:v>
                </c:pt>
                <c:pt idx="18">
                  <c:v>-6.3999999999999793E-2</c:v>
                </c:pt>
                <c:pt idx="19">
                  <c:v>-6.1999999999999798E-2</c:v>
                </c:pt>
                <c:pt idx="20">
                  <c:v>-5.9999999999999797E-2</c:v>
                </c:pt>
                <c:pt idx="21">
                  <c:v>-5.7999999999999802E-2</c:v>
                </c:pt>
                <c:pt idx="22">
                  <c:v>-5.59999999999998E-2</c:v>
                </c:pt>
                <c:pt idx="23">
                  <c:v>-5.3999999999999798E-2</c:v>
                </c:pt>
                <c:pt idx="24">
                  <c:v>-5.1999999999999803E-2</c:v>
                </c:pt>
                <c:pt idx="25">
                  <c:v>-4.9999999999999802E-2</c:v>
                </c:pt>
                <c:pt idx="26">
                  <c:v>-4.79999999999998E-2</c:v>
                </c:pt>
                <c:pt idx="27">
                  <c:v>-4.5999999999999798E-2</c:v>
                </c:pt>
                <c:pt idx="28">
                  <c:v>-4.3999999999999803E-2</c:v>
                </c:pt>
                <c:pt idx="29">
                  <c:v>-4.1999999999999801E-2</c:v>
                </c:pt>
                <c:pt idx="30">
                  <c:v>-3.99999999999998E-2</c:v>
                </c:pt>
                <c:pt idx="31">
                  <c:v>-3.7999999999999798E-2</c:v>
                </c:pt>
                <c:pt idx="32">
                  <c:v>-3.5999999999999803E-2</c:v>
                </c:pt>
                <c:pt idx="33">
                  <c:v>-3.3999999999999801E-2</c:v>
                </c:pt>
                <c:pt idx="34">
                  <c:v>-3.1999999999999799E-2</c:v>
                </c:pt>
                <c:pt idx="35">
                  <c:v>-2.9999999999999801E-2</c:v>
                </c:pt>
                <c:pt idx="36">
                  <c:v>-2.7999999999999799E-2</c:v>
                </c:pt>
                <c:pt idx="37">
                  <c:v>-2.5999999999999801E-2</c:v>
                </c:pt>
                <c:pt idx="38">
                  <c:v>-2.3999999999999799E-2</c:v>
                </c:pt>
                <c:pt idx="39">
                  <c:v>-2.1999999999999801E-2</c:v>
                </c:pt>
                <c:pt idx="40">
                  <c:v>-1.9999999999999921E-2</c:v>
                </c:pt>
                <c:pt idx="41">
                  <c:v>-1.7999999999999919E-2</c:v>
                </c:pt>
                <c:pt idx="42">
                  <c:v>-1.5999999999999921E-2</c:v>
                </c:pt>
                <c:pt idx="43">
                  <c:v>-1.399999999999992E-2</c:v>
                </c:pt>
                <c:pt idx="44">
                  <c:v>-1.199999999999992E-2</c:v>
                </c:pt>
                <c:pt idx="45">
                  <c:v>-9.9999999999999204E-3</c:v>
                </c:pt>
                <c:pt idx="46">
                  <c:v>-7.9999999999999204E-3</c:v>
                </c:pt>
                <c:pt idx="47">
                  <c:v>-5.9999999999999203E-3</c:v>
                </c:pt>
                <c:pt idx="48">
                  <c:v>-3.9999999999999203E-3</c:v>
                </c:pt>
                <c:pt idx="49">
                  <c:v>-1.9999999999999298E-3</c:v>
                </c:pt>
                <c:pt idx="50">
                  <c:v>0</c:v>
                </c:pt>
                <c:pt idx="51">
                  <c:v>2E-3</c:v>
                </c:pt>
                <c:pt idx="52">
                  <c:v>4.0000000000000001E-3</c:v>
                </c:pt>
                <c:pt idx="53">
                  <c:v>6.0000000000000001E-3</c:v>
                </c:pt>
                <c:pt idx="54">
                  <c:v>8.0000000000000002E-3</c:v>
                </c:pt>
                <c:pt idx="55">
                  <c:v>0.01</c:v>
                </c:pt>
                <c:pt idx="56">
                  <c:v>1.2E-2</c:v>
                </c:pt>
                <c:pt idx="57">
                  <c:v>1.4E-2</c:v>
                </c:pt>
                <c:pt idx="58">
                  <c:v>1.6E-2</c:v>
                </c:pt>
                <c:pt idx="59">
                  <c:v>1.7999999999999999E-2</c:v>
                </c:pt>
                <c:pt idx="60">
                  <c:v>0.02</c:v>
                </c:pt>
                <c:pt idx="61">
                  <c:v>2.1999999999999999E-2</c:v>
                </c:pt>
                <c:pt idx="62">
                  <c:v>2.4E-2</c:v>
                </c:pt>
                <c:pt idx="63">
                  <c:v>2.5999999999999999E-2</c:v>
                </c:pt>
                <c:pt idx="64">
                  <c:v>2.8000000000000001E-2</c:v>
                </c:pt>
                <c:pt idx="65">
                  <c:v>0.03</c:v>
                </c:pt>
                <c:pt idx="66">
                  <c:v>3.2000000000000001E-2</c:v>
                </c:pt>
                <c:pt idx="67">
                  <c:v>3.4000000000000002E-2</c:v>
                </c:pt>
                <c:pt idx="68">
                  <c:v>3.5999999999999997E-2</c:v>
                </c:pt>
                <c:pt idx="69">
                  <c:v>3.7999999999999999E-2</c:v>
                </c:pt>
                <c:pt idx="70">
                  <c:v>0.04</c:v>
                </c:pt>
                <c:pt idx="71">
                  <c:v>4.2000000000000003E-2</c:v>
                </c:pt>
                <c:pt idx="72">
                  <c:v>4.3999999999999997E-2</c:v>
                </c:pt>
                <c:pt idx="73">
                  <c:v>4.5999999999999999E-2</c:v>
                </c:pt>
                <c:pt idx="74">
                  <c:v>4.8000000000000001E-2</c:v>
                </c:pt>
                <c:pt idx="75">
                  <c:v>0.05</c:v>
                </c:pt>
                <c:pt idx="76">
                  <c:v>5.1999999999999998E-2</c:v>
                </c:pt>
                <c:pt idx="77">
                  <c:v>5.3999999999999999E-2</c:v>
                </c:pt>
                <c:pt idx="78">
                  <c:v>5.6000000000000001E-2</c:v>
                </c:pt>
                <c:pt idx="79">
                  <c:v>5.8000000000000003E-2</c:v>
                </c:pt>
                <c:pt idx="80">
                  <c:v>0.06</c:v>
                </c:pt>
                <c:pt idx="81">
                  <c:v>6.2E-2</c:v>
                </c:pt>
                <c:pt idx="82">
                  <c:v>6.4000000000000001E-2</c:v>
                </c:pt>
                <c:pt idx="83">
                  <c:v>6.6000000000000003E-2</c:v>
                </c:pt>
                <c:pt idx="84">
                  <c:v>6.8000000000000005E-2</c:v>
                </c:pt>
                <c:pt idx="85">
                  <c:v>7.0000000000000007E-2</c:v>
                </c:pt>
                <c:pt idx="86">
                  <c:v>7.1999999999999995E-2</c:v>
                </c:pt>
                <c:pt idx="87">
                  <c:v>7.3999999999999996E-2</c:v>
                </c:pt>
                <c:pt idx="88">
                  <c:v>7.5999999999999998E-2</c:v>
                </c:pt>
                <c:pt idx="89">
                  <c:v>7.8E-2</c:v>
                </c:pt>
                <c:pt idx="90">
                  <c:v>0.08</c:v>
                </c:pt>
                <c:pt idx="91">
                  <c:v>8.2000000000000003E-2</c:v>
                </c:pt>
                <c:pt idx="92">
                  <c:v>8.4000000000000005E-2</c:v>
                </c:pt>
                <c:pt idx="93">
                  <c:v>8.5999999999999993E-2</c:v>
                </c:pt>
                <c:pt idx="94">
                  <c:v>8.7999999999999995E-2</c:v>
                </c:pt>
                <c:pt idx="95">
                  <c:v>0.09</c:v>
                </c:pt>
                <c:pt idx="96">
                  <c:v>9.1999999999999998E-2</c:v>
                </c:pt>
                <c:pt idx="97">
                  <c:v>9.4E-2</c:v>
                </c:pt>
                <c:pt idx="98">
                  <c:v>9.6000000000000002E-2</c:v>
                </c:pt>
                <c:pt idx="99">
                  <c:v>9.8000000000000004E-2</c:v>
                </c:pt>
                <c:pt idx="100">
                  <c:v>0.1</c:v>
                </c:pt>
              </c:numCache>
            </c:numRef>
          </c:xVal>
          <c:yVal>
            <c:numRef>
              <c:f>GIL_parallel_dc_VoutPLUS!$O$2:$O$102</c:f>
              <c:numCache>
                <c:formatCode>General</c:formatCode>
                <c:ptCount val="101"/>
                <c:pt idx="0">
                  <c:v>1.38808938555031</c:v>
                </c:pt>
                <c:pt idx="1">
                  <c:v>1.38914347322648</c:v>
                </c:pt>
                <c:pt idx="2">
                  <c:v>1.3902504129619899</c:v>
                </c:pt>
                <c:pt idx="3">
                  <c:v>1.3914114468413901</c:v>
                </c:pt>
                <c:pt idx="4">
                  <c:v>1.3926278324560899</c:v>
                </c:pt>
                <c:pt idx="5">
                  <c:v>1.39390083780909</c:v>
                </c:pt>
                <c:pt idx="6">
                  <c:v>1.39523173564791</c:v>
                </c:pt>
                <c:pt idx="7">
                  <c:v>1.3966217971354</c:v>
                </c:pt>
                <c:pt idx="8">
                  <c:v>1.39807228481836</c:v>
                </c:pt>
                <c:pt idx="9">
                  <c:v>1.3995844448569299</c:v>
                </c:pt>
                <c:pt idx="10">
                  <c:v>1.4011594984803599</c:v>
                </c:pt>
                <c:pt idx="11">
                  <c:v>1.4027986326400399</c:v>
                </c:pt>
                <c:pt idx="12">
                  <c:v>1.4045029898364401</c:v>
                </c:pt>
                <c:pt idx="13">
                  <c:v>1.4062736571208301</c:v>
                </c:pt>
                <c:pt idx="14">
                  <c:v>1.4081116543541401</c:v>
                </c:pt>
                <c:pt idx="15">
                  <c:v>1.41001792146404</c:v>
                </c:pt>
                <c:pt idx="16">
                  <c:v>1.4119933048676401</c:v>
                </c:pt>
                <c:pt idx="17">
                  <c:v>1.41403854315366</c:v>
                </c:pt>
                <c:pt idx="18">
                  <c:v>1.41615425202286</c:v>
                </c:pt>
                <c:pt idx="19">
                  <c:v>1.41834090855651</c:v>
                </c:pt>
                <c:pt idx="20">
                  <c:v>1.42059883490363</c:v>
                </c:pt>
                <c:pt idx="21">
                  <c:v>1.4229281815014601</c:v>
                </c:pt>
                <c:pt idx="22">
                  <c:v>1.4253289099683299</c:v>
                </c:pt>
                <c:pt idx="23">
                  <c:v>1.4278007758339299</c:v>
                </c:pt>
                <c:pt idx="24">
                  <c:v>1.4303433112999</c:v>
                </c:pt>
                <c:pt idx="25">
                  <c:v>1.43295580824947</c:v>
                </c:pt>
                <c:pt idx="26">
                  <c:v>1.43563730175292</c:v>
                </c:pt>
                <c:pt idx="27">
                  <c:v>1.43838655434012</c:v>
                </c:pt>
                <c:pt idx="28">
                  <c:v>1.4412020413350399</c:v>
                </c:pt>
                <c:pt idx="29">
                  <c:v>1.4440819375665399</c:v>
                </c:pt>
                <c:pt idx="30">
                  <c:v>1.4470241057853399</c:v>
                </c:pt>
                <c:pt idx="31">
                  <c:v>1.4500260871264901</c:v>
                </c:pt>
                <c:pt idx="32">
                  <c:v>1.45308509395969</c:v>
                </c:pt>
                <c:pt idx="33">
                  <c:v>1.4561980054643899</c:v>
                </c:pt>
                <c:pt idx="34">
                  <c:v>1.4593613662262801</c:v>
                </c:pt>
                <c:pt idx="35">
                  <c:v>1.46257138815995</c:v>
                </c:pt>
                <c:pt idx="36">
                  <c:v>1.46582395611883</c:v>
                </c:pt>
                <c:pt idx="37">
                  <c:v>1.4691146372931501</c:v>
                </c:pt>
                <c:pt idx="38">
                  <c:v>1.4724386946516399</c:v>
                </c:pt>
                <c:pt idx="39">
                  <c:v>1.47579110445175</c:v>
                </c:pt>
                <c:pt idx="40">
                  <c:v>1.47916657786565</c:v>
                </c:pt>
                <c:pt idx="41">
                  <c:v>1.4825595866694701</c:v>
                </c:pt>
                <c:pt idx="42">
                  <c:v>1.48596439285102</c:v>
                </c:pt>
                <c:pt idx="43">
                  <c:v>1.48937508190079</c:v>
                </c:pt>
                <c:pt idx="44">
                  <c:v>1.49278559945987</c:v>
                </c:pt>
                <c:pt idx="45">
                  <c:v>1.49618979091043</c:v>
                </c:pt>
                <c:pt idx="46">
                  <c:v>1.4995814434115899</c:v>
                </c:pt>
                <c:pt idx="47">
                  <c:v>1.5029543298100101</c:v>
                </c:pt>
                <c:pt idx="48">
                  <c:v>1.5063022537928801</c:v>
                </c:pt>
                <c:pt idx="49">
                  <c:v>1.5096190956039199</c:v>
                </c:pt>
                <c:pt idx="50">
                  <c:v>1.51289885761273</c:v>
                </c:pt>
                <c:pt idx="51">
                  <c:v>1.5161357073869901</c:v>
                </c:pt>
                <c:pt idx="52">
                  <c:v>1.51932403412594</c:v>
                </c:pt>
                <c:pt idx="53">
                  <c:v>1.5224584473693401</c:v>
                </c:pt>
                <c:pt idx="54">
                  <c:v>1.5255338829262799</c:v>
                </c:pt>
                <c:pt idx="55">
                  <c:v>1.5285455774755099</c:v>
                </c:pt>
                <c:pt idx="56">
                  <c:v>1.53148912650094</c:v>
                </c:pt>
                <c:pt idx="57">
                  <c:v>1.53436050517449</c:v>
                </c:pt>
                <c:pt idx="58">
                  <c:v>1.53715608969539</c:v>
                </c:pt>
                <c:pt idx="59">
                  <c:v>1.5398726737091899</c:v>
                </c:pt>
                <c:pt idx="60">
                  <c:v>1.5425074797074001</c:v>
                </c:pt>
                <c:pt idx="61">
                  <c:v>1.54505816541378</c:v>
                </c:pt>
                <c:pt idx="62">
                  <c:v>1.5475228252642099</c:v>
                </c:pt>
                <c:pt idx="63">
                  <c:v>1.54989998717984</c:v>
                </c:pt>
                <c:pt idx="64">
                  <c:v>1.5521886049155</c:v>
                </c:pt>
                <c:pt idx="65">
                  <c:v>1.5543880463359101</c:v>
                </c:pt>
                <c:pt idx="66">
                  <c:v>1.5564980780325901</c:v>
                </c:pt>
                <c:pt idx="67">
                  <c:v>1.55851884675324</c:v>
                </c:pt>
                <c:pt idx="68">
                  <c:v>1.56045085804923</c:v>
                </c:pt>
                <c:pt idx="69">
                  <c:v>1.56229495269172</c:v>
                </c:pt>
                <c:pt idx="70">
                  <c:v>1.5640522813529001</c:v>
                </c:pt>
                <c:pt idx="71">
                  <c:v>1.5657242780335301</c:v>
                </c:pt>
                <c:pt idx="72">
                  <c:v>1.56731263269862</c:v>
                </c:pt>
                <c:pt idx="73">
                  <c:v>1.5688192635528799</c:v>
                </c:pt>
                <c:pt idx="74">
                  <c:v>1.5702462893545599</c:v>
                </c:pt>
                <c:pt idx="75">
                  <c:v>1.57159600212548</c:v>
                </c:pt>
                <c:pt idx="76">
                  <c:v>1.5728708405712</c:v>
                </c:pt>
                <c:pt idx="77">
                  <c:v>1.57407336447949</c:v>
                </c:pt>
                <c:pt idx="78">
                  <c:v>1.5752062303196099</c:v>
                </c:pt>
                <c:pt idx="79">
                  <c:v>1.5762721682202601</c:v>
                </c:pt>
                <c:pt idx="80">
                  <c:v>1.5772739604611901</c:v>
                </c:pt>
                <c:pt idx="81">
                  <c:v>1.5782144215739</c:v>
                </c:pt>
                <c:pt idx="82">
                  <c:v>1.57909638010996</c:v>
                </c:pt>
                <c:pt idx="83">
                  <c:v>1.5799226621034801</c:v>
                </c:pt>
                <c:pt idx="84">
                  <c:v>1.58069607622496</c:v>
                </c:pt>
                <c:pt idx="85">
                  <c:v>1.58141940059968</c:v>
                </c:pt>
                <c:pt idx="86">
                  <c:v>1.58209537124293</c:v>
                </c:pt>
                <c:pt idx="87">
                  <c:v>1.5827266720477999</c:v>
                </c:pt>
                <c:pt idx="88">
                  <c:v>1.5833159262474601</c:v>
                </c:pt>
                <c:pt idx="89">
                  <c:v>1.5838656891834999</c:v>
                </c:pt>
                <c:pt idx="90">
                  <c:v>1.58437844238565</c:v>
                </c:pt>
                <c:pt idx="91">
                  <c:v>1.5848565890989199</c:v>
                </c:pt>
                <c:pt idx="92">
                  <c:v>1.5853024507336599</c:v>
                </c:pt>
                <c:pt idx="93">
                  <c:v>1.5857182642845</c:v>
                </c:pt>
                <c:pt idx="94">
                  <c:v>1.5861061806462899</c:v>
                </c:pt>
                <c:pt idx="95">
                  <c:v>1.5864682637310199</c:v>
                </c:pt>
                <c:pt idx="96">
                  <c:v>1.5868064902936301</c:v>
                </c:pt>
                <c:pt idx="97">
                  <c:v>1.58712275037927</c:v>
                </c:pt>
                <c:pt idx="98">
                  <c:v>1.5874188483101099</c:v>
                </c:pt>
                <c:pt idx="99">
                  <c:v>1.5876965041347699</c:v>
                </c:pt>
                <c:pt idx="100">
                  <c:v>1.5879573554701001</c:v>
                </c:pt>
              </c:numCache>
            </c:numRef>
          </c:yVal>
          <c:smooth val="1"/>
          <c:extLst>
            <c:ext xmlns:c16="http://schemas.microsoft.com/office/drawing/2014/chart" uri="{C3380CC4-5D6E-409C-BE32-E72D297353CC}">
              <c16:uniqueId val="{00000002-914E-4588-B958-9C483BC697A7}"/>
            </c:ext>
          </c:extLst>
        </c:ser>
        <c:ser>
          <c:idx val="3"/>
          <c:order val="3"/>
          <c:tx>
            <c:strRef>
              <c:f>GIL_parallel_dc_VoutPLUS!$R$1</c:f>
              <c:strCache>
                <c:ptCount val="1"/>
                <c:pt idx="0">
                  <c:v>Vcont=-0.02</c:v>
                </c:pt>
              </c:strCache>
            </c:strRef>
          </c:tx>
          <c:spPr>
            <a:ln w="19050" cap="rnd">
              <a:solidFill>
                <a:schemeClr val="accent4"/>
              </a:solidFill>
              <a:round/>
            </a:ln>
            <a:effectLst/>
          </c:spPr>
          <c:marker>
            <c:symbol val="none"/>
          </c:marker>
          <c:xVal>
            <c:numRef>
              <c:f>GIL_parallel_dc_VoutPLUS!$N$2:$N$102</c:f>
              <c:numCache>
                <c:formatCode>General</c:formatCode>
                <c:ptCount val="101"/>
                <c:pt idx="0">
                  <c:v>-0.1</c:v>
                </c:pt>
                <c:pt idx="1">
                  <c:v>-9.8000000000000004E-2</c:v>
                </c:pt>
                <c:pt idx="2">
                  <c:v>-9.6000000000000002E-2</c:v>
                </c:pt>
                <c:pt idx="3">
                  <c:v>-9.4E-2</c:v>
                </c:pt>
                <c:pt idx="4">
                  <c:v>-9.1999999999999998E-2</c:v>
                </c:pt>
                <c:pt idx="5">
                  <c:v>-0.09</c:v>
                </c:pt>
                <c:pt idx="6">
                  <c:v>-8.7999999999999995E-2</c:v>
                </c:pt>
                <c:pt idx="7">
                  <c:v>-8.5999999999999993E-2</c:v>
                </c:pt>
                <c:pt idx="8">
                  <c:v>-8.4000000000000005E-2</c:v>
                </c:pt>
                <c:pt idx="9">
                  <c:v>-8.1999999999999795E-2</c:v>
                </c:pt>
                <c:pt idx="10">
                  <c:v>-7.9999999999999793E-2</c:v>
                </c:pt>
                <c:pt idx="11">
                  <c:v>-7.7999999999999806E-2</c:v>
                </c:pt>
                <c:pt idx="12">
                  <c:v>-7.5999999999999804E-2</c:v>
                </c:pt>
                <c:pt idx="13">
                  <c:v>-7.3999999999999802E-2</c:v>
                </c:pt>
                <c:pt idx="14">
                  <c:v>-7.19999999999998E-2</c:v>
                </c:pt>
                <c:pt idx="15">
                  <c:v>-6.9999999999999798E-2</c:v>
                </c:pt>
                <c:pt idx="16">
                  <c:v>-6.7999999999999797E-2</c:v>
                </c:pt>
                <c:pt idx="17">
                  <c:v>-6.5999999999999795E-2</c:v>
                </c:pt>
                <c:pt idx="18">
                  <c:v>-6.3999999999999793E-2</c:v>
                </c:pt>
                <c:pt idx="19">
                  <c:v>-6.1999999999999798E-2</c:v>
                </c:pt>
                <c:pt idx="20">
                  <c:v>-5.9999999999999797E-2</c:v>
                </c:pt>
                <c:pt idx="21">
                  <c:v>-5.7999999999999802E-2</c:v>
                </c:pt>
                <c:pt idx="22">
                  <c:v>-5.59999999999998E-2</c:v>
                </c:pt>
                <c:pt idx="23">
                  <c:v>-5.3999999999999798E-2</c:v>
                </c:pt>
                <c:pt idx="24">
                  <c:v>-5.1999999999999803E-2</c:v>
                </c:pt>
                <c:pt idx="25">
                  <c:v>-4.9999999999999802E-2</c:v>
                </c:pt>
                <c:pt idx="26">
                  <c:v>-4.79999999999998E-2</c:v>
                </c:pt>
                <c:pt idx="27">
                  <c:v>-4.5999999999999798E-2</c:v>
                </c:pt>
                <c:pt idx="28">
                  <c:v>-4.3999999999999803E-2</c:v>
                </c:pt>
                <c:pt idx="29">
                  <c:v>-4.1999999999999801E-2</c:v>
                </c:pt>
                <c:pt idx="30">
                  <c:v>-3.99999999999998E-2</c:v>
                </c:pt>
                <c:pt idx="31">
                  <c:v>-3.7999999999999798E-2</c:v>
                </c:pt>
                <c:pt idx="32">
                  <c:v>-3.5999999999999803E-2</c:v>
                </c:pt>
                <c:pt idx="33">
                  <c:v>-3.3999999999999801E-2</c:v>
                </c:pt>
                <c:pt idx="34">
                  <c:v>-3.1999999999999799E-2</c:v>
                </c:pt>
                <c:pt idx="35">
                  <c:v>-2.9999999999999801E-2</c:v>
                </c:pt>
                <c:pt idx="36">
                  <c:v>-2.7999999999999799E-2</c:v>
                </c:pt>
                <c:pt idx="37">
                  <c:v>-2.5999999999999801E-2</c:v>
                </c:pt>
                <c:pt idx="38">
                  <c:v>-2.3999999999999799E-2</c:v>
                </c:pt>
                <c:pt idx="39">
                  <c:v>-2.1999999999999801E-2</c:v>
                </c:pt>
                <c:pt idx="40">
                  <c:v>-1.9999999999999921E-2</c:v>
                </c:pt>
                <c:pt idx="41">
                  <c:v>-1.7999999999999919E-2</c:v>
                </c:pt>
                <c:pt idx="42">
                  <c:v>-1.5999999999999921E-2</c:v>
                </c:pt>
                <c:pt idx="43">
                  <c:v>-1.399999999999992E-2</c:v>
                </c:pt>
                <c:pt idx="44">
                  <c:v>-1.199999999999992E-2</c:v>
                </c:pt>
                <c:pt idx="45">
                  <c:v>-9.9999999999999204E-3</c:v>
                </c:pt>
                <c:pt idx="46">
                  <c:v>-7.9999999999999204E-3</c:v>
                </c:pt>
                <c:pt idx="47">
                  <c:v>-5.9999999999999203E-3</c:v>
                </c:pt>
                <c:pt idx="48">
                  <c:v>-3.9999999999999203E-3</c:v>
                </c:pt>
                <c:pt idx="49">
                  <c:v>-1.9999999999999298E-3</c:v>
                </c:pt>
                <c:pt idx="50">
                  <c:v>0</c:v>
                </c:pt>
                <c:pt idx="51">
                  <c:v>2E-3</c:v>
                </c:pt>
                <c:pt idx="52">
                  <c:v>4.0000000000000001E-3</c:v>
                </c:pt>
                <c:pt idx="53">
                  <c:v>6.0000000000000001E-3</c:v>
                </c:pt>
                <c:pt idx="54">
                  <c:v>8.0000000000000002E-3</c:v>
                </c:pt>
                <c:pt idx="55">
                  <c:v>0.01</c:v>
                </c:pt>
                <c:pt idx="56">
                  <c:v>1.2E-2</c:v>
                </c:pt>
                <c:pt idx="57">
                  <c:v>1.4E-2</c:v>
                </c:pt>
                <c:pt idx="58">
                  <c:v>1.6E-2</c:v>
                </c:pt>
                <c:pt idx="59">
                  <c:v>1.7999999999999999E-2</c:v>
                </c:pt>
                <c:pt idx="60">
                  <c:v>0.02</c:v>
                </c:pt>
                <c:pt idx="61">
                  <c:v>2.1999999999999999E-2</c:v>
                </c:pt>
                <c:pt idx="62">
                  <c:v>2.4E-2</c:v>
                </c:pt>
                <c:pt idx="63">
                  <c:v>2.5999999999999999E-2</c:v>
                </c:pt>
                <c:pt idx="64">
                  <c:v>2.8000000000000001E-2</c:v>
                </c:pt>
                <c:pt idx="65">
                  <c:v>0.03</c:v>
                </c:pt>
                <c:pt idx="66">
                  <c:v>3.2000000000000001E-2</c:v>
                </c:pt>
                <c:pt idx="67">
                  <c:v>3.4000000000000002E-2</c:v>
                </c:pt>
                <c:pt idx="68">
                  <c:v>3.5999999999999997E-2</c:v>
                </c:pt>
                <c:pt idx="69">
                  <c:v>3.7999999999999999E-2</c:v>
                </c:pt>
                <c:pt idx="70">
                  <c:v>0.04</c:v>
                </c:pt>
                <c:pt idx="71">
                  <c:v>4.2000000000000003E-2</c:v>
                </c:pt>
                <c:pt idx="72">
                  <c:v>4.3999999999999997E-2</c:v>
                </c:pt>
                <c:pt idx="73">
                  <c:v>4.5999999999999999E-2</c:v>
                </c:pt>
                <c:pt idx="74">
                  <c:v>4.8000000000000001E-2</c:v>
                </c:pt>
                <c:pt idx="75">
                  <c:v>0.05</c:v>
                </c:pt>
                <c:pt idx="76">
                  <c:v>5.1999999999999998E-2</c:v>
                </c:pt>
                <c:pt idx="77">
                  <c:v>5.3999999999999999E-2</c:v>
                </c:pt>
                <c:pt idx="78">
                  <c:v>5.6000000000000001E-2</c:v>
                </c:pt>
                <c:pt idx="79">
                  <c:v>5.8000000000000003E-2</c:v>
                </c:pt>
                <c:pt idx="80">
                  <c:v>0.06</c:v>
                </c:pt>
                <c:pt idx="81">
                  <c:v>6.2E-2</c:v>
                </c:pt>
                <c:pt idx="82">
                  <c:v>6.4000000000000001E-2</c:v>
                </c:pt>
                <c:pt idx="83">
                  <c:v>6.6000000000000003E-2</c:v>
                </c:pt>
                <c:pt idx="84">
                  <c:v>6.8000000000000005E-2</c:v>
                </c:pt>
                <c:pt idx="85">
                  <c:v>7.0000000000000007E-2</c:v>
                </c:pt>
                <c:pt idx="86">
                  <c:v>7.1999999999999995E-2</c:v>
                </c:pt>
                <c:pt idx="87">
                  <c:v>7.3999999999999996E-2</c:v>
                </c:pt>
                <c:pt idx="88">
                  <c:v>7.5999999999999998E-2</c:v>
                </c:pt>
                <c:pt idx="89">
                  <c:v>7.8E-2</c:v>
                </c:pt>
                <c:pt idx="90">
                  <c:v>0.08</c:v>
                </c:pt>
                <c:pt idx="91">
                  <c:v>8.2000000000000003E-2</c:v>
                </c:pt>
                <c:pt idx="92">
                  <c:v>8.4000000000000005E-2</c:v>
                </c:pt>
                <c:pt idx="93">
                  <c:v>8.5999999999999993E-2</c:v>
                </c:pt>
                <c:pt idx="94">
                  <c:v>8.7999999999999995E-2</c:v>
                </c:pt>
                <c:pt idx="95">
                  <c:v>0.09</c:v>
                </c:pt>
                <c:pt idx="96">
                  <c:v>9.1999999999999998E-2</c:v>
                </c:pt>
                <c:pt idx="97">
                  <c:v>9.4E-2</c:v>
                </c:pt>
                <c:pt idx="98">
                  <c:v>9.6000000000000002E-2</c:v>
                </c:pt>
                <c:pt idx="99">
                  <c:v>9.8000000000000004E-2</c:v>
                </c:pt>
                <c:pt idx="100">
                  <c:v>0.1</c:v>
                </c:pt>
              </c:numCache>
            </c:numRef>
          </c:xVal>
          <c:yVal>
            <c:numRef>
              <c:f>GIL_parallel_dc_VoutPLUS!$R$2:$R$102</c:f>
              <c:numCache>
                <c:formatCode>General</c:formatCode>
                <c:ptCount val="101"/>
                <c:pt idx="0">
                  <c:v>1.5879573554443001</c:v>
                </c:pt>
                <c:pt idx="1">
                  <c:v>1.5876965041326101</c:v>
                </c:pt>
                <c:pt idx="2">
                  <c:v>1.5874188483078</c:v>
                </c:pt>
                <c:pt idx="3">
                  <c:v>1.5871227503768</c:v>
                </c:pt>
                <c:pt idx="4">
                  <c:v>1.58680649029097</c:v>
                </c:pt>
                <c:pt idx="5">
                  <c:v>1.58646826372818</c:v>
                </c:pt>
                <c:pt idx="6">
                  <c:v>1.58610618064322</c:v>
                </c:pt>
                <c:pt idx="7">
                  <c:v>1.58571826428119</c:v>
                </c:pt>
                <c:pt idx="8">
                  <c:v>1.5853024507300699</c:v>
                </c:pt>
                <c:pt idx="9">
                  <c:v>1.5848565890950299</c:v>
                </c:pt>
                <c:pt idx="10">
                  <c:v>1.58437844238143</c:v>
                </c:pt>
                <c:pt idx="11">
                  <c:v>1.58386568917891</c:v>
                </c:pt>
                <c:pt idx="12">
                  <c:v>1.5833159262424601</c:v>
                </c:pt>
                <c:pt idx="13">
                  <c:v>1.5827266720423401</c:v>
                </c:pt>
                <c:pt idx="14">
                  <c:v>1.5820953712369801</c:v>
                </c:pt>
                <c:pt idx="15">
                  <c:v>1.5814194005931701</c:v>
                </c:pt>
                <c:pt idx="16">
                  <c:v>1.5806960762178599</c:v>
                </c:pt>
                <c:pt idx="17">
                  <c:v>1.5799226620957401</c:v>
                </c:pt>
                <c:pt idx="18">
                  <c:v>1.5790963801015401</c:v>
                </c:pt>
                <c:pt idx="19">
                  <c:v>1.57821442156474</c:v>
                </c:pt>
                <c:pt idx="20">
                  <c:v>1.57727396045127</c:v>
                </c:pt>
                <c:pt idx="21">
                  <c:v>1.57627216820953</c:v>
                </c:pt>
                <c:pt idx="22">
                  <c:v>1.5752062303080701</c:v>
                </c:pt>
                <c:pt idx="23">
                  <c:v>1.5740733644671101</c:v>
                </c:pt>
                <c:pt idx="24">
                  <c:v>1.5728708405579901</c:v>
                </c:pt>
                <c:pt idx="25">
                  <c:v>1.5715960021114601</c:v>
                </c:pt>
                <c:pt idx="26">
                  <c:v>1.57024628933977</c:v>
                </c:pt>
                <c:pt idx="27">
                  <c:v>1.5688192635374001</c:v>
                </c:pt>
                <c:pt idx="28">
                  <c:v>1.56731263268252</c:v>
                </c:pt>
                <c:pt idx="29">
                  <c:v>1.56572427801694</c:v>
                </c:pt>
                <c:pt idx="30">
                  <c:v>1.5640522813359601</c:v>
                </c:pt>
                <c:pt idx="31">
                  <c:v>1.5622949526746199</c:v>
                </c:pt>
                <c:pt idx="32">
                  <c:v>1.5604508580321901</c:v>
                </c:pt>
                <c:pt idx="33">
                  <c:v>1.5585188467364799</c:v>
                </c:pt>
                <c:pt idx="34">
                  <c:v>1.5564980780164099</c:v>
                </c:pt>
                <c:pt idx="35">
                  <c:v>1.5543880463205999</c:v>
                </c:pt>
                <c:pt idx="36">
                  <c:v>1.55218860490138</c:v>
                </c:pt>
                <c:pt idx="37">
                  <c:v>1.5498999871672501</c:v>
                </c:pt>
                <c:pt idx="38">
                  <c:v>1.5475228252535</c:v>
                </c:pt>
                <c:pt idx="39">
                  <c:v>1.54505816540529</c:v>
                </c:pt>
                <c:pt idx="40">
                  <c:v>1.54250747970146</c:v>
                </c:pt>
                <c:pt idx="41">
                  <c:v>1.5398726737060999</c:v>
                </c:pt>
                <c:pt idx="42">
                  <c:v>1.5371560896954299</c:v>
                </c:pt>
                <c:pt idx="43">
                  <c:v>1.5343605051778899</c:v>
                </c:pt>
                <c:pt idx="44">
                  <c:v>1.5314891265078701</c:v>
                </c:pt>
                <c:pt idx="45">
                  <c:v>1.5285455774860801</c:v>
                </c:pt>
                <c:pt idx="46">
                  <c:v>1.5255338829405201</c:v>
                </c:pt>
                <c:pt idx="47">
                  <c:v>1.5224584473872</c:v>
                </c:pt>
                <c:pt idx="48">
                  <c:v>1.51932402897706</c:v>
                </c:pt>
                <c:pt idx="49">
                  <c:v>1.5161357090405201</c:v>
                </c:pt>
                <c:pt idx="50">
                  <c:v>1.5128988576403499</c:v>
                </c:pt>
                <c:pt idx="51">
                  <c:v>1.5096191010400399</c:v>
                </c:pt>
                <c:pt idx="52">
                  <c:v>1.5063022520913201</c:v>
                </c:pt>
                <c:pt idx="53">
                  <c:v>1.5029543298440899</c:v>
                </c:pt>
                <c:pt idx="54">
                  <c:v>1.49958144344682</c:v>
                </c:pt>
                <c:pt idx="55">
                  <c:v>1.4961897909462301</c:v>
                </c:pt>
                <c:pt idx="56">
                  <c:v>1.49278559949568</c:v>
                </c:pt>
                <c:pt idx="57">
                  <c:v>1.4893750819360401</c:v>
                </c:pt>
                <c:pt idx="58">
                  <c:v>1.48596439288515</c:v>
                </c:pt>
                <c:pt idx="59">
                  <c:v>1.4825595867019501</c:v>
                </c:pt>
                <c:pt idx="60">
                  <c:v>1.4791665778960299</c:v>
                </c:pt>
                <c:pt idx="61">
                  <c:v>1.4757911044796299</c:v>
                </c:pt>
                <c:pt idx="62">
                  <c:v>1.4724386946766601</c:v>
                </c:pt>
                <c:pt idx="63">
                  <c:v>1.4691146373150401</c:v>
                </c:pt>
                <c:pt idx="64">
                  <c:v>1.4658239561374</c:v>
                </c:pt>
                <c:pt idx="65">
                  <c:v>1.4625713881750799</c:v>
                </c:pt>
                <c:pt idx="66">
                  <c:v>1.4593613662379199</c:v>
                </c:pt>
                <c:pt idx="67">
                  <c:v>1.4561980054725701</c:v>
                </c:pt>
                <c:pt idx="68">
                  <c:v>1.4530850939644999</c:v>
                </c:pt>
                <c:pt idx="69">
                  <c:v>1.4500260871280699</c:v>
                </c:pt>
                <c:pt idx="70">
                  <c:v>1.44702410578389</c:v>
                </c:pt>
                <c:pt idx="71">
                  <c:v>1.44408193756229</c:v>
                </c:pt>
                <c:pt idx="72">
                  <c:v>1.44120204132824</c:v>
                </c:pt>
                <c:pt idx="73">
                  <c:v>1.4383865543310601</c:v>
                </c:pt>
                <c:pt idx="74">
                  <c:v>1.43563730174189</c:v>
                </c:pt>
                <c:pt idx="75">
                  <c:v>1.4329558082367699</c:v>
                </c:pt>
                <c:pt idx="76">
                  <c:v>1.4303433112858199</c:v>
                </c:pt>
                <c:pt idx="77">
                  <c:v>1.4278007758187701</c:v>
                </c:pt>
                <c:pt idx="78">
                  <c:v>1.4253289099523301</c:v>
                </c:pt>
                <c:pt idx="79">
                  <c:v>1.42292818148492</c:v>
                </c:pt>
                <c:pt idx="80">
                  <c:v>1.42059883488675</c:v>
                </c:pt>
                <c:pt idx="81">
                  <c:v>1.4183409085395</c:v>
                </c:pt>
                <c:pt idx="82">
                  <c:v>1.4161542520059001</c:v>
                </c:pt>
                <c:pt idx="83">
                  <c:v>1.41403854313696</c:v>
                </c:pt>
                <c:pt idx="84">
                  <c:v>1.41199330485133</c:v>
                </c:pt>
                <c:pt idx="85">
                  <c:v>1.41001792144821</c:v>
                </c:pt>
                <c:pt idx="86">
                  <c:v>1.4081116543389101</c:v>
                </c:pt>
                <c:pt idx="87">
                  <c:v>1.40627365710625</c:v>
                </c:pt>
                <c:pt idx="88">
                  <c:v>1.40450298982258</c:v>
                </c:pt>
                <c:pt idx="89">
                  <c:v>1.4027986326269399</c:v>
                </c:pt>
                <c:pt idx="90">
                  <c:v>1.40115949846805</c:v>
                </c:pt>
                <c:pt idx="91">
                  <c:v>1.39958444484541</c:v>
                </c:pt>
                <c:pt idx="92">
                  <c:v>1.3980722848076299</c:v>
                </c:pt>
                <c:pt idx="93">
                  <c:v>1.39662179712544</c:v>
                </c:pt>
                <c:pt idx="94">
                  <c:v>1.39523173563873</c:v>
                </c:pt>
                <c:pt idx="95">
                  <c:v>1.3939008378006399</c:v>
                </c:pt>
                <c:pt idx="96">
                  <c:v>1.3926278324483501</c:v>
                </c:pt>
                <c:pt idx="97">
                  <c:v>1.3914114468343199</c:v>
                </c:pt>
                <c:pt idx="98">
                  <c:v>1.39025041295555</c:v>
                </c:pt>
                <c:pt idx="99">
                  <c:v>1.38914347322065</c:v>
                </c:pt>
                <c:pt idx="100">
                  <c:v>1.3880893854957499</c:v>
                </c:pt>
              </c:numCache>
            </c:numRef>
          </c:yVal>
          <c:smooth val="1"/>
          <c:extLst>
            <c:ext xmlns:c16="http://schemas.microsoft.com/office/drawing/2014/chart" uri="{C3380CC4-5D6E-409C-BE32-E72D297353CC}">
              <c16:uniqueId val="{00000003-914E-4588-B958-9C483BC697A7}"/>
            </c:ext>
          </c:extLst>
        </c:ser>
        <c:ser>
          <c:idx val="4"/>
          <c:order val="4"/>
          <c:tx>
            <c:strRef>
              <c:f>GIL_parallel_dc_VoutPLUS!$S$1</c:f>
              <c:strCache>
                <c:ptCount val="1"/>
                <c:pt idx="0">
                  <c:v>Vcont=-0.06</c:v>
                </c:pt>
              </c:strCache>
            </c:strRef>
          </c:tx>
          <c:spPr>
            <a:ln w="19050" cap="rnd">
              <a:solidFill>
                <a:schemeClr val="accent5"/>
              </a:solidFill>
              <a:round/>
            </a:ln>
            <a:effectLst/>
          </c:spPr>
          <c:marker>
            <c:symbol val="none"/>
          </c:marker>
          <c:xVal>
            <c:numRef>
              <c:f>GIL_parallel_dc_VoutPLUS!$N$2:$N$102</c:f>
              <c:numCache>
                <c:formatCode>General</c:formatCode>
                <c:ptCount val="101"/>
                <c:pt idx="0">
                  <c:v>-0.1</c:v>
                </c:pt>
                <c:pt idx="1">
                  <c:v>-9.8000000000000004E-2</c:v>
                </c:pt>
                <c:pt idx="2">
                  <c:v>-9.6000000000000002E-2</c:v>
                </c:pt>
                <c:pt idx="3">
                  <c:v>-9.4E-2</c:v>
                </c:pt>
                <c:pt idx="4">
                  <c:v>-9.1999999999999998E-2</c:v>
                </c:pt>
                <c:pt idx="5">
                  <c:v>-0.09</c:v>
                </c:pt>
                <c:pt idx="6">
                  <c:v>-8.7999999999999995E-2</c:v>
                </c:pt>
                <c:pt idx="7">
                  <c:v>-8.5999999999999993E-2</c:v>
                </c:pt>
                <c:pt idx="8">
                  <c:v>-8.4000000000000005E-2</c:v>
                </c:pt>
                <c:pt idx="9">
                  <c:v>-8.1999999999999795E-2</c:v>
                </c:pt>
                <c:pt idx="10">
                  <c:v>-7.9999999999999793E-2</c:v>
                </c:pt>
                <c:pt idx="11">
                  <c:v>-7.7999999999999806E-2</c:v>
                </c:pt>
                <c:pt idx="12">
                  <c:v>-7.5999999999999804E-2</c:v>
                </c:pt>
                <c:pt idx="13">
                  <c:v>-7.3999999999999802E-2</c:v>
                </c:pt>
                <c:pt idx="14">
                  <c:v>-7.19999999999998E-2</c:v>
                </c:pt>
                <c:pt idx="15">
                  <c:v>-6.9999999999999798E-2</c:v>
                </c:pt>
                <c:pt idx="16">
                  <c:v>-6.7999999999999797E-2</c:v>
                </c:pt>
                <c:pt idx="17">
                  <c:v>-6.5999999999999795E-2</c:v>
                </c:pt>
                <c:pt idx="18">
                  <c:v>-6.3999999999999793E-2</c:v>
                </c:pt>
                <c:pt idx="19">
                  <c:v>-6.1999999999999798E-2</c:v>
                </c:pt>
                <c:pt idx="20">
                  <c:v>-5.9999999999999797E-2</c:v>
                </c:pt>
                <c:pt idx="21">
                  <c:v>-5.7999999999999802E-2</c:v>
                </c:pt>
                <c:pt idx="22">
                  <c:v>-5.59999999999998E-2</c:v>
                </c:pt>
                <c:pt idx="23">
                  <c:v>-5.3999999999999798E-2</c:v>
                </c:pt>
                <c:pt idx="24">
                  <c:v>-5.1999999999999803E-2</c:v>
                </c:pt>
                <c:pt idx="25">
                  <c:v>-4.9999999999999802E-2</c:v>
                </c:pt>
                <c:pt idx="26">
                  <c:v>-4.79999999999998E-2</c:v>
                </c:pt>
                <c:pt idx="27">
                  <c:v>-4.5999999999999798E-2</c:v>
                </c:pt>
                <c:pt idx="28">
                  <c:v>-4.3999999999999803E-2</c:v>
                </c:pt>
                <c:pt idx="29">
                  <c:v>-4.1999999999999801E-2</c:v>
                </c:pt>
                <c:pt idx="30">
                  <c:v>-3.99999999999998E-2</c:v>
                </c:pt>
                <c:pt idx="31">
                  <c:v>-3.7999999999999798E-2</c:v>
                </c:pt>
                <c:pt idx="32">
                  <c:v>-3.5999999999999803E-2</c:v>
                </c:pt>
                <c:pt idx="33">
                  <c:v>-3.3999999999999801E-2</c:v>
                </c:pt>
                <c:pt idx="34">
                  <c:v>-3.1999999999999799E-2</c:v>
                </c:pt>
                <c:pt idx="35">
                  <c:v>-2.9999999999999801E-2</c:v>
                </c:pt>
                <c:pt idx="36">
                  <c:v>-2.7999999999999799E-2</c:v>
                </c:pt>
                <c:pt idx="37">
                  <c:v>-2.5999999999999801E-2</c:v>
                </c:pt>
                <c:pt idx="38">
                  <c:v>-2.3999999999999799E-2</c:v>
                </c:pt>
                <c:pt idx="39">
                  <c:v>-2.1999999999999801E-2</c:v>
                </c:pt>
                <c:pt idx="40">
                  <c:v>-1.9999999999999921E-2</c:v>
                </c:pt>
                <c:pt idx="41">
                  <c:v>-1.7999999999999919E-2</c:v>
                </c:pt>
                <c:pt idx="42">
                  <c:v>-1.5999999999999921E-2</c:v>
                </c:pt>
                <c:pt idx="43">
                  <c:v>-1.399999999999992E-2</c:v>
                </c:pt>
                <c:pt idx="44">
                  <c:v>-1.199999999999992E-2</c:v>
                </c:pt>
                <c:pt idx="45">
                  <c:v>-9.9999999999999204E-3</c:v>
                </c:pt>
                <c:pt idx="46">
                  <c:v>-7.9999999999999204E-3</c:v>
                </c:pt>
                <c:pt idx="47">
                  <c:v>-5.9999999999999203E-3</c:v>
                </c:pt>
                <c:pt idx="48">
                  <c:v>-3.9999999999999203E-3</c:v>
                </c:pt>
                <c:pt idx="49">
                  <c:v>-1.9999999999999298E-3</c:v>
                </c:pt>
                <c:pt idx="50">
                  <c:v>0</c:v>
                </c:pt>
                <c:pt idx="51">
                  <c:v>2E-3</c:v>
                </c:pt>
                <c:pt idx="52">
                  <c:v>4.0000000000000001E-3</c:v>
                </c:pt>
                <c:pt idx="53">
                  <c:v>6.0000000000000001E-3</c:v>
                </c:pt>
                <c:pt idx="54">
                  <c:v>8.0000000000000002E-3</c:v>
                </c:pt>
                <c:pt idx="55">
                  <c:v>0.01</c:v>
                </c:pt>
                <c:pt idx="56">
                  <c:v>1.2E-2</c:v>
                </c:pt>
                <c:pt idx="57">
                  <c:v>1.4E-2</c:v>
                </c:pt>
                <c:pt idx="58">
                  <c:v>1.6E-2</c:v>
                </c:pt>
                <c:pt idx="59">
                  <c:v>1.7999999999999999E-2</c:v>
                </c:pt>
                <c:pt idx="60">
                  <c:v>0.02</c:v>
                </c:pt>
                <c:pt idx="61">
                  <c:v>2.1999999999999999E-2</c:v>
                </c:pt>
                <c:pt idx="62">
                  <c:v>2.4E-2</c:v>
                </c:pt>
                <c:pt idx="63">
                  <c:v>2.5999999999999999E-2</c:v>
                </c:pt>
                <c:pt idx="64">
                  <c:v>2.8000000000000001E-2</c:v>
                </c:pt>
                <c:pt idx="65">
                  <c:v>0.03</c:v>
                </c:pt>
                <c:pt idx="66">
                  <c:v>3.2000000000000001E-2</c:v>
                </c:pt>
                <c:pt idx="67">
                  <c:v>3.4000000000000002E-2</c:v>
                </c:pt>
                <c:pt idx="68">
                  <c:v>3.5999999999999997E-2</c:v>
                </c:pt>
                <c:pt idx="69">
                  <c:v>3.7999999999999999E-2</c:v>
                </c:pt>
                <c:pt idx="70">
                  <c:v>0.04</c:v>
                </c:pt>
                <c:pt idx="71">
                  <c:v>4.2000000000000003E-2</c:v>
                </c:pt>
                <c:pt idx="72">
                  <c:v>4.3999999999999997E-2</c:v>
                </c:pt>
                <c:pt idx="73">
                  <c:v>4.5999999999999999E-2</c:v>
                </c:pt>
                <c:pt idx="74">
                  <c:v>4.8000000000000001E-2</c:v>
                </c:pt>
                <c:pt idx="75">
                  <c:v>0.05</c:v>
                </c:pt>
                <c:pt idx="76">
                  <c:v>5.1999999999999998E-2</c:v>
                </c:pt>
                <c:pt idx="77">
                  <c:v>5.3999999999999999E-2</c:v>
                </c:pt>
                <c:pt idx="78">
                  <c:v>5.6000000000000001E-2</c:v>
                </c:pt>
                <c:pt idx="79">
                  <c:v>5.8000000000000003E-2</c:v>
                </c:pt>
                <c:pt idx="80">
                  <c:v>0.06</c:v>
                </c:pt>
                <c:pt idx="81">
                  <c:v>6.2E-2</c:v>
                </c:pt>
                <c:pt idx="82">
                  <c:v>6.4000000000000001E-2</c:v>
                </c:pt>
                <c:pt idx="83">
                  <c:v>6.6000000000000003E-2</c:v>
                </c:pt>
                <c:pt idx="84">
                  <c:v>6.8000000000000005E-2</c:v>
                </c:pt>
                <c:pt idx="85">
                  <c:v>7.0000000000000007E-2</c:v>
                </c:pt>
                <c:pt idx="86">
                  <c:v>7.1999999999999995E-2</c:v>
                </c:pt>
                <c:pt idx="87">
                  <c:v>7.3999999999999996E-2</c:v>
                </c:pt>
                <c:pt idx="88">
                  <c:v>7.5999999999999998E-2</c:v>
                </c:pt>
                <c:pt idx="89">
                  <c:v>7.8E-2</c:v>
                </c:pt>
                <c:pt idx="90">
                  <c:v>0.08</c:v>
                </c:pt>
                <c:pt idx="91">
                  <c:v>8.2000000000000003E-2</c:v>
                </c:pt>
                <c:pt idx="92">
                  <c:v>8.4000000000000005E-2</c:v>
                </c:pt>
                <c:pt idx="93">
                  <c:v>8.5999999999999993E-2</c:v>
                </c:pt>
                <c:pt idx="94">
                  <c:v>8.7999999999999995E-2</c:v>
                </c:pt>
                <c:pt idx="95">
                  <c:v>0.09</c:v>
                </c:pt>
                <c:pt idx="96">
                  <c:v>9.1999999999999998E-2</c:v>
                </c:pt>
                <c:pt idx="97">
                  <c:v>9.4E-2</c:v>
                </c:pt>
                <c:pt idx="98">
                  <c:v>9.6000000000000002E-2</c:v>
                </c:pt>
                <c:pt idx="99">
                  <c:v>9.8000000000000004E-2</c:v>
                </c:pt>
                <c:pt idx="100">
                  <c:v>0.1</c:v>
                </c:pt>
              </c:numCache>
            </c:numRef>
          </c:xVal>
          <c:yVal>
            <c:numRef>
              <c:f>GIL_parallel_dc_VoutPLUS!$S$2:$S$102</c:f>
              <c:numCache>
                <c:formatCode>General</c:formatCode>
                <c:ptCount val="101"/>
                <c:pt idx="0">
                  <c:v>1.7181494594614599</c:v>
                </c:pt>
                <c:pt idx="1">
                  <c:v>1.71714859158253</c:v>
                </c:pt>
                <c:pt idx="2">
                  <c:v>1.71608600856233</c:v>
                </c:pt>
                <c:pt idx="3">
                  <c:v>1.7149579863339699</c:v>
                </c:pt>
                <c:pt idx="4">
                  <c:v>1.7137606299658601</c:v>
                </c:pt>
                <c:pt idx="5">
                  <c:v>1.7124898725336899</c:v>
                </c:pt>
                <c:pt idx="6">
                  <c:v>1.7111414750414</c:v>
                </c:pt>
                <c:pt idx="7">
                  <c:v>1.709711027587</c:v>
                </c:pt>
                <c:pt idx="8">
                  <c:v>1.70819395194999</c:v>
                </c:pt>
                <c:pt idx="9">
                  <c:v>1.7065855057885999</c:v>
                </c:pt>
                <c:pt idx="10">
                  <c:v>1.7048807886447599</c:v>
                </c:pt>
                <c:pt idx="11">
                  <c:v>1.7030747499629899</c:v>
                </c:pt>
                <c:pt idx="12">
                  <c:v>1.70116219933594</c:v>
                </c:pt>
                <c:pt idx="13">
                  <c:v>1.69913781919188</c:v>
                </c:pt>
                <c:pt idx="14">
                  <c:v>1.6969961801398501</c:v>
                </c:pt>
                <c:pt idx="15">
                  <c:v>1.6947317591832001</c:v>
                </c:pt>
                <c:pt idx="16">
                  <c:v>1.69233896100292</c:v>
                </c:pt>
                <c:pt idx="17">
                  <c:v>1.6898121424966099</c:v>
                </c:pt>
                <c:pt idx="18">
                  <c:v>1.6871456407368499</c:v>
                </c:pt>
                <c:pt idx="19">
                  <c:v>1.6843338044431</c:v>
                </c:pt>
                <c:pt idx="20">
                  <c:v>1.6813710286240799</c:v>
                </c:pt>
                <c:pt idx="21">
                  <c:v>1.67825179343322</c:v>
                </c:pt>
                <c:pt idx="22">
                  <c:v>1.67497070698943</c:v>
                </c:pt>
                <c:pt idx="23">
                  <c:v>1.67152255151647</c:v>
                </c:pt>
                <c:pt idx="24">
                  <c:v>1.6679023329451299</c:v>
                </c:pt>
                <c:pt idx="25">
                  <c:v>1.6641053337529701</c:v>
                </c:pt>
                <c:pt idx="26">
                  <c:v>1.6601271687169401</c:v>
                </c:pt>
                <c:pt idx="27">
                  <c:v>1.6559638431541499</c:v>
                </c:pt>
                <c:pt idx="28">
                  <c:v>1.6516118131203299</c:v>
                </c:pt>
                <c:pt idx="29">
                  <c:v>1.64706804692733</c:v>
                </c:pt>
                <c:pt idx="30">
                  <c:v>1.64233008723161</c:v>
                </c:pt>
                <c:pt idx="31">
                  <c:v>1.63739611284207</c:v>
                </c:pt>
                <c:pt idx="32">
                  <c:v>1.6322649993207301</c:v>
                </c:pt>
                <c:pt idx="33">
                  <c:v>1.62693637727953</c:v>
                </c:pt>
                <c:pt idx="34">
                  <c:v>1.6214106872687</c:v>
                </c:pt>
                <c:pt idx="35">
                  <c:v>1.61568923012851</c:v>
                </c:pt>
                <c:pt idx="36">
                  <c:v>1.60977421159474</c:v>
                </c:pt>
                <c:pt idx="37">
                  <c:v>1.6036687799665399</c:v>
                </c:pt>
                <c:pt idx="38">
                  <c:v>1.59737705568004</c:v>
                </c:pt>
                <c:pt idx="39">
                  <c:v>1.5909041517001099</c:v>
                </c:pt>
                <c:pt idx="40">
                  <c:v>1.58425618374866</c:v>
                </c:pt>
                <c:pt idx="41">
                  <c:v>1.5774402695301799</c:v>
                </c:pt>
                <c:pt idx="42">
                  <c:v>1.57046451629355</c:v>
                </c:pt>
                <c:pt idx="43">
                  <c:v>1.5633379962793099</c:v>
                </c:pt>
                <c:pt idx="44">
                  <c:v>1.55607070983996</c:v>
                </c:pt>
                <c:pt idx="45">
                  <c:v>1.54867353628017</c:v>
                </c:pt>
                <c:pt idx="46">
                  <c:v>1.5411581727374</c:v>
                </c:pt>
                <c:pt idx="47">
                  <c:v>1.53353706170103</c:v>
                </c:pt>
                <c:pt idx="48">
                  <c:v>1.5258233080502199</c:v>
                </c:pt>
                <c:pt idx="49">
                  <c:v>1.5180305867758499</c:v>
                </c:pt>
                <c:pt idx="50">
                  <c:v>1.5101730426250299</c:v>
                </c:pt>
                <c:pt idx="51">
                  <c:v>1.50226519188146</c:v>
                </c:pt>
                <c:pt idx="52">
                  <c:v>1.49432176270507</c:v>
                </c:pt>
                <c:pt idx="53">
                  <c:v>1.4863576934337901</c:v>
                </c:pt>
                <c:pt idx="54">
                  <c:v>1.4783878776070301</c:v>
                </c:pt>
                <c:pt idx="55">
                  <c:v>1.4704271464363501</c:v>
                </c:pt>
                <c:pt idx="56">
                  <c:v>1.4624901217164299</c:v>
                </c:pt>
                <c:pt idx="57">
                  <c:v>1.4545911142391901</c:v>
                </c:pt>
                <c:pt idx="58">
                  <c:v>1.44674402296323</c:v>
                </c:pt>
                <c:pt idx="59">
                  <c:v>1.4389622417868799</c:v>
                </c:pt>
                <c:pt idx="60">
                  <c:v>1.43125857514112</c:v>
                </c:pt>
                <c:pt idx="61">
                  <c:v>1.42364516337949</c:v>
                </c:pt>
                <c:pt idx="62">
                  <c:v>1.4161334186890799</c:v>
                </c:pt>
                <c:pt idx="63">
                  <c:v>1.4087339719887899</c:v>
                </c:pt>
                <c:pt idx="64">
                  <c:v>1.40145663102726</c:v>
                </c:pt>
                <c:pt idx="65">
                  <c:v>1.39431034965144</c:v>
                </c:pt>
                <c:pt idx="66">
                  <c:v>1.3873032079937999</c:v>
                </c:pt>
                <c:pt idx="67">
                  <c:v>1.38044240312836</c:v>
                </c:pt>
                <c:pt idx="68">
                  <c:v>1.3737342495754701</c:v>
                </c:pt>
                <c:pt idx="69">
                  <c:v>1.3671841888966101</c:v>
                </c:pt>
                <c:pt idx="70">
                  <c:v>1.3607968075127499</c:v>
                </c:pt>
                <c:pt idx="71">
                  <c:v>1.35457586176574</c:v>
                </c:pt>
                <c:pt idx="72">
                  <c:v>1.3485243093171899</c:v>
                </c:pt>
                <c:pt idx="73">
                  <c:v>1.3426443459098001</c:v>
                </c:pt>
                <c:pt idx="74">
                  <c:v>1.33693744637343</c:v>
                </c:pt>
                <c:pt idx="75">
                  <c:v>1.3314044089689101</c:v>
                </c:pt>
                <c:pt idx="76">
                  <c:v>1.3260454021602499</c:v>
                </c:pt>
                <c:pt idx="77">
                  <c:v>1.3208600129641599</c:v>
                </c:pt>
                <c:pt idx="78">
                  <c:v>1.31584729609892</c:v>
                </c:pt>
                <c:pt idx="79">
                  <c:v>1.3110058232344799</c:v>
                </c:pt>
                <c:pt idx="80">
                  <c:v>1.30633373173043</c:v>
                </c:pt>
                <c:pt idx="81">
                  <c:v>1.30182877233303</c:v>
                </c:pt>
                <c:pt idx="82">
                  <c:v>1.29748835539264</c:v>
                </c:pt>
                <c:pt idx="83">
                  <c:v>1.29330959547751</c:v>
                </c:pt>
                <c:pt idx="84">
                  <c:v>1.2892893536301799</c:v>
                </c:pt>
                <c:pt idx="85">
                  <c:v>1.2854242768429101</c:v>
                </c:pt>
                <c:pt idx="86">
                  <c:v>1.2817108354137701</c:v>
                </c:pt>
                <c:pt idx="87">
                  <c:v>1.2781453577327899</c:v>
                </c:pt>
                <c:pt idx="88">
                  <c:v>1.27472406242065</c:v>
                </c:pt>
                <c:pt idx="89">
                  <c:v>1.2714430878179901</c:v>
                </c:pt>
                <c:pt idx="90">
                  <c:v>1.2682985188599301</c:v>
                </c:pt>
                <c:pt idx="91">
                  <c:v>1.26528641140077</c:v>
                </c:pt>
                <c:pt idx="92">
                  <c:v>1.26240281407787</c:v>
                </c:pt>
                <c:pt idx="93">
                  <c:v>1.2596437878228</c:v>
                </c:pt>
                <c:pt idx="94">
                  <c:v>1.25700542314204</c:v>
                </c:pt>
                <c:pt idx="95">
                  <c:v>1.2544838552991999</c:v>
                </c:pt>
                <c:pt idx="96">
                  <c:v>1.2520752775371899</c:v>
                </c:pt>
                <c:pt idx="97">
                  <c:v>1.2497759524815499</c:v>
                </c:pt>
                <c:pt idx="98">
                  <c:v>1.2475822218669701</c:v>
                </c:pt>
                <c:pt idx="99">
                  <c:v>1.2454905147269799</c:v>
                </c:pt>
                <c:pt idx="100">
                  <c:v>1.2434973541834999</c:v>
                </c:pt>
              </c:numCache>
            </c:numRef>
          </c:yVal>
          <c:smooth val="1"/>
          <c:extLst>
            <c:ext xmlns:c16="http://schemas.microsoft.com/office/drawing/2014/chart" uri="{C3380CC4-5D6E-409C-BE32-E72D297353CC}">
              <c16:uniqueId val="{00000004-914E-4588-B958-9C483BC697A7}"/>
            </c:ext>
          </c:extLst>
        </c:ser>
        <c:ser>
          <c:idx val="5"/>
          <c:order val="5"/>
          <c:tx>
            <c:strRef>
              <c:f>GIL_parallel_dc_VoutPLUS!$T$1</c:f>
              <c:strCache>
                <c:ptCount val="1"/>
                <c:pt idx="0">
                  <c:v>Vcont=-0.1</c:v>
                </c:pt>
              </c:strCache>
            </c:strRef>
          </c:tx>
          <c:spPr>
            <a:ln w="19050" cap="rnd">
              <a:solidFill>
                <a:schemeClr val="accent6"/>
              </a:solidFill>
              <a:round/>
            </a:ln>
            <a:effectLst/>
          </c:spPr>
          <c:marker>
            <c:symbol val="none"/>
          </c:marker>
          <c:xVal>
            <c:numRef>
              <c:f>GIL_parallel_dc_VoutPLUS!$N$2:$N$102</c:f>
              <c:numCache>
                <c:formatCode>General</c:formatCode>
                <c:ptCount val="101"/>
                <c:pt idx="0">
                  <c:v>-0.1</c:v>
                </c:pt>
                <c:pt idx="1">
                  <c:v>-9.8000000000000004E-2</c:v>
                </c:pt>
                <c:pt idx="2">
                  <c:v>-9.6000000000000002E-2</c:v>
                </c:pt>
                <c:pt idx="3">
                  <c:v>-9.4E-2</c:v>
                </c:pt>
                <c:pt idx="4">
                  <c:v>-9.1999999999999998E-2</c:v>
                </c:pt>
                <c:pt idx="5">
                  <c:v>-0.09</c:v>
                </c:pt>
                <c:pt idx="6">
                  <c:v>-8.7999999999999995E-2</c:v>
                </c:pt>
                <c:pt idx="7">
                  <c:v>-8.5999999999999993E-2</c:v>
                </c:pt>
                <c:pt idx="8">
                  <c:v>-8.4000000000000005E-2</c:v>
                </c:pt>
                <c:pt idx="9">
                  <c:v>-8.1999999999999795E-2</c:v>
                </c:pt>
                <c:pt idx="10">
                  <c:v>-7.9999999999999793E-2</c:v>
                </c:pt>
                <c:pt idx="11">
                  <c:v>-7.7999999999999806E-2</c:v>
                </c:pt>
                <c:pt idx="12">
                  <c:v>-7.5999999999999804E-2</c:v>
                </c:pt>
                <c:pt idx="13">
                  <c:v>-7.3999999999999802E-2</c:v>
                </c:pt>
                <c:pt idx="14">
                  <c:v>-7.19999999999998E-2</c:v>
                </c:pt>
                <c:pt idx="15">
                  <c:v>-6.9999999999999798E-2</c:v>
                </c:pt>
                <c:pt idx="16">
                  <c:v>-6.7999999999999797E-2</c:v>
                </c:pt>
                <c:pt idx="17">
                  <c:v>-6.5999999999999795E-2</c:v>
                </c:pt>
                <c:pt idx="18">
                  <c:v>-6.3999999999999793E-2</c:v>
                </c:pt>
                <c:pt idx="19">
                  <c:v>-6.1999999999999798E-2</c:v>
                </c:pt>
                <c:pt idx="20">
                  <c:v>-5.9999999999999797E-2</c:v>
                </c:pt>
                <c:pt idx="21">
                  <c:v>-5.7999999999999802E-2</c:v>
                </c:pt>
                <c:pt idx="22">
                  <c:v>-5.59999999999998E-2</c:v>
                </c:pt>
                <c:pt idx="23">
                  <c:v>-5.3999999999999798E-2</c:v>
                </c:pt>
                <c:pt idx="24">
                  <c:v>-5.1999999999999803E-2</c:v>
                </c:pt>
                <c:pt idx="25">
                  <c:v>-4.9999999999999802E-2</c:v>
                </c:pt>
                <c:pt idx="26">
                  <c:v>-4.79999999999998E-2</c:v>
                </c:pt>
                <c:pt idx="27">
                  <c:v>-4.5999999999999798E-2</c:v>
                </c:pt>
                <c:pt idx="28">
                  <c:v>-4.3999999999999803E-2</c:v>
                </c:pt>
                <c:pt idx="29">
                  <c:v>-4.1999999999999801E-2</c:v>
                </c:pt>
                <c:pt idx="30">
                  <c:v>-3.99999999999998E-2</c:v>
                </c:pt>
                <c:pt idx="31">
                  <c:v>-3.7999999999999798E-2</c:v>
                </c:pt>
                <c:pt idx="32">
                  <c:v>-3.5999999999999803E-2</c:v>
                </c:pt>
                <c:pt idx="33">
                  <c:v>-3.3999999999999801E-2</c:v>
                </c:pt>
                <c:pt idx="34">
                  <c:v>-3.1999999999999799E-2</c:v>
                </c:pt>
                <c:pt idx="35">
                  <c:v>-2.9999999999999801E-2</c:v>
                </c:pt>
                <c:pt idx="36">
                  <c:v>-2.7999999999999799E-2</c:v>
                </c:pt>
                <c:pt idx="37">
                  <c:v>-2.5999999999999801E-2</c:v>
                </c:pt>
                <c:pt idx="38">
                  <c:v>-2.3999999999999799E-2</c:v>
                </c:pt>
                <c:pt idx="39">
                  <c:v>-2.1999999999999801E-2</c:v>
                </c:pt>
                <c:pt idx="40">
                  <c:v>-1.9999999999999921E-2</c:v>
                </c:pt>
                <c:pt idx="41">
                  <c:v>-1.7999999999999919E-2</c:v>
                </c:pt>
                <c:pt idx="42">
                  <c:v>-1.5999999999999921E-2</c:v>
                </c:pt>
                <c:pt idx="43">
                  <c:v>-1.399999999999992E-2</c:v>
                </c:pt>
                <c:pt idx="44">
                  <c:v>-1.199999999999992E-2</c:v>
                </c:pt>
                <c:pt idx="45">
                  <c:v>-9.9999999999999204E-3</c:v>
                </c:pt>
                <c:pt idx="46">
                  <c:v>-7.9999999999999204E-3</c:v>
                </c:pt>
                <c:pt idx="47">
                  <c:v>-5.9999999999999203E-3</c:v>
                </c:pt>
                <c:pt idx="48">
                  <c:v>-3.9999999999999203E-3</c:v>
                </c:pt>
                <c:pt idx="49">
                  <c:v>-1.9999999999999298E-3</c:v>
                </c:pt>
                <c:pt idx="50">
                  <c:v>0</c:v>
                </c:pt>
                <c:pt idx="51">
                  <c:v>2E-3</c:v>
                </c:pt>
                <c:pt idx="52">
                  <c:v>4.0000000000000001E-3</c:v>
                </c:pt>
                <c:pt idx="53">
                  <c:v>6.0000000000000001E-3</c:v>
                </c:pt>
                <c:pt idx="54">
                  <c:v>8.0000000000000002E-3</c:v>
                </c:pt>
                <c:pt idx="55">
                  <c:v>0.01</c:v>
                </c:pt>
                <c:pt idx="56">
                  <c:v>1.2E-2</c:v>
                </c:pt>
                <c:pt idx="57">
                  <c:v>1.4E-2</c:v>
                </c:pt>
                <c:pt idx="58">
                  <c:v>1.6E-2</c:v>
                </c:pt>
                <c:pt idx="59">
                  <c:v>1.7999999999999999E-2</c:v>
                </c:pt>
                <c:pt idx="60">
                  <c:v>0.02</c:v>
                </c:pt>
                <c:pt idx="61">
                  <c:v>2.1999999999999999E-2</c:v>
                </c:pt>
                <c:pt idx="62">
                  <c:v>2.4E-2</c:v>
                </c:pt>
                <c:pt idx="63">
                  <c:v>2.5999999999999999E-2</c:v>
                </c:pt>
                <c:pt idx="64">
                  <c:v>2.8000000000000001E-2</c:v>
                </c:pt>
                <c:pt idx="65">
                  <c:v>0.03</c:v>
                </c:pt>
                <c:pt idx="66">
                  <c:v>3.2000000000000001E-2</c:v>
                </c:pt>
                <c:pt idx="67">
                  <c:v>3.4000000000000002E-2</c:v>
                </c:pt>
                <c:pt idx="68">
                  <c:v>3.5999999999999997E-2</c:v>
                </c:pt>
                <c:pt idx="69">
                  <c:v>3.7999999999999999E-2</c:v>
                </c:pt>
                <c:pt idx="70">
                  <c:v>0.04</c:v>
                </c:pt>
                <c:pt idx="71">
                  <c:v>4.2000000000000003E-2</c:v>
                </c:pt>
                <c:pt idx="72">
                  <c:v>4.3999999999999997E-2</c:v>
                </c:pt>
                <c:pt idx="73">
                  <c:v>4.5999999999999999E-2</c:v>
                </c:pt>
                <c:pt idx="74">
                  <c:v>4.8000000000000001E-2</c:v>
                </c:pt>
                <c:pt idx="75">
                  <c:v>0.05</c:v>
                </c:pt>
                <c:pt idx="76">
                  <c:v>5.1999999999999998E-2</c:v>
                </c:pt>
                <c:pt idx="77">
                  <c:v>5.3999999999999999E-2</c:v>
                </c:pt>
                <c:pt idx="78">
                  <c:v>5.6000000000000001E-2</c:v>
                </c:pt>
                <c:pt idx="79">
                  <c:v>5.8000000000000003E-2</c:v>
                </c:pt>
                <c:pt idx="80">
                  <c:v>0.06</c:v>
                </c:pt>
                <c:pt idx="81">
                  <c:v>6.2E-2</c:v>
                </c:pt>
                <c:pt idx="82">
                  <c:v>6.4000000000000001E-2</c:v>
                </c:pt>
                <c:pt idx="83">
                  <c:v>6.6000000000000003E-2</c:v>
                </c:pt>
                <c:pt idx="84">
                  <c:v>6.8000000000000005E-2</c:v>
                </c:pt>
                <c:pt idx="85">
                  <c:v>7.0000000000000007E-2</c:v>
                </c:pt>
                <c:pt idx="86">
                  <c:v>7.1999999999999995E-2</c:v>
                </c:pt>
                <c:pt idx="87">
                  <c:v>7.3999999999999996E-2</c:v>
                </c:pt>
                <c:pt idx="88">
                  <c:v>7.5999999999999998E-2</c:v>
                </c:pt>
                <c:pt idx="89">
                  <c:v>7.8E-2</c:v>
                </c:pt>
                <c:pt idx="90">
                  <c:v>0.08</c:v>
                </c:pt>
                <c:pt idx="91">
                  <c:v>8.2000000000000003E-2</c:v>
                </c:pt>
                <c:pt idx="92">
                  <c:v>8.4000000000000005E-2</c:v>
                </c:pt>
                <c:pt idx="93">
                  <c:v>8.5999999999999993E-2</c:v>
                </c:pt>
                <c:pt idx="94">
                  <c:v>8.7999999999999995E-2</c:v>
                </c:pt>
                <c:pt idx="95">
                  <c:v>0.09</c:v>
                </c:pt>
                <c:pt idx="96">
                  <c:v>9.1999999999999998E-2</c:v>
                </c:pt>
                <c:pt idx="97">
                  <c:v>9.4E-2</c:v>
                </c:pt>
                <c:pt idx="98">
                  <c:v>9.6000000000000002E-2</c:v>
                </c:pt>
                <c:pt idx="99">
                  <c:v>9.8000000000000004E-2</c:v>
                </c:pt>
                <c:pt idx="100">
                  <c:v>0.1</c:v>
                </c:pt>
              </c:numCache>
            </c:numRef>
          </c:xVal>
          <c:yVal>
            <c:numRef>
              <c:f>GIL_parallel_dc_VoutPLUS!$T$2:$T$102</c:f>
              <c:numCache>
                <c:formatCode>General</c:formatCode>
                <c:ptCount val="101"/>
                <c:pt idx="0">
                  <c:v>1.76546679163077</c:v>
                </c:pt>
                <c:pt idx="1">
                  <c:v>1.7642883839297301</c:v>
                </c:pt>
                <c:pt idx="2">
                  <c:v>1.7630334203176501</c:v>
                </c:pt>
                <c:pt idx="3">
                  <c:v>1.7616972419810399</c:v>
                </c:pt>
                <c:pt idx="4">
                  <c:v>1.76027496673355</c:v>
                </c:pt>
                <c:pt idx="5">
                  <c:v>1.75876148680095</c:v>
                </c:pt>
                <c:pt idx="6">
                  <c:v>1.7571514679414499</c:v>
                </c:pt>
                <c:pt idx="7">
                  <c:v>1.75543935012792</c:v>
                </c:pt>
                <c:pt idx="8">
                  <c:v>1.7536193500271799</c:v>
                </c:pt>
                <c:pt idx="9">
                  <c:v>1.7516854655282801</c:v>
                </c:pt>
                <c:pt idx="10">
                  <c:v>1.74963148258649</c:v>
                </c:pt>
                <c:pt idx="11">
                  <c:v>1.7474509846630899</c:v>
                </c:pt>
                <c:pt idx="12">
                  <c:v>1.7451373650512201</c:v>
                </c:pt>
                <c:pt idx="13">
                  <c:v>1.7426838423852899</c:v>
                </c:pt>
                <c:pt idx="14">
                  <c:v>1.7400834796332201</c:v>
                </c:pt>
                <c:pt idx="15">
                  <c:v>1.7373292068680899</c:v>
                </c:pt>
                <c:pt idx="16">
                  <c:v>1.7344138481053899</c:v>
                </c:pt>
                <c:pt idx="17">
                  <c:v>1.7313301524743301</c:v>
                </c:pt>
                <c:pt idx="18">
                  <c:v>1.7280708299648699</c:v>
                </c:pt>
                <c:pt idx="19">
                  <c:v>1.7246285919544999</c:v>
                </c:pt>
                <c:pt idx="20">
                  <c:v>1.7209961966705301</c:v>
                </c:pt>
                <c:pt idx="21">
                  <c:v>1.7171664996821201</c:v>
                </c:pt>
                <c:pt idx="22">
                  <c:v>1.71313250944228</c:v>
                </c:pt>
                <c:pt idx="23">
                  <c:v>1.70888744781169</c:v>
                </c:pt>
                <c:pt idx="24">
                  <c:v>1.7044248153944499</c:v>
                </c:pt>
                <c:pt idx="25">
                  <c:v>1.6997384614003199</c:v>
                </c:pt>
                <c:pt idx="26">
                  <c:v>1.6948226576188401</c:v>
                </c:pt>
                <c:pt idx="27">
                  <c:v>1.6896721758692199</c:v>
                </c:pt>
                <c:pt idx="28">
                  <c:v>1.68428236748343</c:v>
                </c:pt>
                <c:pt idx="29">
                  <c:v>1.6786492458928599</c:v>
                </c:pt>
                <c:pt idx="30">
                  <c:v>1.6727695704541099</c:v>
                </c:pt>
                <c:pt idx="31">
                  <c:v>1.6666409296525</c:v>
                </c:pt>
                <c:pt idx="32">
                  <c:v>1.66026182284598</c:v>
                </c:pt>
                <c:pt idx="33">
                  <c:v>1.65363173911515</c:v>
                </c:pt>
                <c:pt idx="34">
                  <c:v>1.6467512316811499</c:v>
                </c:pt>
                <c:pt idx="35">
                  <c:v>1.63962198627401</c:v>
                </c:pt>
                <c:pt idx="36">
                  <c:v>1.63224688178996</c:v>
                </c:pt>
                <c:pt idx="37">
                  <c:v>1.62463004157237</c:v>
                </c:pt>
                <c:pt idx="38">
                  <c:v>1.61677687369372</c:v>
                </c:pt>
                <c:pt idx="39">
                  <c:v>1.60869409870894</c:v>
                </c:pt>
                <c:pt idx="40">
                  <c:v>1.6003897634963</c:v>
                </c:pt>
                <c:pt idx="41">
                  <c:v>1.5918732400008</c:v>
                </c:pt>
                <c:pt idx="42">
                  <c:v>1.58315520794552</c:v>
                </c:pt>
                <c:pt idx="43">
                  <c:v>1.5742476208740701</c:v>
                </c:pt>
                <c:pt idx="44">
                  <c:v>1.5651636552250801</c:v>
                </c:pt>
                <c:pt idx="45">
                  <c:v>1.5559176425094801</c:v>
                </c:pt>
                <c:pt idx="46">
                  <c:v>1.5465249850501701</c:v>
                </c:pt>
                <c:pt idx="47">
                  <c:v>1.5370020561406601</c:v>
                </c:pt>
                <c:pt idx="48">
                  <c:v>1.5273660858685201</c:v>
                </c:pt>
                <c:pt idx="49">
                  <c:v>1.5176350342173199</c:v>
                </c:pt>
                <c:pt idx="50">
                  <c:v>1.5078274533926901</c:v>
                </c:pt>
                <c:pt idx="51">
                  <c:v>1.49796234905422</c:v>
                </c:pt>
                <c:pt idx="52">
                  <c:v>1.4880589856397199</c:v>
                </c:pt>
                <c:pt idx="53">
                  <c:v>1.47813683055221</c:v>
                </c:pt>
                <c:pt idx="54">
                  <c:v>1.4682152720147801</c:v>
                </c:pt>
                <c:pt idx="55">
                  <c:v>1.4583135525947499</c:v>
                </c:pt>
                <c:pt idx="56">
                  <c:v>1.4484505859300301</c:v>
                </c:pt>
                <c:pt idx="57">
                  <c:v>1.4386448184417999</c:v>
                </c:pt>
                <c:pt idx="58">
                  <c:v>1.42891409507905</c:v>
                </c:pt>
                <c:pt idx="59">
                  <c:v>1.4192755361526701</c:v>
                </c:pt>
                <c:pt idx="60">
                  <c:v>1.40974542689226</c:v>
                </c:pt>
                <c:pt idx="61">
                  <c:v>1.4003391210080101</c:v>
                </c:pt>
                <c:pt idx="62">
                  <c:v>1.3910709591725601</c:v>
                </c:pt>
                <c:pt idx="63">
                  <c:v>1.38195420296556</c:v>
                </c:pt>
                <c:pt idx="64">
                  <c:v>1.3730009844620099</c:v>
                </c:pt>
                <c:pt idx="65">
                  <c:v>1.3642222713034799</c:v>
                </c:pt>
                <c:pt idx="66">
                  <c:v>1.35562784678089</c:v>
                </c:pt>
                <c:pt idx="67">
                  <c:v>1.3472263041842301</c:v>
                </c:pt>
                <c:pt idx="68">
                  <c:v>1.3390250544454201</c:v>
                </c:pt>
                <c:pt idx="69">
                  <c:v>1.33103034591766</c:v>
                </c:pt>
                <c:pt idx="70">
                  <c:v>1.3232472949987699</c:v>
                </c:pt>
                <c:pt idx="71">
                  <c:v>1.31567992621726</c:v>
                </c:pt>
                <c:pt idx="72">
                  <c:v>1.3083312203544299</c:v>
                </c:pt>
                <c:pt idx="73">
                  <c:v>1.30120316916984</c:v>
                </c:pt>
                <c:pt idx="74">
                  <c:v>1.29429683531101</c:v>
                </c:pt>
                <c:pt idx="75">
                  <c:v>1.2876124164818701</c:v>
                </c:pt>
                <c:pt idx="76">
                  <c:v>1.28114931203214</c:v>
                </c:pt>
                <c:pt idx="77">
                  <c:v>1.2749061900637699</c:v>
                </c:pt>
                <c:pt idx="78">
                  <c:v>1.26888105558368</c:v>
                </c:pt>
                <c:pt idx="79">
                  <c:v>1.2630713182305899</c:v>
                </c:pt>
                <c:pt idx="80">
                  <c:v>1.2574738586397201</c:v>
                </c:pt>
                <c:pt idx="81">
                  <c:v>1.25208509283395</c:v>
                </c:pt>
                <c:pt idx="82">
                  <c:v>1.24690103405106</c:v>
                </c:pt>
                <c:pt idx="83">
                  <c:v>1.24191735158103</c:v>
                </c:pt>
                <c:pt idx="84">
                  <c:v>1.2371294262797901</c:v>
                </c:pt>
                <c:pt idx="85">
                  <c:v>1.23253240252416</c:v>
                </c:pt>
                <c:pt idx="86">
                  <c:v>1.2281212364598399</c:v>
                </c:pt>
                <c:pt idx="87">
                  <c:v>1.22389074047014</c:v>
                </c:pt>
                <c:pt idx="88">
                  <c:v>1.21983562385872</c:v>
                </c:pt>
                <c:pt idx="89">
                  <c:v>1.21595052979518</c:v>
                </c:pt>
                <c:pt idx="90">
                  <c:v>1.21223006861758</c:v>
                </c:pt>
                <c:pt idx="91">
                  <c:v>1.2086688476226699</c:v>
                </c:pt>
                <c:pt idx="92">
                  <c:v>1.20526149750331</c:v>
                </c:pt>
                <c:pt idx="93">
                  <c:v>1.2020026956129199</c:v>
                </c:pt>
                <c:pt idx="94">
                  <c:v>1.1988871862519701</c:v>
                </c:pt>
                <c:pt idx="95">
                  <c:v>1.1959097981804601</c:v>
                </c:pt>
                <c:pt idx="96">
                  <c:v>1.1930654595638099</c:v>
                </c:pt>
                <c:pt idx="97">
                  <c:v>1.1903492105609501</c:v>
                </c:pt>
                <c:pt idx="98">
                  <c:v>1.18775621375942</c:v>
                </c:pt>
                <c:pt idx="99">
                  <c:v>1.18528176265733</c:v>
                </c:pt>
                <c:pt idx="100">
                  <c:v>1.1829212883837801</c:v>
                </c:pt>
              </c:numCache>
            </c:numRef>
          </c:yVal>
          <c:smooth val="1"/>
          <c:extLst>
            <c:ext xmlns:c16="http://schemas.microsoft.com/office/drawing/2014/chart" uri="{C3380CC4-5D6E-409C-BE32-E72D297353CC}">
              <c16:uniqueId val="{00000005-914E-4588-B958-9C483BC697A7}"/>
            </c:ext>
          </c:extLst>
        </c:ser>
        <c:dLbls>
          <c:showLegendKey val="0"/>
          <c:showVal val="0"/>
          <c:showCatName val="0"/>
          <c:showSerName val="0"/>
          <c:showPercent val="0"/>
          <c:showBubbleSize val="0"/>
        </c:dLbls>
        <c:axId val="1643114912"/>
        <c:axId val="1643105792"/>
      </c:scatterChart>
      <c:valAx>
        <c:axId val="1643114912"/>
        <c:scaling>
          <c:orientation val="minMax"/>
          <c:max val="0.1"/>
          <c:min val="-0.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r>
                  <a:rPr lang="en-US"/>
                  <a:t>Vin [V]</a:t>
                </a:r>
                <a:endParaRPr lang="ja-JP"/>
              </a:p>
            </c:rich>
          </c:tx>
          <c:overlay val="0"/>
          <c:spPr>
            <a:noFill/>
            <a:ln>
              <a:noFill/>
            </a:ln>
            <a:effectLst/>
          </c:spPr>
          <c:txPr>
            <a:bodyPr rot="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endParaRPr lang="ja-JP"/>
          </a:p>
        </c:txPr>
        <c:crossAx val="1643105792"/>
        <c:crosses val="autoZero"/>
        <c:crossBetween val="midCat"/>
      </c:valAx>
      <c:valAx>
        <c:axId val="1643105792"/>
        <c:scaling>
          <c:orientation val="minMax"/>
          <c:max val="1.8"/>
          <c:min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r>
                  <a:rPr lang="en-US"/>
                  <a:t>VoutPLUS [V]</a:t>
                </a:r>
                <a:endParaRPr lang="ja-JP"/>
              </a:p>
            </c:rich>
          </c:tx>
          <c:overlay val="0"/>
          <c:spPr>
            <a:noFill/>
            <a:ln>
              <a:noFill/>
            </a:ln>
            <a:effectLst/>
          </c:spPr>
          <c:txPr>
            <a:bodyPr rot="-540000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endParaRPr lang="ja-JP"/>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endParaRPr lang="ja-JP"/>
          </a:p>
        </c:txPr>
        <c:crossAx val="1643114912"/>
        <c:crosses val="autoZero"/>
        <c:crossBetween val="midCat"/>
      </c:valAx>
      <c:spPr>
        <a:noFill/>
        <a:ln>
          <a:noFill/>
        </a:ln>
        <a:effectLst/>
      </c:spPr>
    </c:plotArea>
    <c:legend>
      <c:legendPos val="b"/>
      <c:layout>
        <c:manualLayout>
          <c:xMode val="edge"/>
          <c:yMode val="edge"/>
          <c:x val="0.74052712160979883"/>
          <c:y val="7.6357538641003211E-2"/>
          <c:w val="0.24116797900262468"/>
          <c:h val="0.5532720909886264"/>
        </c:manualLayout>
      </c:layout>
      <c:overlay val="1"/>
      <c:spPr>
        <a:noFill/>
        <a:ln>
          <a:noFill/>
        </a:ln>
        <a:effectLst/>
      </c:spPr>
      <c:txPr>
        <a:bodyPr rot="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ysClr val="windowText" lastClr="000000"/>
          </a:solidFill>
        </a:defRPr>
      </a:pPr>
      <a:endParaRPr lang="ja-JP"/>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569905949256343"/>
          <c:y val="5.706000291630213E-2"/>
          <c:w val="0.57455796150481175"/>
          <c:h val="0.70074912510936138"/>
        </c:manualLayout>
      </c:layout>
      <c:scatterChart>
        <c:scatterStyle val="smoothMarker"/>
        <c:varyColors val="0"/>
        <c:ser>
          <c:idx val="2"/>
          <c:order val="0"/>
          <c:tx>
            <c:strRef>
              <c:f>GIL_parallel_dc_VoutPLUS!$Q$1</c:f>
              <c:strCache>
                <c:ptCount val="1"/>
                <c:pt idx="0">
                  <c:v>Vcont=0.1</c:v>
                </c:pt>
              </c:strCache>
            </c:strRef>
          </c:tx>
          <c:spPr>
            <a:ln w="19050" cap="rnd">
              <a:solidFill>
                <a:schemeClr val="accent3"/>
              </a:solidFill>
              <a:round/>
            </a:ln>
            <a:effectLst/>
          </c:spPr>
          <c:marker>
            <c:symbol val="none"/>
          </c:marker>
          <c:xVal>
            <c:numRef>
              <c:f>GIL_parallel_dc_VoutPLUS!$N$2:$N$102</c:f>
              <c:numCache>
                <c:formatCode>General</c:formatCode>
                <c:ptCount val="101"/>
                <c:pt idx="0">
                  <c:v>-0.1</c:v>
                </c:pt>
                <c:pt idx="1">
                  <c:v>-9.8000000000000004E-2</c:v>
                </c:pt>
                <c:pt idx="2">
                  <c:v>-9.6000000000000002E-2</c:v>
                </c:pt>
                <c:pt idx="3">
                  <c:v>-9.4E-2</c:v>
                </c:pt>
                <c:pt idx="4">
                  <c:v>-9.1999999999999998E-2</c:v>
                </c:pt>
                <c:pt idx="5">
                  <c:v>-0.09</c:v>
                </c:pt>
                <c:pt idx="6">
                  <c:v>-8.7999999999999995E-2</c:v>
                </c:pt>
                <c:pt idx="7">
                  <c:v>-8.5999999999999993E-2</c:v>
                </c:pt>
                <c:pt idx="8">
                  <c:v>-8.4000000000000005E-2</c:v>
                </c:pt>
                <c:pt idx="9">
                  <c:v>-8.1999999999999795E-2</c:v>
                </c:pt>
                <c:pt idx="10">
                  <c:v>-7.9999999999999793E-2</c:v>
                </c:pt>
                <c:pt idx="11">
                  <c:v>-7.7999999999999806E-2</c:v>
                </c:pt>
                <c:pt idx="12">
                  <c:v>-7.5999999999999804E-2</c:v>
                </c:pt>
                <c:pt idx="13">
                  <c:v>-7.3999999999999802E-2</c:v>
                </c:pt>
                <c:pt idx="14">
                  <c:v>-7.19999999999998E-2</c:v>
                </c:pt>
                <c:pt idx="15">
                  <c:v>-6.9999999999999798E-2</c:v>
                </c:pt>
                <c:pt idx="16">
                  <c:v>-6.7999999999999797E-2</c:v>
                </c:pt>
                <c:pt idx="17">
                  <c:v>-6.5999999999999795E-2</c:v>
                </c:pt>
                <c:pt idx="18">
                  <c:v>-6.3999999999999793E-2</c:v>
                </c:pt>
                <c:pt idx="19">
                  <c:v>-6.1999999999999798E-2</c:v>
                </c:pt>
                <c:pt idx="20">
                  <c:v>-5.9999999999999797E-2</c:v>
                </c:pt>
                <c:pt idx="21">
                  <c:v>-5.7999999999999802E-2</c:v>
                </c:pt>
                <c:pt idx="22">
                  <c:v>-5.59999999999998E-2</c:v>
                </c:pt>
                <c:pt idx="23">
                  <c:v>-5.3999999999999798E-2</c:v>
                </c:pt>
                <c:pt idx="24">
                  <c:v>-5.1999999999999803E-2</c:v>
                </c:pt>
                <c:pt idx="25">
                  <c:v>-4.9999999999999802E-2</c:v>
                </c:pt>
                <c:pt idx="26">
                  <c:v>-4.79999999999998E-2</c:v>
                </c:pt>
                <c:pt idx="27">
                  <c:v>-4.5999999999999798E-2</c:v>
                </c:pt>
                <c:pt idx="28">
                  <c:v>-4.3999999999999803E-2</c:v>
                </c:pt>
                <c:pt idx="29">
                  <c:v>-4.1999999999999801E-2</c:v>
                </c:pt>
                <c:pt idx="30">
                  <c:v>-3.99999999999998E-2</c:v>
                </c:pt>
                <c:pt idx="31">
                  <c:v>-3.7999999999999798E-2</c:v>
                </c:pt>
                <c:pt idx="32">
                  <c:v>-3.5999999999999803E-2</c:v>
                </c:pt>
                <c:pt idx="33">
                  <c:v>-3.3999999999999801E-2</c:v>
                </c:pt>
                <c:pt idx="34">
                  <c:v>-3.1999999999999799E-2</c:v>
                </c:pt>
                <c:pt idx="35">
                  <c:v>-2.9999999999999801E-2</c:v>
                </c:pt>
                <c:pt idx="36">
                  <c:v>-2.7999999999999799E-2</c:v>
                </c:pt>
                <c:pt idx="37">
                  <c:v>-2.5999999999999801E-2</c:v>
                </c:pt>
                <c:pt idx="38">
                  <c:v>-2.3999999999999799E-2</c:v>
                </c:pt>
                <c:pt idx="39">
                  <c:v>-2.1999999999999801E-2</c:v>
                </c:pt>
                <c:pt idx="40">
                  <c:v>-1.9999999999999921E-2</c:v>
                </c:pt>
                <c:pt idx="41">
                  <c:v>-1.7999999999999919E-2</c:v>
                </c:pt>
                <c:pt idx="42">
                  <c:v>-1.5999999999999921E-2</c:v>
                </c:pt>
                <c:pt idx="43">
                  <c:v>-1.399999999999992E-2</c:v>
                </c:pt>
                <c:pt idx="44">
                  <c:v>-1.199999999999992E-2</c:v>
                </c:pt>
                <c:pt idx="45">
                  <c:v>-9.9999999999999204E-3</c:v>
                </c:pt>
                <c:pt idx="46">
                  <c:v>-7.9999999999999204E-3</c:v>
                </c:pt>
                <c:pt idx="47">
                  <c:v>-5.9999999999999203E-3</c:v>
                </c:pt>
                <c:pt idx="48">
                  <c:v>-3.9999999999999203E-3</c:v>
                </c:pt>
                <c:pt idx="49">
                  <c:v>-1.9999999999999298E-3</c:v>
                </c:pt>
                <c:pt idx="50">
                  <c:v>0</c:v>
                </c:pt>
                <c:pt idx="51">
                  <c:v>2E-3</c:v>
                </c:pt>
                <c:pt idx="52">
                  <c:v>4.0000000000000001E-3</c:v>
                </c:pt>
                <c:pt idx="53">
                  <c:v>6.0000000000000001E-3</c:v>
                </c:pt>
                <c:pt idx="54">
                  <c:v>8.0000000000000002E-3</c:v>
                </c:pt>
                <c:pt idx="55">
                  <c:v>0.01</c:v>
                </c:pt>
                <c:pt idx="56">
                  <c:v>1.2E-2</c:v>
                </c:pt>
                <c:pt idx="57">
                  <c:v>1.4E-2</c:v>
                </c:pt>
                <c:pt idx="58">
                  <c:v>1.6E-2</c:v>
                </c:pt>
                <c:pt idx="59">
                  <c:v>1.7999999999999999E-2</c:v>
                </c:pt>
                <c:pt idx="60">
                  <c:v>0.02</c:v>
                </c:pt>
                <c:pt idx="61">
                  <c:v>2.1999999999999999E-2</c:v>
                </c:pt>
                <c:pt idx="62">
                  <c:v>2.4E-2</c:v>
                </c:pt>
                <c:pt idx="63">
                  <c:v>2.5999999999999999E-2</c:v>
                </c:pt>
                <c:pt idx="64">
                  <c:v>2.8000000000000001E-2</c:v>
                </c:pt>
                <c:pt idx="65">
                  <c:v>0.03</c:v>
                </c:pt>
                <c:pt idx="66">
                  <c:v>3.2000000000000001E-2</c:v>
                </c:pt>
                <c:pt idx="67">
                  <c:v>3.4000000000000002E-2</c:v>
                </c:pt>
                <c:pt idx="68">
                  <c:v>3.5999999999999997E-2</c:v>
                </c:pt>
                <c:pt idx="69">
                  <c:v>3.7999999999999999E-2</c:v>
                </c:pt>
                <c:pt idx="70">
                  <c:v>0.04</c:v>
                </c:pt>
                <c:pt idx="71">
                  <c:v>4.2000000000000003E-2</c:v>
                </c:pt>
                <c:pt idx="72">
                  <c:v>4.3999999999999997E-2</c:v>
                </c:pt>
                <c:pt idx="73">
                  <c:v>4.5999999999999999E-2</c:v>
                </c:pt>
                <c:pt idx="74">
                  <c:v>4.8000000000000001E-2</c:v>
                </c:pt>
                <c:pt idx="75">
                  <c:v>0.05</c:v>
                </c:pt>
                <c:pt idx="76">
                  <c:v>5.1999999999999998E-2</c:v>
                </c:pt>
                <c:pt idx="77">
                  <c:v>5.3999999999999999E-2</c:v>
                </c:pt>
                <c:pt idx="78">
                  <c:v>5.6000000000000001E-2</c:v>
                </c:pt>
                <c:pt idx="79">
                  <c:v>5.8000000000000003E-2</c:v>
                </c:pt>
                <c:pt idx="80">
                  <c:v>0.06</c:v>
                </c:pt>
                <c:pt idx="81">
                  <c:v>6.2E-2</c:v>
                </c:pt>
                <c:pt idx="82">
                  <c:v>6.4000000000000001E-2</c:v>
                </c:pt>
                <c:pt idx="83">
                  <c:v>6.6000000000000003E-2</c:v>
                </c:pt>
                <c:pt idx="84">
                  <c:v>6.8000000000000005E-2</c:v>
                </c:pt>
                <c:pt idx="85">
                  <c:v>7.0000000000000007E-2</c:v>
                </c:pt>
                <c:pt idx="86">
                  <c:v>7.1999999999999995E-2</c:v>
                </c:pt>
                <c:pt idx="87">
                  <c:v>7.3999999999999996E-2</c:v>
                </c:pt>
                <c:pt idx="88">
                  <c:v>7.5999999999999998E-2</c:v>
                </c:pt>
                <c:pt idx="89">
                  <c:v>7.8E-2</c:v>
                </c:pt>
                <c:pt idx="90">
                  <c:v>0.08</c:v>
                </c:pt>
                <c:pt idx="91">
                  <c:v>8.2000000000000003E-2</c:v>
                </c:pt>
                <c:pt idx="92">
                  <c:v>8.4000000000000005E-2</c:v>
                </c:pt>
                <c:pt idx="93">
                  <c:v>8.5999999999999993E-2</c:v>
                </c:pt>
                <c:pt idx="94">
                  <c:v>8.7999999999999995E-2</c:v>
                </c:pt>
                <c:pt idx="95">
                  <c:v>0.09</c:v>
                </c:pt>
                <c:pt idx="96">
                  <c:v>9.1999999999999998E-2</c:v>
                </c:pt>
                <c:pt idx="97">
                  <c:v>9.4E-2</c:v>
                </c:pt>
                <c:pt idx="98">
                  <c:v>9.6000000000000002E-2</c:v>
                </c:pt>
                <c:pt idx="99">
                  <c:v>9.8000000000000004E-2</c:v>
                </c:pt>
                <c:pt idx="100">
                  <c:v>0.1</c:v>
                </c:pt>
              </c:numCache>
            </c:numRef>
          </c:xVal>
          <c:yVal>
            <c:numRef>
              <c:f>GIL_parallel_dc_VoutPLUS!$Q$2:$Q$102</c:f>
              <c:numCache>
                <c:formatCode>General</c:formatCode>
                <c:ptCount val="101"/>
                <c:pt idx="0">
                  <c:v>1.2870206133194899</c:v>
                </c:pt>
                <c:pt idx="1">
                  <c:v>1.2891558800726799</c:v>
                </c:pt>
                <c:pt idx="2">
                  <c:v>1.2913861030823801</c:v>
                </c:pt>
                <c:pt idx="3">
                  <c:v>1.29371307073578</c:v>
                </c:pt>
                <c:pt idx="4">
                  <c:v>1.29613842111333</c:v>
                </c:pt>
                <c:pt idx="5">
                  <c:v>1.2986636286997499</c:v>
                </c:pt>
                <c:pt idx="6">
                  <c:v>1.3012899935347899</c:v>
                </c:pt>
                <c:pt idx="7">
                  <c:v>1.30401863135973</c:v>
                </c:pt>
                <c:pt idx="8">
                  <c:v>1.30685046488565</c:v>
                </c:pt>
                <c:pt idx="9">
                  <c:v>1.3097862162937399</c:v>
                </c:pt>
                <c:pt idx="10">
                  <c:v>1.31282640106018</c:v>
                </c:pt>
                <c:pt idx="11">
                  <c:v>1.3159713231765999</c:v>
                </c:pt>
                <c:pt idx="12">
                  <c:v>1.3192210718147901</c:v>
                </c:pt>
                <c:pt idx="13">
                  <c:v>1.32257551945961</c:v>
                </c:pt>
                <c:pt idx="14">
                  <c:v>1.3260343215092001</c:v>
                </c:pt>
                <c:pt idx="15">
                  <c:v>1.3295969173165301</c:v>
                </c:pt>
                <c:pt idx="16">
                  <c:v>1.3332625326221601</c:v>
                </c:pt>
                <c:pt idx="17">
                  <c:v>1.3370301833053</c:v>
                </c:pt>
                <c:pt idx="18">
                  <c:v>1.34089868036002</c:v>
                </c:pt>
                <c:pt idx="19">
                  <c:v>1.3448666359854899</c:v>
                </c:pt>
                <c:pt idx="20">
                  <c:v>1.34893247066507</c:v>
                </c:pt>
                <c:pt idx="21">
                  <c:v>1.3530944210979901</c:v>
                </c:pt>
                <c:pt idx="22">
                  <c:v>1.3573505488403901</c:v>
                </c:pt>
                <c:pt idx="23">
                  <c:v>1.3616987495091299</c:v>
                </c:pt>
                <c:pt idx="24">
                  <c:v>1.3661367624020999</c:v>
                </c:pt>
                <c:pt idx="25">
                  <c:v>1.37066218039232</c:v>
                </c:pt>
                <c:pt idx="26">
                  <c:v>1.37527245995965</c:v>
                </c:pt>
                <c:pt idx="27">
                  <c:v>1.37996493123326</c:v>
                </c:pt>
                <c:pt idx="28">
                  <c:v>1.3847368079288001</c:v>
                </c:pt>
                <c:pt idx="29">
                  <c:v>1.38958519707692</c:v>
                </c:pt>
                <c:pt idx="30">
                  <c:v>1.39450710860706</c:v>
                </c:pt>
                <c:pt idx="31">
                  <c:v>1.39949946583747</c:v>
                </c:pt>
                <c:pt idx="32">
                  <c:v>1.40455911369658</c:v>
                </c:pt>
                <c:pt idx="33">
                  <c:v>1.4096828261223799</c:v>
                </c:pt>
                <c:pt idx="34">
                  <c:v>1.41486731372232</c:v>
                </c:pt>
                <c:pt idx="35">
                  <c:v>1.4201092309112999</c:v>
                </c:pt>
                <c:pt idx="36">
                  <c:v>1.4254051825087399</c:v>
                </c:pt>
                <c:pt idx="37">
                  <c:v>1.43075172979482</c:v>
                </c:pt>
                <c:pt idx="38">
                  <c:v>1.43614539603457</c:v>
                </c:pt>
                <c:pt idx="39">
                  <c:v>1.4415826714862701</c:v>
                </c:pt>
                <c:pt idx="40">
                  <c:v>1.4470600179165101</c:v>
                </c:pt>
                <c:pt idx="41">
                  <c:v>1.4525738726496999</c:v>
                </c:pt>
                <c:pt idx="42">
                  <c:v>1.4581206521835699</c:v>
                </c:pt>
                <c:pt idx="43">
                  <c:v>1.46369675540555</c:v>
                </c:pt>
                <c:pt idx="44">
                  <c:v>1.4692985664472</c:v>
                </c:pt>
                <c:pt idx="45">
                  <c:v>1.4749224572052599</c:v>
                </c:pt>
                <c:pt idx="46">
                  <c:v>1.4805647895713101</c:v>
                </c:pt>
                <c:pt idx="47">
                  <c:v>1.4862219174585001</c:v>
                </c:pt>
                <c:pt idx="48">
                  <c:v>1.4918901886104401</c:v>
                </c:pt>
                <c:pt idx="49">
                  <c:v>1.4975659462453601</c:v>
                </c:pt>
                <c:pt idx="50">
                  <c:v>1.5032455305815</c:v>
                </c:pt>
                <c:pt idx="51">
                  <c:v>1.50892528028466</c:v>
                </c:pt>
                <c:pt idx="52">
                  <c:v>1.5146015338790599</c:v>
                </c:pt>
                <c:pt idx="53">
                  <c:v>1.5202706311627201</c:v>
                </c:pt>
                <c:pt idx="54">
                  <c:v>1.5259289146680699</c:v>
                </c:pt>
                <c:pt idx="55">
                  <c:v>1.53157273120899</c:v>
                </c:pt>
                <c:pt idx="56">
                  <c:v>1.5371984335551501</c:v>
                </c:pt>
                <c:pt idx="57">
                  <c:v>1.5428023822788799</c:v>
                </c:pt>
                <c:pt idx="58">
                  <c:v>1.54838094782769</c:v>
                </c:pt>
                <c:pt idx="59">
                  <c:v>1.5539305128068199</c:v>
                </c:pt>
                <c:pt idx="60">
                  <c:v>1.55944747455966</c:v>
                </c:pt>
                <c:pt idx="61">
                  <c:v>1.5649282480872999</c:v>
                </c:pt>
                <c:pt idx="62">
                  <c:v>1.57036926933503</c:v>
                </c:pt>
                <c:pt idx="63">
                  <c:v>1.5757669988818099</c:v>
                </c:pt>
                <c:pt idx="64">
                  <c:v>1.5811179260667201</c:v>
                </c:pt>
                <c:pt idx="65">
                  <c:v>1.5864185735827201</c:v>
                </c:pt>
                <c:pt idx="66">
                  <c:v>1.5916655025641699</c:v>
                </c:pt>
                <c:pt idx="67">
                  <c:v>1.5968553181892</c:v>
                </c:pt>
                <c:pt idx="68">
                  <c:v>1.60198467581194</c:v>
                </c:pt>
                <c:pt idx="69">
                  <c:v>1.6070502876316901</c:v>
                </c:pt>
                <c:pt idx="70">
                  <c:v>1.6120489298978999</c:v>
                </c:pt>
                <c:pt idx="71">
                  <c:v>1.6169774506299901</c:v>
                </c:pt>
                <c:pt idx="72">
                  <c:v>1.62183277706005</c:v>
                </c:pt>
                <c:pt idx="73">
                  <c:v>1.6266119238910599</c:v>
                </c:pt>
                <c:pt idx="74">
                  <c:v>1.6313120038350699</c:v>
                </c:pt>
                <c:pt idx="75">
                  <c:v>1.63593023721859</c:v>
                </c:pt>
                <c:pt idx="76">
                  <c:v>1.6404639617185399</c:v>
                </c:pt>
                <c:pt idx="77">
                  <c:v>1.6449106422940001</c:v>
                </c:pt>
                <c:pt idx="78">
                  <c:v>1.64926788121042</c:v>
                </c:pt>
                <c:pt idx="79">
                  <c:v>1.6535334280403899</c:v>
                </c:pt>
                <c:pt idx="80">
                  <c:v>1.6577051895147199</c:v>
                </c:pt>
                <c:pt idx="81">
                  <c:v>1.6617812390887301</c:v>
                </c:pt>
                <c:pt idx="82">
                  <c:v>1.66575982608243</c:v>
                </c:pt>
                <c:pt idx="83">
                  <c:v>1.6696393842502599</c:v>
                </c:pt>
                <c:pt idx="84">
                  <c:v>1.6734185396357799</c:v>
                </c:pt>
                <c:pt idx="85">
                  <c:v>1.6770961175705901</c:v>
                </c:pt>
                <c:pt idx="86">
                  <c:v>1.68067114868402</c:v>
                </c:pt>
                <c:pt idx="87">
                  <c:v>1.6841428738008899</c:v>
                </c:pt>
                <c:pt idx="88">
                  <c:v>1.68751074761937</c:v>
                </c:pt>
                <c:pt idx="89">
                  <c:v>1.69077444107821</c:v>
                </c:pt>
                <c:pt idx="90">
                  <c:v>1.69393384234322</c:v>
                </c:pt>
                <c:pt idx="91">
                  <c:v>1.6969890563649801</c:v>
                </c:pt>
                <c:pt idx="92">
                  <c:v>1.69994040298389</c:v>
                </c:pt>
                <c:pt idx="93">
                  <c:v>1.70278841358283</c:v>
                </c:pt>
                <c:pt idx="94">
                  <c:v>1.70553382631267</c:v>
                </c:pt>
                <c:pt idx="95">
                  <c:v>1.70817757993926</c:v>
                </c:pt>
                <c:pt idx="96">
                  <c:v>1.7107208063831401</c:v>
                </c:pt>
                <c:pt idx="97">
                  <c:v>1.7131648220433899</c:v>
                </c:pt>
                <c:pt idx="98">
                  <c:v>1.7155111180147999</c:v>
                </c:pt>
                <c:pt idx="99">
                  <c:v>1.71776134932264</c:v>
                </c:pt>
                <c:pt idx="100">
                  <c:v>1.71991732331091</c:v>
                </c:pt>
              </c:numCache>
            </c:numRef>
          </c:yVal>
          <c:smooth val="1"/>
          <c:extLst>
            <c:ext xmlns:c16="http://schemas.microsoft.com/office/drawing/2014/chart" uri="{C3380CC4-5D6E-409C-BE32-E72D297353CC}">
              <c16:uniqueId val="{00000000-4033-475D-AEE9-AAFEC9FF4138}"/>
            </c:ext>
          </c:extLst>
        </c:ser>
        <c:ser>
          <c:idx val="1"/>
          <c:order val="1"/>
          <c:tx>
            <c:strRef>
              <c:f>GIL_parallel_dc_VoutPLUS!$P$1</c:f>
              <c:strCache>
                <c:ptCount val="1"/>
                <c:pt idx="0">
                  <c:v>Vcont=0.06</c:v>
                </c:pt>
              </c:strCache>
            </c:strRef>
          </c:tx>
          <c:spPr>
            <a:ln w="19050" cap="rnd">
              <a:solidFill>
                <a:schemeClr val="accent2"/>
              </a:solidFill>
              <a:round/>
            </a:ln>
            <a:effectLst/>
          </c:spPr>
          <c:marker>
            <c:symbol val="none"/>
          </c:marker>
          <c:xVal>
            <c:numRef>
              <c:f>GIL_parallel_dc_VoutPLUS!$N$2:$N$102</c:f>
              <c:numCache>
                <c:formatCode>General</c:formatCode>
                <c:ptCount val="101"/>
                <c:pt idx="0">
                  <c:v>-0.1</c:v>
                </c:pt>
                <c:pt idx="1">
                  <c:v>-9.8000000000000004E-2</c:v>
                </c:pt>
                <c:pt idx="2">
                  <c:v>-9.6000000000000002E-2</c:v>
                </c:pt>
                <c:pt idx="3">
                  <c:v>-9.4E-2</c:v>
                </c:pt>
                <c:pt idx="4">
                  <c:v>-9.1999999999999998E-2</c:v>
                </c:pt>
                <c:pt idx="5">
                  <c:v>-0.09</c:v>
                </c:pt>
                <c:pt idx="6">
                  <c:v>-8.7999999999999995E-2</c:v>
                </c:pt>
                <c:pt idx="7">
                  <c:v>-8.5999999999999993E-2</c:v>
                </c:pt>
                <c:pt idx="8">
                  <c:v>-8.4000000000000005E-2</c:v>
                </c:pt>
                <c:pt idx="9">
                  <c:v>-8.1999999999999795E-2</c:v>
                </c:pt>
                <c:pt idx="10">
                  <c:v>-7.9999999999999793E-2</c:v>
                </c:pt>
                <c:pt idx="11">
                  <c:v>-7.7999999999999806E-2</c:v>
                </c:pt>
                <c:pt idx="12">
                  <c:v>-7.5999999999999804E-2</c:v>
                </c:pt>
                <c:pt idx="13">
                  <c:v>-7.3999999999999802E-2</c:v>
                </c:pt>
                <c:pt idx="14">
                  <c:v>-7.19999999999998E-2</c:v>
                </c:pt>
                <c:pt idx="15">
                  <c:v>-6.9999999999999798E-2</c:v>
                </c:pt>
                <c:pt idx="16">
                  <c:v>-6.7999999999999797E-2</c:v>
                </c:pt>
                <c:pt idx="17">
                  <c:v>-6.5999999999999795E-2</c:v>
                </c:pt>
                <c:pt idx="18">
                  <c:v>-6.3999999999999793E-2</c:v>
                </c:pt>
                <c:pt idx="19">
                  <c:v>-6.1999999999999798E-2</c:v>
                </c:pt>
                <c:pt idx="20">
                  <c:v>-5.9999999999999797E-2</c:v>
                </c:pt>
                <c:pt idx="21">
                  <c:v>-5.7999999999999802E-2</c:v>
                </c:pt>
                <c:pt idx="22">
                  <c:v>-5.59999999999998E-2</c:v>
                </c:pt>
                <c:pt idx="23">
                  <c:v>-5.3999999999999798E-2</c:v>
                </c:pt>
                <c:pt idx="24">
                  <c:v>-5.1999999999999803E-2</c:v>
                </c:pt>
                <c:pt idx="25">
                  <c:v>-4.9999999999999802E-2</c:v>
                </c:pt>
                <c:pt idx="26">
                  <c:v>-4.79999999999998E-2</c:v>
                </c:pt>
                <c:pt idx="27">
                  <c:v>-4.5999999999999798E-2</c:v>
                </c:pt>
                <c:pt idx="28">
                  <c:v>-4.3999999999999803E-2</c:v>
                </c:pt>
                <c:pt idx="29">
                  <c:v>-4.1999999999999801E-2</c:v>
                </c:pt>
                <c:pt idx="30">
                  <c:v>-3.99999999999998E-2</c:v>
                </c:pt>
                <c:pt idx="31">
                  <c:v>-3.7999999999999798E-2</c:v>
                </c:pt>
                <c:pt idx="32">
                  <c:v>-3.5999999999999803E-2</c:v>
                </c:pt>
                <c:pt idx="33">
                  <c:v>-3.3999999999999801E-2</c:v>
                </c:pt>
                <c:pt idx="34">
                  <c:v>-3.1999999999999799E-2</c:v>
                </c:pt>
                <c:pt idx="35">
                  <c:v>-2.9999999999999801E-2</c:v>
                </c:pt>
                <c:pt idx="36">
                  <c:v>-2.7999999999999799E-2</c:v>
                </c:pt>
                <c:pt idx="37">
                  <c:v>-2.5999999999999801E-2</c:v>
                </c:pt>
                <c:pt idx="38">
                  <c:v>-2.3999999999999799E-2</c:v>
                </c:pt>
                <c:pt idx="39">
                  <c:v>-2.1999999999999801E-2</c:v>
                </c:pt>
                <c:pt idx="40">
                  <c:v>-1.9999999999999921E-2</c:v>
                </c:pt>
                <c:pt idx="41">
                  <c:v>-1.7999999999999919E-2</c:v>
                </c:pt>
                <c:pt idx="42">
                  <c:v>-1.5999999999999921E-2</c:v>
                </c:pt>
                <c:pt idx="43">
                  <c:v>-1.399999999999992E-2</c:v>
                </c:pt>
                <c:pt idx="44">
                  <c:v>-1.199999999999992E-2</c:v>
                </c:pt>
                <c:pt idx="45">
                  <c:v>-9.9999999999999204E-3</c:v>
                </c:pt>
                <c:pt idx="46">
                  <c:v>-7.9999999999999204E-3</c:v>
                </c:pt>
                <c:pt idx="47">
                  <c:v>-5.9999999999999203E-3</c:v>
                </c:pt>
                <c:pt idx="48">
                  <c:v>-3.9999999999999203E-3</c:v>
                </c:pt>
                <c:pt idx="49">
                  <c:v>-1.9999999999999298E-3</c:v>
                </c:pt>
                <c:pt idx="50">
                  <c:v>0</c:v>
                </c:pt>
                <c:pt idx="51">
                  <c:v>2E-3</c:v>
                </c:pt>
                <c:pt idx="52">
                  <c:v>4.0000000000000001E-3</c:v>
                </c:pt>
                <c:pt idx="53">
                  <c:v>6.0000000000000001E-3</c:v>
                </c:pt>
                <c:pt idx="54">
                  <c:v>8.0000000000000002E-3</c:v>
                </c:pt>
                <c:pt idx="55">
                  <c:v>0.01</c:v>
                </c:pt>
                <c:pt idx="56">
                  <c:v>1.2E-2</c:v>
                </c:pt>
                <c:pt idx="57">
                  <c:v>1.4E-2</c:v>
                </c:pt>
                <c:pt idx="58">
                  <c:v>1.6E-2</c:v>
                </c:pt>
                <c:pt idx="59">
                  <c:v>1.7999999999999999E-2</c:v>
                </c:pt>
                <c:pt idx="60">
                  <c:v>0.02</c:v>
                </c:pt>
                <c:pt idx="61">
                  <c:v>2.1999999999999999E-2</c:v>
                </c:pt>
                <c:pt idx="62">
                  <c:v>2.4E-2</c:v>
                </c:pt>
                <c:pt idx="63">
                  <c:v>2.5999999999999999E-2</c:v>
                </c:pt>
                <c:pt idx="64">
                  <c:v>2.8000000000000001E-2</c:v>
                </c:pt>
                <c:pt idx="65">
                  <c:v>0.03</c:v>
                </c:pt>
                <c:pt idx="66">
                  <c:v>3.2000000000000001E-2</c:v>
                </c:pt>
                <c:pt idx="67">
                  <c:v>3.4000000000000002E-2</c:v>
                </c:pt>
                <c:pt idx="68">
                  <c:v>3.5999999999999997E-2</c:v>
                </c:pt>
                <c:pt idx="69">
                  <c:v>3.7999999999999999E-2</c:v>
                </c:pt>
                <c:pt idx="70">
                  <c:v>0.04</c:v>
                </c:pt>
                <c:pt idx="71">
                  <c:v>4.2000000000000003E-2</c:v>
                </c:pt>
                <c:pt idx="72">
                  <c:v>4.3999999999999997E-2</c:v>
                </c:pt>
                <c:pt idx="73">
                  <c:v>4.5999999999999999E-2</c:v>
                </c:pt>
                <c:pt idx="74">
                  <c:v>4.8000000000000001E-2</c:v>
                </c:pt>
                <c:pt idx="75">
                  <c:v>0.05</c:v>
                </c:pt>
                <c:pt idx="76">
                  <c:v>5.1999999999999998E-2</c:v>
                </c:pt>
                <c:pt idx="77">
                  <c:v>5.3999999999999999E-2</c:v>
                </c:pt>
                <c:pt idx="78">
                  <c:v>5.6000000000000001E-2</c:v>
                </c:pt>
                <c:pt idx="79">
                  <c:v>5.8000000000000003E-2</c:v>
                </c:pt>
                <c:pt idx="80">
                  <c:v>0.06</c:v>
                </c:pt>
                <c:pt idx="81">
                  <c:v>6.2E-2</c:v>
                </c:pt>
                <c:pt idx="82">
                  <c:v>6.4000000000000001E-2</c:v>
                </c:pt>
                <c:pt idx="83">
                  <c:v>6.6000000000000003E-2</c:v>
                </c:pt>
                <c:pt idx="84">
                  <c:v>6.8000000000000005E-2</c:v>
                </c:pt>
                <c:pt idx="85">
                  <c:v>7.0000000000000007E-2</c:v>
                </c:pt>
                <c:pt idx="86">
                  <c:v>7.1999999999999995E-2</c:v>
                </c:pt>
                <c:pt idx="87">
                  <c:v>7.3999999999999996E-2</c:v>
                </c:pt>
                <c:pt idx="88">
                  <c:v>7.5999999999999998E-2</c:v>
                </c:pt>
                <c:pt idx="89">
                  <c:v>7.8E-2</c:v>
                </c:pt>
                <c:pt idx="90">
                  <c:v>0.08</c:v>
                </c:pt>
                <c:pt idx="91">
                  <c:v>8.2000000000000003E-2</c:v>
                </c:pt>
                <c:pt idx="92">
                  <c:v>8.4000000000000005E-2</c:v>
                </c:pt>
                <c:pt idx="93">
                  <c:v>8.5999999999999993E-2</c:v>
                </c:pt>
                <c:pt idx="94">
                  <c:v>8.7999999999999995E-2</c:v>
                </c:pt>
                <c:pt idx="95">
                  <c:v>0.09</c:v>
                </c:pt>
                <c:pt idx="96">
                  <c:v>9.1999999999999998E-2</c:v>
                </c:pt>
                <c:pt idx="97">
                  <c:v>9.4E-2</c:v>
                </c:pt>
                <c:pt idx="98">
                  <c:v>9.6000000000000002E-2</c:v>
                </c:pt>
                <c:pt idx="99">
                  <c:v>9.8000000000000004E-2</c:v>
                </c:pt>
                <c:pt idx="100">
                  <c:v>0.1</c:v>
                </c:pt>
              </c:numCache>
            </c:numRef>
          </c:xVal>
          <c:yVal>
            <c:numRef>
              <c:f>GIL_parallel_dc_VoutPLUS!$P$2:$P$102</c:f>
              <c:numCache>
                <c:formatCode>General</c:formatCode>
                <c:ptCount val="101"/>
                <c:pt idx="0">
                  <c:v>1.3509933486422701</c:v>
                </c:pt>
                <c:pt idx="1">
                  <c:v>1.35252167420351</c:v>
                </c:pt>
                <c:pt idx="2">
                  <c:v>1.3541163225567701</c:v>
                </c:pt>
                <c:pt idx="3">
                  <c:v>1.3557784894832401</c:v>
                </c:pt>
                <c:pt idx="4">
                  <c:v>1.35750927069424</c:v>
                </c:pt>
                <c:pt idx="5">
                  <c:v>1.3593096521840999</c:v>
                </c:pt>
                <c:pt idx="6">
                  <c:v>1.36118050240429</c:v>
                </c:pt>
                <c:pt idx="7">
                  <c:v>1.3631225650054699</c:v>
                </c:pt>
                <c:pt idx="8">
                  <c:v>1.36513645224729</c:v>
                </c:pt>
                <c:pt idx="9">
                  <c:v>1.3672226391704601</c:v>
                </c:pt>
                <c:pt idx="10">
                  <c:v>1.36938145861714</c:v>
                </c:pt>
                <c:pt idx="11">
                  <c:v>1.37161309717476</c:v>
                </c:pt>
                <c:pt idx="12">
                  <c:v>1.37391759210555</c:v>
                </c:pt>
                <c:pt idx="13">
                  <c:v>1.37629482930848</c:v>
                </c:pt>
                <c:pt idx="14">
                  <c:v>1.3787445423295199</c:v>
                </c:pt>
                <c:pt idx="15">
                  <c:v>1.38126631240525</c:v>
                </c:pt>
                <c:pt idx="16">
                  <c:v>1.38385956966116</c:v>
                </c:pt>
                <c:pt idx="17">
                  <c:v>1.38652359532912</c:v>
                </c:pt>
                <c:pt idx="18">
                  <c:v>1.3892575249413901</c:v>
                </c:pt>
                <c:pt idx="19">
                  <c:v>1.39206035245436</c:v>
                </c:pt>
                <c:pt idx="20">
                  <c:v>1.3949309352228501</c:v>
                </c:pt>
                <c:pt idx="21">
                  <c:v>1.39786799973228</c:v>
                </c:pt>
                <c:pt idx="22">
                  <c:v>1.4008701479848999</c:v>
                </c:pt>
                <c:pt idx="23">
                  <c:v>1.4039358644282101</c:v>
                </c:pt>
                <c:pt idx="24">
                  <c:v>1.4070635233087001</c:v>
                </c:pt>
                <c:pt idx="25">
                  <c:v>1.41025139648483</c:v>
                </c:pt>
                <c:pt idx="26">
                  <c:v>1.4134976621903701</c:v>
                </c:pt>
                <c:pt idx="27">
                  <c:v>1.4168004125359801</c:v>
                </c:pt>
                <c:pt idx="28">
                  <c:v>1.4201576610642701</c:v>
                </c:pt>
                <c:pt idx="29">
                  <c:v>1.4235673505437001</c:v>
                </c:pt>
                <c:pt idx="30">
                  <c:v>1.4270273605479</c:v>
                </c:pt>
                <c:pt idx="31">
                  <c:v>1.4305355147423799</c:v>
                </c:pt>
                <c:pt idx="32">
                  <c:v>1.43408958652845</c:v>
                </c:pt>
                <c:pt idx="33">
                  <c:v>1.43768731198161</c:v>
                </c:pt>
                <c:pt idx="34">
                  <c:v>1.44132638307143</c:v>
                </c:pt>
                <c:pt idx="35">
                  <c:v>1.44500446608594</c:v>
                </c:pt>
                <c:pt idx="36">
                  <c:v>1.44871920028924</c:v>
                </c:pt>
                <c:pt idx="37">
                  <c:v>1.45246820377543</c:v>
                </c:pt>
                <c:pt idx="38">
                  <c:v>1.45624907752929</c:v>
                </c:pt>
                <c:pt idx="39">
                  <c:v>1.4600594089869401</c:v>
                </c:pt>
                <c:pt idx="40">
                  <c:v>1.4638967751126699</c:v>
                </c:pt>
                <c:pt idx="41">
                  <c:v>1.4677587450140599</c:v>
                </c:pt>
                <c:pt idx="42">
                  <c:v>1.47164288212278</c:v>
                </c:pt>
                <c:pt idx="43">
                  <c:v>1.47554674597225</c:v>
                </c:pt>
                <c:pt idx="44">
                  <c:v>1.47946789360701</c:v>
                </c:pt>
                <c:pt idx="45">
                  <c:v>1.4834038806610099</c:v>
                </c:pt>
                <c:pt idx="46">
                  <c:v>1.4873522621439099</c:v>
                </c:pt>
                <c:pt idx="47">
                  <c:v>1.4913105929761901</c:v>
                </c:pt>
                <c:pt idx="48">
                  <c:v>1.4952764283145199</c:v>
                </c:pt>
                <c:pt idx="49">
                  <c:v>1.4992473237098001</c:v>
                </c:pt>
                <c:pt idx="50">
                  <c:v>1.50322083514061</c:v>
                </c:pt>
                <c:pt idx="51">
                  <c:v>1.50719451896495</c:v>
                </c:pt>
                <c:pt idx="52">
                  <c:v>1.51116593183346</c:v>
                </c:pt>
                <c:pt idx="53">
                  <c:v>1.5151326306072199</c:v>
                </c:pt>
                <c:pt idx="54">
                  <c:v>1.51909217232297</c:v>
                </c:pt>
                <c:pt idx="55">
                  <c:v>1.5230421142489601</c:v>
                </c:pt>
                <c:pt idx="56">
                  <c:v>1.5269800140735299</c:v>
                </c:pt>
                <c:pt idx="57">
                  <c:v>1.53090343026912</c:v>
                </c:pt>
                <c:pt idx="58">
                  <c:v>1.53480992267289</c:v>
                </c:pt>
                <c:pt idx="59">
                  <c:v>1.53869705332495</c:v>
                </c:pt>
                <c:pt idx="60">
                  <c:v>1.5425623876036301</c:v>
                </c:pt>
                <c:pt idx="61">
                  <c:v>1.54640349569594</c:v>
                </c:pt>
                <c:pt idx="62">
                  <c:v>1.55021795443898</c:v>
                </c:pt>
                <c:pt idx="63">
                  <c:v>1.5540033495655601</c:v>
                </c:pt>
                <c:pt idx="64">
                  <c:v>1.5577572783837099</c:v>
                </c:pt>
                <c:pt idx="65">
                  <c:v>1.56147735291571</c:v>
                </c:pt>
                <c:pt idx="66">
                  <c:v>1.5651612035167299</c:v>
                </c:pt>
                <c:pt idx="67">
                  <c:v>1.5688064829875199</c:v>
                </c:pt>
                <c:pt idx="68">
                  <c:v>1.57241087118808</c:v>
                </c:pt>
                <c:pt idx="69">
                  <c:v>1.5759720801511099</c:v>
                </c:pt>
                <c:pt idx="70">
                  <c:v>1.5794878596851201</c:v>
                </c:pt>
                <c:pt idx="71">
                  <c:v>1.58295600473195</c:v>
                </c:pt>
                <c:pt idx="72">
                  <c:v>1.5863743554502401</c:v>
                </c:pt>
                <c:pt idx="73">
                  <c:v>1.58974081697414</c:v>
                </c:pt>
                <c:pt idx="74">
                  <c:v>1.59305335380619</c:v>
                </c:pt>
                <c:pt idx="75">
                  <c:v>1.59631000376468</c:v>
                </c:pt>
                <c:pt idx="76">
                  <c:v>1.59950888441511</c:v>
                </c:pt>
                <c:pt idx="77">
                  <c:v>1.6026482005240399</c:v>
                </c:pt>
                <c:pt idx="78">
                  <c:v>1.6057262514398101</c:v>
                </c:pt>
                <c:pt idx="79">
                  <c:v>1.6087414397422799</c:v>
                </c:pt>
                <c:pt idx="80">
                  <c:v>1.61169227891565</c:v>
                </c:pt>
                <c:pt idx="81">
                  <c:v>1.61457740054751</c:v>
                </c:pt>
                <c:pt idx="82">
                  <c:v>1.6173955610939901</c:v>
                </c:pt>
                <c:pt idx="83">
                  <c:v>1.6201456480973699</c:v>
                </c:pt>
                <c:pt idx="84">
                  <c:v>1.6228266857478</c:v>
                </c:pt>
                <c:pt idx="85">
                  <c:v>1.6254378396895099</c:v>
                </c:pt>
                <c:pt idx="86">
                  <c:v>1.62797842098265</c:v>
                </c:pt>
                <c:pt idx="87">
                  <c:v>1.63044788914559</c:v>
                </c:pt>
                <c:pt idx="88">
                  <c:v>1.63284585423497</c:v>
                </c:pt>
                <c:pt idx="89">
                  <c:v>1.6351720779241199</c:v>
                </c:pt>
                <c:pt idx="90">
                  <c:v>1.6374264734480499</c:v>
                </c:pt>
                <c:pt idx="91">
                  <c:v>1.6396091045385599</c:v>
                </c:pt>
                <c:pt idx="92">
                  <c:v>1.6417201833366299</c:v>
                </c:pt>
                <c:pt idx="93">
                  <c:v>1.64376006729936</c:v>
                </c:pt>
                <c:pt idx="94">
                  <c:v>1.6457292551490099</c:v>
                </c:pt>
                <c:pt idx="95">
                  <c:v>1.6476283819258699</c:v>
                </c:pt>
                <c:pt idx="96">
                  <c:v>1.6494582132195801</c:v>
                </c:pt>
                <c:pt idx="97">
                  <c:v>1.6512196386633</c:v>
                </c:pt>
                <c:pt idx="98">
                  <c:v>1.65291366478283</c:v>
                </c:pt>
                <c:pt idx="99">
                  <c:v>1.6545414072982501</c:v>
                </c:pt>
                <c:pt idx="100">
                  <c:v>1.6561040829779301</c:v>
                </c:pt>
              </c:numCache>
            </c:numRef>
          </c:yVal>
          <c:smooth val="1"/>
          <c:extLst>
            <c:ext xmlns:c16="http://schemas.microsoft.com/office/drawing/2014/chart" uri="{C3380CC4-5D6E-409C-BE32-E72D297353CC}">
              <c16:uniqueId val="{00000001-4033-475D-AEE9-AAFEC9FF4138}"/>
            </c:ext>
          </c:extLst>
        </c:ser>
        <c:ser>
          <c:idx val="0"/>
          <c:order val="2"/>
          <c:tx>
            <c:strRef>
              <c:f>GIL_parallel_dc_VoutPLUS!$O$1</c:f>
              <c:strCache>
                <c:ptCount val="1"/>
                <c:pt idx="0">
                  <c:v>Vcont=0.02</c:v>
                </c:pt>
              </c:strCache>
            </c:strRef>
          </c:tx>
          <c:spPr>
            <a:ln w="19050" cap="rnd">
              <a:solidFill>
                <a:schemeClr val="accent1"/>
              </a:solidFill>
              <a:round/>
            </a:ln>
            <a:effectLst/>
          </c:spPr>
          <c:marker>
            <c:symbol val="none"/>
          </c:marker>
          <c:xVal>
            <c:numRef>
              <c:f>GIL_parallel_dc_VoutPLUS!$N$2:$N$102</c:f>
              <c:numCache>
                <c:formatCode>General</c:formatCode>
                <c:ptCount val="101"/>
                <c:pt idx="0">
                  <c:v>-0.1</c:v>
                </c:pt>
                <c:pt idx="1">
                  <c:v>-9.8000000000000004E-2</c:v>
                </c:pt>
                <c:pt idx="2">
                  <c:v>-9.6000000000000002E-2</c:v>
                </c:pt>
                <c:pt idx="3">
                  <c:v>-9.4E-2</c:v>
                </c:pt>
                <c:pt idx="4">
                  <c:v>-9.1999999999999998E-2</c:v>
                </c:pt>
                <c:pt idx="5">
                  <c:v>-0.09</c:v>
                </c:pt>
                <c:pt idx="6">
                  <c:v>-8.7999999999999995E-2</c:v>
                </c:pt>
                <c:pt idx="7">
                  <c:v>-8.5999999999999993E-2</c:v>
                </c:pt>
                <c:pt idx="8">
                  <c:v>-8.4000000000000005E-2</c:v>
                </c:pt>
                <c:pt idx="9">
                  <c:v>-8.1999999999999795E-2</c:v>
                </c:pt>
                <c:pt idx="10">
                  <c:v>-7.9999999999999793E-2</c:v>
                </c:pt>
                <c:pt idx="11">
                  <c:v>-7.7999999999999806E-2</c:v>
                </c:pt>
                <c:pt idx="12">
                  <c:v>-7.5999999999999804E-2</c:v>
                </c:pt>
                <c:pt idx="13">
                  <c:v>-7.3999999999999802E-2</c:v>
                </c:pt>
                <c:pt idx="14">
                  <c:v>-7.19999999999998E-2</c:v>
                </c:pt>
                <c:pt idx="15">
                  <c:v>-6.9999999999999798E-2</c:v>
                </c:pt>
                <c:pt idx="16">
                  <c:v>-6.7999999999999797E-2</c:v>
                </c:pt>
                <c:pt idx="17">
                  <c:v>-6.5999999999999795E-2</c:v>
                </c:pt>
                <c:pt idx="18">
                  <c:v>-6.3999999999999793E-2</c:v>
                </c:pt>
                <c:pt idx="19">
                  <c:v>-6.1999999999999798E-2</c:v>
                </c:pt>
                <c:pt idx="20">
                  <c:v>-5.9999999999999797E-2</c:v>
                </c:pt>
                <c:pt idx="21">
                  <c:v>-5.7999999999999802E-2</c:v>
                </c:pt>
                <c:pt idx="22">
                  <c:v>-5.59999999999998E-2</c:v>
                </c:pt>
                <c:pt idx="23">
                  <c:v>-5.3999999999999798E-2</c:v>
                </c:pt>
                <c:pt idx="24">
                  <c:v>-5.1999999999999803E-2</c:v>
                </c:pt>
                <c:pt idx="25">
                  <c:v>-4.9999999999999802E-2</c:v>
                </c:pt>
                <c:pt idx="26">
                  <c:v>-4.79999999999998E-2</c:v>
                </c:pt>
                <c:pt idx="27">
                  <c:v>-4.5999999999999798E-2</c:v>
                </c:pt>
                <c:pt idx="28">
                  <c:v>-4.3999999999999803E-2</c:v>
                </c:pt>
                <c:pt idx="29">
                  <c:v>-4.1999999999999801E-2</c:v>
                </c:pt>
                <c:pt idx="30">
                  <c:v>-3.99999999999998E-2</c:v>
                </c:pt>
                <c:pt idx="31">
                  <c:v>-3.7999999999999798E-2</c:v>
                </c:pt>
                <c:pt idx="32">
                  <c:v>-3.5999999999999803E-2</c:v>
                </c:pt>
                <c:pt idx="33">
                  <c:v>-3.3999999999999801E-2</c:v>
                </c:pt>
                <c:pt idx="34">
                  <c:v>-3.1999999999999799E-2</c:v>
                </c:pt>
                <c:pt idx="35">
                  <c:v>-2.9999999999999801E-2</c:v>
                </c:pt>
                <c:pt idx="36">
                  <c:v>-2.7999999999999799E-2</c:v>
                </c:pt>
                <c:pt idx="37">
                  <c:v>-2.5999999999999801E-2</c:v>
                </c:pt>
                <c:pt idx="38">
                  <c:v>-2.3999999999999799E-2</c:v>
                </c:pt>
                <c:pt idx="39">
                  <c:v>-2.1999999999999801E-2</c:v>
                </c:pt>
                <c:pt idx="40">
                  <c:v>-1.9999999999999921E-2</c:v>
                </c:pt>
                <c:pt idx="41">
                  <c:v>-1.7999999999999919E-2</c:v>
                </c:pt>
                <c:pt idx="42">
                  <c:v>-1.5999999999999921E-2</c:v>
                </c:pt>
                <c:pt idx="43">
                  <c:v>-1.399999999999992E-2</c:v>
                </c:pt>
                <c:pt idx="44">
                  <c:v>-1.199999999999992E-2</c:v>
                </c:pt>
                <c:pt idx="45">
                  <c:v>-9.9999999999999204E-3</c:v>
                </c:pt>
                <c:pt idx="46">
                  <c:v>-7.9999999999999204E-3</c:v>
                </c:pt>
                <c:pt idx="47">
                  <c:v>-5.9999999999999203E-3</c:v>
                </c:pt>
                <c:pt idx="48">
                  <c:v>-3.9999999999999203E-3</c:v>
                </c:pt>
                <c:pt idx="49">
                  <c:v>-1.9999999999999298E-3</c:v>
                </c:pt>
                <c:pt idx="50">
                  <c:v>0</c:v>
                </c:pt>
                <c:pt idx="51">
                  <c:v>2E-3</c:v>
                </c:pt>
                <c:pt idx="52">
                  <c:v>4.0000000000000001E-3</c:v>
                </c:pt>
                <c:pt idx="53">
                  <c:v>6.0000000000000001E-3</c:v>
                </c:pt>
                <c:pt idx="54">
                  <c:v>8.0000000000000002E-3</c:v>
                </c:pt>
                <c:pt idx="55">
                  <c:v>0.01</c:v>
                </c:pt>
                <c:pt idx="56">
                  <c:v>1.2E-2</c:v>
                </c:pt>
                <c:pt idx="57">
                  <c:v>1.4E-2</c:v>
                </c:pt>
                <c:pt idx="58">
                  <c:v>1.6E-2</c:v>
                </c:pt>
                <c:pt idx="59">
                  <c:v>1.7999999999999999E-2</c:v>
                </c:pt>
                <c:pt idx="60">
                  <c:v>0.02</c:v>
                </c:pt>
                <c:pt idx="61">
                  <c:v>2.1999999999999999E-2</c:v>
                </c:pt>
                <c:pt idx="62">
                  <c:v>2.4E-2</c:v>
                </c:pt>
                <c:pt idx="63">
                  <c:v>2.5999999999999999E-2</c:v>
                </c:pt>
                <c:pt idx="64">
                  <c:v>2.8000000000000001E-2</c:v>
                </c:pt>
                <c:pt idx="65">
                  <c:v>0.03</c:v>
                </c:pt>
                <c:pt idx="66">
                  <c:v>3.2000000000000001E-2</c:v>
                </c:pt>
                <c:pt idx="67">
                  <c:v>3.4000000000000002E-2</c:v>
                </c:pt>
                <c:pt idx="68">
                  <c:v>3.5999999999999997E-2</c:v>
                </c:pt>
                <c:pt idx="69">
                  <c:v>3.7999999999999999E-2</c:v>
                </c:pt>
                <c:pt idx="70">
                  <c:v>0.04</c:v>
                </c:pt>
                <c:pt idx="71">
                  <c:v>4.2000000000000003E-2</c:v>
                </c:pt>
                <c:pt idx="72">
                  <c:v>4.3999999999999997E-2</c:v>
                </c:pt>
                <c:pt idx="73">
                  <c:v>4.5999999999999999E-2</c:v>
                </c:pt>
                <c:pt idx="74">
                  <c:v>4.8000000000000001E-2</c:v>
                </c:pt>
                <c:pt idx="75">
                  <c:v>0.05</c:v>
                </c:pt>
                <c:pt idx="76">
                  <c:v>5.1999999999999998E-2</c:v>
                </c:pt>
                <c:pt idx="77">
                  <c:v>5.3999999999999999E-2</c:v>
                </c:pt>
                <c:pt idx="78">
                  <c:v>5.6000000000000001E-2</c:v>
                </c:pt>
                <c:pt idx="79">
                  <c:v>5.8000000000000003E-2</c:v>
                </c:pt>
                <c:pt idx="80">
                  <c:v>0.06</c:v>
                </c:pt>
                <c:pt idx="81">
                  <c:v>6.2E-2</c:v>
                </c:pt>
                <c:pt idx="82">
                  <c:v>6.4000000000000001E-2</c:v>
                </c:pt>
                <c:pt idx="83">
                  <c:v>6.6000000000000003E-2</c:v>
                </c:pt>
                <c:pt idx="84">
                  <c:v>6.8000000000000005E-2</c:v>
                </c:pt>
                <c:pt idx="85">
                  <c:v>7.0000000000000007E-2</c:v>
                </c:pt>
                <c:pt idx="86">
                  <c:v>7.1999999999999995E-2</c:v>
                </c:pt>
                <c:pt idx="87">
                  <c:v>7.3999999999999996E-2</c:v>
                </c:pt>
                <c:pt idx="88">
                  <c:v>7.5999999999999998E-2</c:v>
                </c:pt>
                <c:pt idx="89">
                  <c:v>7.8E-2</c:v>
                </c:pt>
                <c:pt idx="90">
                  <c:v>0.08</c:v>
                </c:pt>
                <c:pt idx="91">
                  <c:v>8.2000000000000003E-2</c:v>
                </c:pt>
                <c:pt idx="92">
                  <c:v>8.4000000000000005E-2</c:v>
                </c:pt>
                <c:pt idx="93">
                  <c:v>8.5999999999999993E-2</c:v>
                </c:pt>
                <c:pt idx="94">
                  <c:v>8.7999999999999995E-2</c:v>
                </c:pt>
                <c:pt idx="95">
                  <c:v>0.09</c:v>
                </c:pt>
                <c:pt idx="96">
                  <c:v>9.1999999999999998E-2</c:v>
                </c:pt>
                <c:pt idx="97">
                  <c:v>9.4E-2</c:v>
                </c:pt>
                <c:pt idx="98">
                  <c:v>9.6000000000000002E-2</c:v>
                </c:pt>
                <c:pt idx="99">
                  <c:v>9.8000000000000004E-2</c:v>
                </c:pt>
                <c:pt idx="100">
                  <c:v>0.1</c:v>
                </c:pt>
              </c:numCache>
            </c:numRef>
          </c:xVal>
          <c:yVal>
            <c:numRef>
              <c:f>GIL_parallel_dc_VoutPLUS!$O$2:$O$102</c:f>
              <c:numCache>
                <c:formatCode>General</c:formatCode>
                <c:ptCount val="101"/>
                <c:pt idx="0">
                  <c:v>1.4492521121664901</c:v>
                </c:pt>
                <c:pt idx="1">
                  <c:v>1.44981754587883</c:v>
                </c:pt>
                <c:pt idx="2">
                  <c:v>1.4504070817740899</c:v>
                </c:pt>
                <c:pt idx="3">
                  <c:v>1.45102103684513</c:v>
                </c:pt>
                <c:pt idx="4">
                  <c:v>1.4516596877002801</c:v>
                </c:pt>
                <c:pt idx="5">
                  <c:v>1.4523232673694699</c:v>
                </c:pt>
                <c:pt idx="6">
                  <c:v>1.45301196291329</c:v>
                </c:pt>
                <c:pt idx="7">
                  <c:v>1.4537259132963001</c:v>
                </c:pt>
                <c:pt idx="8">
                  <c:v>1.4544652075603499</c:v>
                </c:pt>
                <c:pt idx="9">
                  <c:v>1.4552298833305599</c:v>
                </c:pt>
                <c:pt idx="10">
                  <c:v>1.45601992568298</c:v>
                </c:pt>
                <c:pt idx="11">
                  <c:v>1.4568352663977999</c:v>
                </c:pt>
                <c:pt idx="12">
                  <c:v>1.4576757836166601</c:v>
                </c:pt>
                <c:pt idx="13">
                  <c:v>1.45854130191554</c:v>
                </c:pt>
                <c:pt idx="14">
                  <c:v>1.4594315927978501</c:v>
                </c:pt>
                <c:pt idx="15">
                  <c:v>1.46034637560462</c:v>
                </c:pt>
                <c:pt idx="16">
                  <c:v>1.4612853188306201</c:v>
                </c:pt>
                <c:pt idx="17">
                  <c:v>1.4622480418277699</c:v>
                </c:pt>
                <c:pt idx="18">
                  <c:v>1.4632341168693599</c:v>
                </c:pt>
                <c:pt idx="19">
                  <c:v>1.46424307154186</c:v>
                </c:pt>
                <c:pt idx="20">
                  <c:v>1.4652743914250801</c:v>
                </c:pt>
                <c:pt idx="21">
                  <c:v>1.4663275230167001</c:v>
                </c:pt>
                <c:pt idx="22">
                  <c:v>1.4674018769857899</c:v>
                </c:pt>
                <c:pt idx="23">
                  <c:v>1.46849683164558</c:v>
                </c:pt>
                <c:pt idx="24">
                  <c:v>1.46961173609615</c:v>
                </c:pt>
                <c:pt idx="25">
                  <c:v>1.4707459135940399</c:v>
                </c:pt>
                <c:pt idx="26">
                  <c:v>1.4718986649529899</c:v>
                </c:pt>
                <c:pt idx="27">
                  <c:v>1.47306927188976</c:v>
                </c:pt>
                <c:pt idx="28">
                  <c:v>1.4742570002712501</c:v>
                </c:pt>
                <c:pt idx="29">
                  <c:v>1.4754611032235001</c:v>
                </c:pt>
                <c:pt idx="30">
                  <c:v>1.4766808240684</c:v>
                </c:pt>
                <c:pt idx="31">
                  <c:v>1.4779153990592899</c:v>
                </c:pt>
                <c:pt idx="32">
                  <c:v>1.4791640598923199</c:v>
                </c:pt>
                <c:pt idx="33">
                  <c:v>1.48042603597601</c:v>
                </c:pt>
                <c:pt idx="34">
                  <c:v>1.4817005564471399</c:v>
                </c:pt>
                <c:pt idx="35">
                  <c:v>1.4829868519260501</c:v>
                </c:pt>
                <c:pt idx="36">
                  <c:v>1.4842841560095199</c:v>
                </c:pt>
                <c:pt idx="37">
                  <c:v>1.4855917065034501</c:v>
                </c:pt>
                <c:pt idx="38">
                  <c:v>1.48690874640154</c:v>
                </c:pt>
                <c:pt idx="39">
                  <c:v>1.4882345246192801</c:v>
                </c:pt>
                <c:pt idx="40">
                  <c:v>1.4895682964955499</c:v>
                </c:pt>
                <c:pt idx="41">
                  <c:v>1.49090932407582</c:v>
                </c:pt>
                <c:pt idx="42">
                  <c:v>1.49225687619325</c:v>
                </c:pt>
                <c:pt idx="43">
                  <c:v>1.4936102283647901</c:v>
                </c:pt>
                <c:pt idx="44">
                  <c:v>1.4949686625206</c:v>
                </c:pt>
                <c:pt idx="45">
                  <c:v>1.4963314665855201</c:v>
                </c:pt>
                <c:pt idx="46">
                  <c:v>1.49769793393174</c:v>
                </c:pt>
                <c:pt idx="47">
                  <c:v>1.49906736272212</c:v>
                </c:pt>
                <c:pt idx="48">
                  <c:v>1.5004390551631801</c:v>
                </c:pt>
                <c:pt idx="49">
                  <c:v>1.5018123166873201</c:v>
                </c:pt>
                <c:pt idx="50">
                  <c:v>1.50318645508309</c:v>
                </c:pt>
                <c:pt idx="51">
                  <c:v>1.50456077959257</c:v>
                </c:pt>
                <c:pt idx="52">
                  <c:v>1.5059345999945699</c:v>
                </c:pt>
                <c:pt idx="53">
                  <c:v>1.5073072256923801</c:v>
                </c:pt>
                <c:pt idx="54">
                  <c:v>1.5086779648244799</c:v>
                </c:pt>
                <c:pt idx="55">
                  <c:v>1.5100461234168201</c:v>
                </c:pt>
                <c:pt idx="56">
                  <c:v>1.51141100459496</c:v>
                </c:pt>
                <c:pt idx="57">
                  <c:v>1.51277190787462</c:v>
                </c:pt>
                <c:pt idx="58">
                  <c:v>1.51412812854878</c:v>
                </c:pt>
                <c:pt idx="59">
                  <c:v>1.5154789571896801</c:v>
                </c:pt>
                <c:pt idx="60">
                  <c:v>1.5168236792837499</c:v>
                </c:pt>
                <c:pt idx="61">
                  <c:v>1.5181615750169699</c:v>
                </c:pt>
                <c:pt idx="62">
                  <c:v>1.51949191922805</c:v>
                </c:pt>
                <c:pt idx="63">
                  <c:v>1.5208139815456501</c:v>
                </c:pt>
                <c:pt idx="64">
                  <c:v>1.5221270267250899</c:v>
                </c:pt>
                <c:pt idx="65">
                  <c:v>1.5234303151983899</c:v>
                </c:pt>
                <c:pt idx="66">
                  <c:v>1.5247231038498901</c:v>
                </c:pt>
                <c:pt idx="67">
                  <c:v>1.5260046470273301</c:v>
                </c:pt>
                <c:pt idx="68">
                  <c:v>1.52727419779553</c:v>
                </c:pt>
                <c:pt idx="69">
                  <c:v>1.5285310094368501</c:v>
                </c:pt>
                <c:pt idx="70">
                  <c:v>1.5297743371986301</c:v>
                </c:pt>
                <c:pt idx="71">
                  <c:v>1.5310034402839301</c:v>
                </c:pt>
                <c:pt idx="72">
                  <c:v>1.53221758407735</c:v>
                </c:pt>
                <c:pt idx="73">
                  <c:v>1.5334160425925201</c:v>
                </c:pt>
                <c:pt idx="74">
                  <c:v>1.53459810112335</c:v>
                </c:pt>
                <c:pt idx="75">
                  <c:v>1.53576305907532</c:v>
                </c:pt>
                <c:pt idx="76">
                  <c:v>1.5369102329484701</c:v>
                </c:pt>
                <c:pt idx="77">
                  <c:v>1.53803895943851</c:v>
                </c:pt>
                <c:pt idx="78">
                  <c:v>1.5391485986183</c:v>
                </c:pt>
                <c:pt idx="79">
                  <c:v>1.54023853715784</c:v>
                </c:pt>
                <c:pt idx="80">
                  <c:v>1.5413081914973901</c:v>
                </c:pt>
                <c:pt idx="81">
                  <c:v>1.5423570107734199</c:v>
                </c:pt>
                <c:pt idx="82">
                  <c:v>1.5433844800888701</c:v>
                </c:pt>
                <c:pt idx="83">
                  <c:v>1.5443901235584601</c:v>
                </c:pt>
                <c:pt idx="84">
                  <c:v>1.54537350701961</c:v>
                </c:pt>
                <c:pt idx="85">
                  <c:v>1.54633424050524</c:v>
                </c:pt>
                <c:pt idx="86">
                  <c:v>1.54727198043884</c:v>
                </c:pt>
                <c:pt idx="87">
                  <c:v>1.5481864315170299</c:v>
                </c:pt>
                <c:pt idx="88">
                  <c:v>1.54907734825049</c:v>
                </c:pt>
                <c:pt idx="89">
                  <c:v>1.5499445361406099</c:v>
                </c:pt>
                <c:pt idx="90">
                  <c:v>1.55078785247622</c:v>
                </c:pt>
                <c:pt idx="91">
                  <c:v>1.5516072067421001</c:v>
                </c:pt>
                <c:pt idx="92">
                  <c:v>1.5524025606377301</c:v>
                </c:pt>
                <c:pt idx="93">
                  <c:v>1.5531739277121099</c:v>
                </c:pt>
                <c:pt idx="94">
                  <c:v>1.5539213726263901</c:v>
                </c:pt>
                <c:pt idx="95">
                  <c:v>1.5546450100623801</c:v>
                </c:pt>
                <c:pt idx="96">
                  <c:v>1.55534500329942</c:v>
                </c:pt>
                <c:pt idx="97">
                  <c:v>1.55602156248672</c:v>
                </c:pt>
                <c:pt idx="98">
                  <c:v>1.55667494264131</c:v>
                </c:pt>
                <c:pt idx="99">
                  <c:v>1.55730544140396</c:v>
                </c:pt>
                <c:pt idx="100">
                  <c:v>1.55791339658732</c:v>
                </c:pt>
              </c:numCache>
            </c:numRef>
          </c:yVal>
          <c:smooth val="1"/>
          <c:extLst>
            <c:ext xmlns:c16="http://schemas.microsoft.com/office/drawing/2014/chart" uri="{C3380CC4-5D6E-409C-BE32-E72D297353CC}">
              <c16:uniqueId val="{00000002-4033-475D-AEE9-AAFEC9FF4138}"/>
            </c:ext>
          </c:extLst>
        </c:ser>
        <c:ser>
          <c:idx val="3"/>
          <c:order val="3"/>
          <c:tx>
            <c:strRef>
              <c:f>GIL_parallel_dc_VoutPLUS!$R$1</c:f>
              <c:strCache>
                <c:ptCount val="1"/>
                <c:pt idx="0">
                  <c:v>Vcont=-0.02</c:v>
                </c:pt>
              </c:strCache>
            </c:strRef>
          </c:tx>
          <c:spPr>
            <a:ln w="19050" cap="rnd">
              <a:solidFill>
                <a:schemeClr val="accent4"/>
              </a:solidFill>
              <a:round/>
            </a:ln>
            <a:effectLst/>
          </c:spPr>
          <c:marker>
            <c:symbol val="none"/>
          </c:marker>
          <c:xVal>
            <c:numRef>
              <c:f>GIL_parallel_dc_VoutPLUS!$N$2:$N$102</c:f>
              <c:numCache>
                <c:formatCode>General</c:formatCode>
                <c:ptCount val="101"/>
                <c:pt idx="0">
                  <c:v>-0.1</c:v>
                </c:pt>
                <c:pt idx="1">
                  <c:v>-9.8000000000000004E-2</c:v>
                </c:pt>
                <c:pt idx="2">
                  <c:v>-9.6000000000000002E-2</c:v>
                </c:pt>
                <c:pt idx="3">
                  <c:v>-9.4E-2</c:v>
                </c:pt>
                <c:pt idx="4">
                  <c:v>-9.1999999999999998E-2</c:v>
                </c:pt>
                <c:pt idx="5">
                  <c:v>-0.09</c:v>
                </c:pt>
                <c:pt idx="6">
                  <c:v>-8.7999999999999995E-2</c:v>
                </c:pt>
                <c:pt idx="7">
                  <c:v>-8.5999999999999993E-2</c:v>
                </c:pt>
                <c:pt idx="8">
                  <c:v>-8.4000000000000005E-2</c:v>
                </c:pt>
                <c:pt idx="9">
                  <c:v>-8.1999999999999795E-2</c:v>
                </c:pt>
                <c:pt idx="10">
                  <c:v>-7.9999999999999793E-2</c:v>
                </c:pt>
                <c:pt idx="11">
                  <c:v>-7.7999999999999806E-2</c:v>
                </c:pt>
                <c:pt idx="12">
                  <c:v>-7.5999999999999804E-2</c:v>
                </c:pt>
                <c:pt idx="13">
                  <c:v>-7.3999999999999802E-2</c:v>
                </c:pt>
                <c:pt idx="14">
                  <c:v>-7.19999999999998E-2</c:v>
                </c:pt>
                <c:pt idx="15">
                  <c:v>-6.9999999999999798E-2</c:v>
                </c:pt>
                <c:pt idx="16">
                  <c:v>-6.7999999999999797E-2</c:v>
                </c:pt>
                <c:pt idx="17">
                  <c:v>-6.5999999999999795E-2</c:v>
                </c:pt>
                <c:pt idx="18">
                  <c:v>-6.3999999999999793E-2</c:v>
                </c:pt>
                <c:pt idx="19">
                  <c:v>-6.1999999999999798E-2</c:v>
                </c:pt>
                <c:pt idx="20">
                  <c:v>-5.9999999999999797E-2</c:v>
                </c:pt>
                <c:pt idx="21">
                  <c:v>-5.7999999999999802E-2</c:v>
                </c:pt>
                <c:pt idx="22">
                  <c:v>-5.59999999999998E-2</c:v>
                </c:pt>
                <c:pt idx="23">
                  <c:v>-5.3999999999999798E-2</c:v>
                </c:pt>
                <c:pt idx="24">
                  <c:v>-5.1999999999999803E-2</c:v>
                </c:pt>
                <c:pt idx="25">
                  <c:v>-4.9999999999999802E-2</c:v>
                </c:pt>
                <c:pt idx="26">
                  <c:v>-4.79999999999998E-2</c:v>
                </c:pt>
                <c:pt idx="27">
                  <c:v>-4.5999999999999798E-2</c:v>
                </c:pt>
                <c:pt idx="28">
                  <c:v>-4.3999999999999803E-2</c:v>
                </c:pt>
                <c:pt idx="29">
                  <c:v>-4.1999999999999801E-2</c:v>
                </c:pt>
                <c:pt idx="30">
                  <c:v>-3.99999999999998E-2</c:v>
                </c:pt>
                <c:pt idx="31">
                  <c:v>-3.7999999999999798E-2</c:v>
                </c:pt>
                <c:pt idx="32">
                  <c:v>-3.5999999999999803E-2</c:v>
                </c:pt>
                <c:pt idx="33">
                  <c:v>-3.3999999999999801E-2</c:v>
                </c:pt>
                <c:pt idx="34">
                  <c:v>-3.1999999999999799E-2</c:v>
                </c:pt>
                <c:pt idx="35">
                  <c:v>-2.9999999999999801E-2</c:v>
                </c:pt>
                <c:pt idx="36">
                  <c:v>-2.7999999999999799E-2</c:v>
                </c:pt>
                <c:pt idx="37">
                  <c:v>-2.5999999999999801E-2</c:v>
                </c:pt>
                <c:pt idx="38">
                  <c:v>-2.3999999999999799E-2</c:v>
                </c:pt>
                <c:pt idx="39">
                  <c:v>-2.1999999999999801E-2</c:v>
                </c:pt>
                <c:pt idx="40">
                  <c:v>-1.9999999999999921E-2</c:v>
                </c:pt>
                <c:pt idx="41">
                  <c:v>-1.7999999999999919E-2</c:v>
                </c:pt>
                <c:pt idx="42">
                  <c:v>-1.5999999999999921E-2</c:v>
                </c:pt>
                <c:pt idx="43">
                  <c:v>-1.399999999999992E-2</c:v>
                </c:pt>
                <c:pt idx="44">
                  <c:v>-1.199999999999992E-2</c:v>
                </c:pt>
                <c:pt idx="45">
                  <c:v>-9.9999999999999204E-3</c:v>
                </c:pt>
                <c:pt idx="46">
                  <c:v>-7.9999999999999204E-3</c:v>
                </c:pt>
                <c:pt idx="47">
                  <c:v>-5.9999999999999203E-3</c:v>
                </c:pt>
                <c:pt idx="48">
                  <c:v>-3.9999999999999203E-3</c:v>
                </c:pt>
                <c:pt idx="49">
                  <c:v>-1.9999999999999298E-3</c:v>
                </c:pt>
                <c:pt idx="50">
                  <c:v>0</c:v>
                </c:pt>
                <c:pt idx="51">
                  <c:v>2E-3</c:v>
                </c:pt>
                <c:pt idx="52">
                  <c:v>4.0000000000000001E-3</c:v>
                </c:pt>
                <c:pt idx="53">
                  <c:v>6.0000000000000001E-3</c:v>
                </c:pt>
                <c:pt idx="54">
                  <c:v>8.0000000000000002E-3</c:v>
                </c:pt>
                <c:pt idx="55">
                  <c:v>0.01</c:v>
                </c:pt>
                <c:pt idx="56">
                  <c:v>1.2E-2</c:v>
                </c:pt>
                <c:pt idx="57">
                  <c:v>1.4E-2</c:v>
                </c:pt>
                <c:pt idx="58">
                  <c:v>1.6E-2</c:v>
                </c:pt>
                <c:pt idx="59">
                  <c:v>1.7999999999999999E-2</c:v>
                </c:pt>
                <c:pt idx="60">
                  <c:v>0.02</c:v>
                </c:pt>
                <c:pt idx="61">
                  <c:v>2.1999999999999999E-2</c:v>
                </c:pt>
                <c:pt idx="62">
                  <c:v>2.4E-2</c:v>
                </c:pt>
                <c:pt idx="63">
                  <c:v>2.5999999999999999E-2</c:v>
                </c:pt>
                <c:pt idx="64">
                  <c:v>2.8000000000000001E-2</c:v>
                </c:pt>
                <c:pt idx="65">
                  <c:v>0.03</c:v>
                </c:pt>
                <c:pt idx="66">
                  <c:v>3.2000000000000001E-2</c:v>
                </c:pt>
                <c:pt idx="67">
                  <c:v>3.4000000000000002E-2</c:v>
                </c:pt>
                <c:pt idx="68">
                  <c:v>3.5999999999999997E-2</c:v>
                </c:pt>
                <c:pt idx="69">
                  <c:v>3.7999999999999999E-2</c:v>
                </c:pt>
                <c:pt idx="70">
                  <c:v>0.04</c:v>
                </c:pt>
                <c:pt idx="71">
                  <c:v>4.2000000000000003E-2</c:v>
                </c:pt>
                <c:pt idx="72">
                  <c:v>4.3999999999999997E-2</c:v>
                </c:pt>
                <c:pt idx="73">
                  <c:v>4.5999999999999999E-2</c:v>
                </c:pt>
                <c:pt idx="74">
                  <c:v>4.8000000000000001E-2</c:v>
                </c:pt>
                <c:pt idx="75">
                  <c:v>0.05</c:v>
                </c:pt>
                <c:pt idx="76">
                  <c:v>5.1999999999999998E-2</c:v>
                </c:pt>
                <c:pt idx="77">
                  <c:v>5.3999999999999999E-2</c:v>
                </c:pt>
                <c:pt idx="78">
                  <c:v>5.6000000000000001E-2</c:v>
                </c:pt>
                <c:pt idx="79">
                  <c:v>5.8000000000000003E-2</c:v>
                </c:pt>
                <c:pt idx="80">
                  <c:v>0.06</c:v>
                </c:pt>
                <c:pt idx="81">
                  <c:v>6.2E-2</c:v>
                </c:pt>
                <c:pt idx="82">
                  <c:v>6.4000000000000001E-2</c:v>
                </c:pt>
                <c:pt idx="83">
                  <c:v>6.6000000000000003E-2</c:v>
                </c:pt>
                <c:pt idx="84">
                  <c:v>6.8000000000000005E-2</c:v>
                </c:pt>
                <c:pt idx="85">
                  <c:v>7.0000000000000007E-2</c:v>
                </c:pt>
                <c:pt idx="86">
                  <c:v>7.1999999999999995E-2</c:v>
                </c:pt>
                <c:pt idx="87">
                  <c:v>7.3999999999999996E-2</c:v>
                </c:pt>
                <c:pt idx="88">
                  <c:v>7.5999999999999998E-2</c:v>
                </c:pt>
                <c:pt idx="89">
                  <c:v>7.8E-2</c:v>
                </c:pt>
                <c:pt idx="90">
                  <c:v>0.08</c:v>
                </c:pt>
                <c:pt idx="91">
                  <c:v>8.2000000000000003E-2</c:v>
                </c:pt>
                <c:pt idx="92">
                  <c:v>8.4000000000000005E-2</c:v>
                </c:pt>
                <c:pt idx="93">
                  <c:v>8.5999999999999993E-2</c:v>
                </c:pt>
                <c:pt idx="94">
                  <c:v>8.7999999999999995E-2</c:v>
                </c:pt>
                <c:pt idx="95">
                  <c:v>0.09</c:v>
                </c:pt>
                <c:pt idx="96">
                  <c:v>9.1999999999999998E-2</c:v>
                </c:pt>
                <c:pt idx="97">
                  <c:v>9.4E-2</c:v>
                </c:pt>
                <c:pt idx="98">
                  <c:v>9.6000000000000002E-2</c:v>
                </c:pt>
                <c:pt idx="99">
                  <c:v>9.8000000000000004E-2</c:v>
                </c:pt>
                <c:pt idx="100">
                  <c:v>0.1</c:v>
                </c:pt>
              </c:numCache>
            </c:numRef>
          </c:xVal>
          <c:yVal>
            <c:numRef>
              <c:f>GIL_parallel_dc_VoutPLUS!$R$2:$R$102</c:f>
              <c:numCache>
                <c:formatCode>General</c:formatCode>
                <c:ptCount val="101"/>
                <c:pt idx="0">
                  <c:v>1.55791339611531</c:v>
                </c:pt>
                <c:pt idx="1">
                  <c:v>1.5573054413724801</c:v>
                </c:pt>
                <c:pt idx="2">
                  <c:v>1.5566749426097899</c:v>
                </c:pt>
                <c:pt idx="3">
                  <c:v>1.5560215624554301</c:v>
                </c:pt>
                <c:pt idx="4">
                  <c:v>1.5553450032686</c:v>
                </c:pt>
                <c:pt idx="5">
                  <c:v>1.5546450100323099</c:v>
                </c:pt>
                <c:pt idx="6">
                  <c:v>1.55392137259734</c:v>
                </c:pt>
                <c:pt idx="7">
                  <c:v>1.5531739276843399</c:v>
                </c:pt>
                <c:pt idx="8">
                  <c:v>1.5524025606114999</c:v>
                </c:pt>
                <c:pt idx="9">
                  <c:v>1.5516072067176501</c:v>
                </c:pt>
                <c:pt idx="10">
                  <c:v>1.5507878524537899</c:v>
                </c:pt>
                <c:pt idx="11">
                  <c:v>1.5499445361204001</c:v>
                </c:pt>
                <c:pt idx="12">
                  <c:v>1.5490773482326901</c:v>
                </c:pt>
                <c:pt idx="13">
                  <c:v>1.5481864315017999</c:v>
                </c:pt>
                <c:pt idx="14">
                  <c:v>1.54727198042631</c:v>
                </c:pt>
                <c:pt idx="15">
                  <c:v>1.54633424049553</c:v>
                </c:pt>
                <c:pt idx="16">
                  <c:v>1.5453735070127801</c:v>
                </c:pt>
                <c:pt idx="17">
                  <c:v>1.5443901235545501</c:v>
                </c:pt>
                <c:pt idx="18">
                  <c:v>1.5433844800879</c:v>
                </c:pt>
                <c:pt idx="19">
                  <c:v>1.5423570107753599</c:v>
                </c:pt>
                <c:pt idx="20">
                  <c:v>1.54130819150221</c:v>
                </c:pt>
                <c:pt idx="21">
                  <c:v>1.5402385371654199</c:v>
                </c:pt>
                <c:pt idx="22">
                  <c:v>1.53914859862855</c:v>
                </c:pt>
                <c:pt idx="23">
                  <c:v>1.53803895945133</c:v>
                </c:pt>
                <c:pt idx="24">
                  <c:v>1.5369102329637101</c:v>
                </c:pt>
                <c:pt idx="25">
                  <c:v>1.53576305909282</c:v>
                </c:pt>
                <c:pt idx="26">
                  <c:v>1.5345981011429399</c:v>
                </c:pt>
                <c:pt idx="27">
                  <c:v>1.53341604261402</c:v>
                </c:pt>
                <c:pt idx="28">
                  <c:v>1.5322175841005601</c:v>
                </c:pt>
                <c:pt idx="29">
                  <c:v>1.5310034403086801</c:v>
                </c:pt>
                <c:pt idx="30">
                  <c:v>1.5297743372247099</c:v>
                </c:pt>
                <c:pt idx="31">
                  <c:v>1.52853100946409</c:v>
                </c:pt>
                <c:pt idx="32">
                  <c:v>1.5272741978237401</c:v>
                </c:pt>
                <c:pt idx="33">
                  <c:v>1.52600464705634</c:v>
                </c:pt>
                <c:pt idx="34">
                  <c:v>1.5247231038795499</c:v>
                </c:pt>
                <c:pt idx="35">
                  <c:v>1.52343031522855</c:v>
                </c:pt>
                <c:pt idx="36">
                  <c:v>1.5221270267556299</c:v>
                </c:pt>
                <c:pt idx="37">
                  <c:v>1.5208139815764501</c:v>
                </c:pt>
                <c:pt idx="38">
                  <c:v>1.519491919259</c:v>
                </c:pt>
                <c:pt idx="39">
                  <c:v>1.51816157504799</c:v>
                </c:pt>
                <c:pt idx="40">
                  <c:v>1.51682367931478</c:v>
                </c:pt>
                <c:pt idx="41">
                  <c:v>1.5154789572206699</c:v>
                </c:pt>
                <c:pt idx="42">
                  <c:v>1.5141281285796799</c:v>
                </c:pt>
                <c:pt idx="43">
                  <c:v>1.51277190790542</c:v>
                </c:pt>
                <c:pt idx="44">
                  <c:v>1.5114110046256399</c:v>
                </c:pt>
                <c:pt idx="45">
                  <c:v>1.5100461234473801</c:v>
                </c:pt>
                <c:pt idx="46">
                  <c:v>1.50867796485493</c:v>
                </c:pt>
                <c:pt idx="47">
                  <c:v>1.50730722572273</c:v>
                </c:pt>
                <c:pt idx="48">
                  <c:v>1.5059346000248499</c:v>
                </c:pt>
                <c:pt idx="49">
                  <c:v>1.5045607796228</c:v>
                </c:pt>
                <c:pt idx="50">
                  <c:v>1.5031864551133101</c:v>
                </c:pt>
                <c:pt idx="51">
                  <c:v>1.5018123167175399</c:v>
                </c:pt>
                <c:pt idx="52">
                  <c:v>1.5004390551934399</c:v>
                </c:pt>
                <c:pt idx="53">
                  <c:v>1.49906736275245</c:v>
                </c:pt>
                <c:pt idx="54">
                  <c:v>1.4976979339621701</c:v>
                </c:pt>
                <c:pt idx="55">
                  <c:v>1.4963314666160601</c:v>
                </c:pt>
                <c:pt idx="56">
                  <c:v>1.4949686625512699</c:v>
                </c:pt>
                <c:pt idx="57">
                  <c:v>1.4936102283955801</c:v>
                </c:pt>
                <c:pt idx="58">
                  <c:v>1.4922568762241499</c:v>
                </c:pt>
                <c:pt idx="59">
                  <c:v>1.4909093241068101</c:v>
                </c:pt>
                <c:pt idx="60">
                  <c:v>1.4895682965266099</c:v>
                </c:pt>
                <c:pt idx="61">
                  <c:v>1.4882345246503501</c:v>
                </c:pt>
                <c:pt idx="62">
                  <c:v>1.4869087464325601</c:v>
                </c:pt>
                <c:pt idx="63">
                  <c:v>1.48559170653435</c:v>
                </c:pt>
                <c:pt idx="64">
                  <c:v>1.4842841560402</c:v>
                </c:pt>
                <c:pt idx="65">
                  <c:v>1.48298685195641</c:v>
                </c:pt>
                <c:pt idx="66">
                  <c:v>1.48170055647706</c:v>
                </c:pt>
                <c:pt idx="67">
                  <c:v>1.48042603600536</c:v>
                </c:pt>
                <c:pt idx="68">
                  <c:v>1.4791640599209399</c:v>
                </c:pt>
                <c:pt idx="69">
                  <c:v>1.47791539908702</c:v>
                </c:pt>
                <c:pt idx="70">
                  <c:v>1.47668082409507</c:v>
                </c:pt>
                <c:pt idx="71">
                  <c:v>1.47546110324893</c:v>
                </c:pt>
                <c:pt idx="72">
                  <c:v>1.47425700029526</c:v>
                </c:pt>
                <c:pt idx="73">
                  <c:v>1.4730692719121601</c:v>
                </c:pt>
                <c:pt idx="74">
                  <c:v>1.4718986649735899</c:v>
                </c:pt>
                <c:pt idx="75">
                  <c:v>1.4707459136126699</c:v>
                </c:pt>
                <c:pt idx="76">
                  <c:v>1.46961173611262</c:v>
                </c:pt>
                <c:pt idx="77">
                  <c:v>1.46849683165971</c:v>
                </c:pt>
                <c:pt idx="78">
                  <c:v>1.4674018769974499</c:v>
                </c:pt>
                <c:pt idx="79">
                  <c:v>1.46632752302574</c:v>
                </c:pt>
                <c:pt idx="80">
                  <c:v>1.4652743914313899</c:v>
                </c:pt>
                <c:pt idx="81">
                  <c:v>1.4642430715453101</c:v>
                </c:pt>
                <c:pt idx="82">
                  <c:v>1.4632341168698599</c:v>
                </c:pt>
                <c:pt idx="83">
                  <c:v>1.4622480418252599</c:v>
                </c:pt>
                <c:pt idx="84">
                  <c:v>1.4612853188250601</c:v>
                </c:pt>
                <c:pt idx="85">
                  <c:v>1.460346375596</c:v>
                </c:pt>
                <c:pt idx="86">
                  <c:v>1.4594315927862</c:v>
                </c:pt>
                <c:pt idx="87">
                  <c:v>1.4585413019008999</c:v>
                </c:pt>
                <c:pt idx="88">
                  <c:v>1.4576757835991001</c:v>
                </c:pt>
                <c:pt idx="89">
                  <c:v>1.45683526637743</c:v>
                </c:pt>
                <c:pt idx="90">
                  <c:v>1.45601992565993</c:v>
                </c:pt>
                <c:pt idx="91">
                  <c:v>1.4552298833049799</c:v>
                </c:pt>
                <c:pt idx="92">
                  <c:v>1.45446520753242</c:v>
                </c:pt>
                <c:pt idx="93">
                  <c:v>1.4537259132662299</c:v>
                </c:pt>
                <c:pt idx="94">
                  <c:v>1.4530119628812901</c:v>
                </c:pt>
                <c:pt idx="95">
                  <c:v>1.45232326733577</c:v>
                </c:pt>
                <c:pt idx="96">
                  <c:v>1.45165968766513</c:v>
                </c:pt>
                <c:pt idx="97">
                  <c:v>1.4510210368087999</c:v>
                </c:pt>
                <c:pt idx="98">
                  <c:v>1.45040708173684</c:v>
                </c:pt>
                <c:pt idx="99">
                  <c:v>1.4498175458408999</c:v>
                </c:pt>
                <c:pt idx="100">
                  <c:v>1.4492521115519701</c:v>
                </c:pt>
              </c:numCache>
            </c:numRef>
          </c:yVal>
          <c:smooth val="1"/>
          <c:extLst>
            <c:ext xmlns:c16="http://schemas.microsoft.com/office/drawing/2014/chart" uri="{C3380CC4-5D6E-409C-BE32-E72D297353CC}">
              <c16:uniqueId val="{00000003-4033-475D-AEE9-AAFEC9FF4138}"/>
            </c:ext>
          </c:extLst>
        </c:ser>
        <c:ser>
          <c:idx val="4"/>
          <c:order val="4"/>
          <c:tx>
            <c:strRef>
              <c:f>GIL_parallel_dc_VoutPLUS!$S$1</c:f>
              <c:strCache>
                <c:ptCount val="1"/>
                <c:pt idx="0">
                  <c:v>Vcont=-0.06</c:v>
                </c:pt>
              </c:strCache>
            </c:strRef>
          </c:tx>
          <c:spPr>
            <a:ln w="19050" cap="rnd">
              <a:solidFill>
                <a:schemeClr val="accent5"/>
              </a:solidFill>
              <a:round/>
            </a:ln>
            <a:effectLst/>
          </c:spPr>
          <c:marker>
            <c:symbol val="none"/>
          </c:marker>
          <c:xVal>
            <c:numRef>
              <c:f>GIL_parallel_dc_VoutPLUS!$N$2:$N$102</c:f>
              <c:numCache>
                <c:formatCode>General</c:formatCode>
                <c:ptCount val="101"/>
                <c:pt idx="0">
                  <c:v>-0.1</c:v>
                </c:pt>
                <c:pt idx="1">
                  <c:v>-9.8000000000000004E-2</c:v>
                </c:pt>
                <c:pt idx="2">
                  <c:v>-9.6000000000000002E-2</c:v>
                </c:pt>
                <c:pt idx="3">
                  <c:v>-9.4E-2</c:v>
                </c:pt>
                <c:pt idx="4">
                  <c:v>-9.1999999999999998E-2</c:v>
                </c:pt>
                <c:pt idx="5">
                  <c:v>-0.09</c:v>
                </c:pt>
                <c:pt idx="6">
                  <c:v>-8.7999999999999995E-2</c:v>
                </c:pt>
                <c:pt idx="7">
                  <c:v>-8.5999999999999993E-2</c:v>
                </c:pt>
                <c:pt idx="8">
                  <c:v>-8.4000000000000005E-2</c:v>
                </c:pt>
                <c:pt idx="9">
                  <c:v>-8.1999999999999795E-2</c:v>
                </c:pt>
                <c:pt idx="10">
                  <c:v>-7.9999999999999793E-2</c:v>
                </c:pt>
                <c:pt idx="11">
                  <c:v>-7.7999999999999806E-2</c:v>
                </c:pt>
                <c:pt idx="12">
                  <c:v>-7.5999999999999804E-2</c:v>
                </c:pt>
                <c:pt idx="13">
                  <c:v>-7.3999999999999802E-2</c:v>
                </c:pt>
                <c:pt idx="14">
                  <c:v>-7.19999999999998E-2</c:v>
                </c:pt>
                <c:pt idx="15">
                  <c:v>-6.9999999999999798E-2</c:v>
                </c:pt>
                <c:pt idx="16">
                  <c:v>-6.7999999999999797E-2</c:v>
                </c:pt>
                <c:pt idx="17">
                  <c:v>-6.5999999999999795E-2</c:v>
                </c:pt>
                <c:pt idx="18">
                  <c:v>-6.3999999999999793E-2</c:v>
                </c:pt>
                <c:pt idx="19">
                  <c:v>-6.1999999999999798E-2</c:v>
                </c:pt>
                <c:pt idx="20">
                  <c:v>-5.9999999999999797E-2</c:v>
                </c:pt>
                <c:pt idx="21">
                  <c:v>-5.7999999999999802E-2</c:v>
                </c:pt>
                <c:pt idx="22">
                  <c:v>-5.59999999999998E-2</c:v>
                </c:pt>
                <c:pt idx="23">
                  <c:v>-5.3999999999999798E-2</c:v>
                </c:pt>
                <c:pt idx="24">
                  <c:v>-5.1999999999999803E-2</c:v>
                </c:pt>
                <c:pt idx="25">
                  <c:v>-4.9999999999999802E-2</c:v>
                </c:pt>
                <c:pt idx="26">
                  <c:v>-4.79999999999998E-2</c:v>
                </c:pt>
                <c:pt idx="27">
                  <c:v>-4.5999999999999798E-2</c:v>
                </c:pt>
                <c:pt idx="28">
                  <c:v>-4.3999999999999803E-2</c:v>
                </c:pt>
                <c:pt idx="29">
                  <c:v>-4.1999999999999801E-2</c:v>
                </c:pt>
                <c:pt idx="30">
                  <c:v>-3.99999999999998E-2</c:v>
                </c:pt>
                <c:pt idx="31">
                  <c:v>-3.7999999999999798E-2</c:v>
                </c:pt>
                <c:pt idx="32">
                  <c:v>-3.5999999999999803E-2</c:v>
                </c:pt>
                <c:pt idx="33">
                  <c:v>-3.3999999999999801E-2</c:v>
                </c:pt>
                <c:pt idx="34">
                  <c:v>-3.1999999999999799E-2</c:v>
                </c:pt>
                <c:pt idx="35">
                  <c:v>-2.9999999999999801E-2</c:v>
                </c:pt>
                <c:pt idx="36">
                  <c:v>-2.7999999999999799E-2</c:v>
                </c:pt>
                <c:pt idx="37">
                  <c:v>-2.5999999999999801E-2</c:v>
                </c:pt>
                <c:pt idx="38">
                  <c:v>-2.3999999999999799E-2</c:v>
                </c:pt>
                <c:pt idx="39">
                  <c:v>-2.1999999999999801E-2</c:v>
                </c:pt>
                <c:pt idx="40">
                  <c:v>-1.9999999999999921E-2</c:v>
                </c:pt>
                <c:pt idx="41">
                  <c:v>-1.7999999999999919E-2</c:v>
                </c:pt>
                <c:pt idx="42">
                  <c:v>-1.5999999999999921E-2</c:v>
                </c:pt>
                <c:pt idx="43">
                  <c:v>-1.399999999999992E-2</c:v>
                </c:pt>
                <c:pt idx="44">
                  <c:v>-1.199999999999992E-2</c:v>
                </c:pt>
                <c:pt idx="45">
                  <c:v>-9.9999999999999204E-3</c:v>
                </c:pt>
                <c:pt idx="46">
                  <c:v>-7.9999999999999204E-3</c:v>
                </c:pt>
                <c:pt idx="47">
                  <c:v>-5.9999999999999203E-3</c:v>
                </c:pt>
                <c:pt idx="48">
                  <c:v>-3.9999999999999203E-3</c:v>
                </c:pt>
                <c:pt idx="49">
                  <c:v>-1.9999999999999298E-3</c:v>
                </c:pt>
                <c:pt idx="50">
                  <c:v>0</c:v>
                </c:pt>
                <c:pt idx="51">
                  <c:v>2E-3</c:v>
                </c:pt>
                <c:pt idx="52">
                  <c:v>4.0000000000000001E-3</c:v>
                </c:pt>
                <c:pt idx="53">
                  <c:v>6.0000000000000001E-3</c:v>
                </c:pt>
                <c:pt idx="54">
                  <c:v>8.0000000000000002E-3</c:v>
                </c:pt>
                <c:pt idx="55">
                  <c:v>0.01</c:v>
                </c:pt>
                <c:pt idx="56">
                  <c:v>1.2E-2</c:v>
                </c:pt>
                <c:pt idx="57">
                  <c:v>1.4E-2</c:v>
                </c:pt>
                <c:pt idx="58">
                  <c:v>1.6E-2</c:v>
                </c:pt>
                <c:pt idx="59">
                  <c:v>1.7999999999999999E-2</c:v>
                </c:pt>
                <c:pt idx="60">
                  <c:v>0.02</c:v>
                </c:pt>
                <c:pt idx="61">
                  <c:v>2.1999999999999999E-2</c:v>
                </c:pt>
                <c:pt idx="62">
                  <c:v>2.4E-2</c:v>
                </c:pt>
                <c:pt idx="63">
                  <c:v>2.5999999999999999E-2</c:v>
                </c:pt>
                <c:pt idx="64">
                  <c:v>2.8000000000000001E-2</c:v>
                </c:pt>
                <c:pt idx="65">
                  <c:v>0.03</c:v>
                </c:pt>
                <c:pt idx="66">
                  <c:v>3.2000000000000001E-2</c:v>
                </c:pt>
                <c:pt idx="67">
                  <c:v>3.4000000000000002E-2</c:v>
                </c:pt>
                <c:pt idx="68">
                  <c:v>3.5999999999999997E-2</c:v>
                </c:pt>
                <c:pt idx="69">
                  <c:v>3.7999999999999999E-2</c:v>
                </c:pt>
                <c:pt idx="70">
                  <c:v>0.04</c:v>
                </c:pt>
                <c:pt idx="71">
                  <c:v>4.2000000000000003E-2</c:v>
                </c:pt>
                <c:pt idx="72">
                  <c:v>4.3999999999999997E-2</c:v>
                </c:pt>
                <c:pt idx="73">
                  <c:v>4.5999999999999999E-2</c:v>
                </c:pt>
                <c:pt idx="74">
                  <c:v>4.8000000000000001E-2</c:v>
                </c:pt>
                <c:pt idx="75">
                  <c:v>0.05</c:v>
                </c:pt>
                <c:pt idx="76">
                  <c:v>5.1999999999999998E-2</c:v>
                </c:pt>
                <c:pt idx="77">
                  <c:v>5.3999999999999999E-2</c:v>
                </c:pt>
                <c:pt idx="78">
                  <c:v>5.6000000000000001E-2</c:v>
                </c:pt>
                <c:pt idx="79">
                  <c:v>5.8000000000000003E-2</c:v>
                </c:pt>
                <c:pt idx="80">
                  <c:v>0.06</c:v>
                </c:pt>
                <c:pt idx="81">
                  <c:v>6.2E-2</c:v>
                </c:pt>
                <c:pt idx="82">
                  <c:v>6.4000000000000001E-2</c:v>
                </c:pt>
                <c:pt idx="83">
                  <c:v>6.6000000000000003E-2</c:v>
                </c:pt>
                <c:pt idx="84">
                  <c:v>6.8000000000000005E-2</c:v>
                </c:pt>
                <c:pt idx="85">
                  <c:v>7.0000000000000007E-2</c:v>
                </c:pt>
                <c:pt idx="86">
                  <c:v>7.1999999999999995E-2</c:v>
                </c:pt>
                <c:pt idx="87">
                  <c:v>7.3999999999999996E-2</c:v>
                </c:pt>
                <c:pt idx="88">
                  <c:v>7.5999999999999998E-2</c:v>
                </c:pt>
                <c:pt idx="89">
                  <c:v>7.8E-2</c:v>
                </c:pt>
                <c:pt idx="90">
                  <c:v>0.08</c:v>
                </c:pt>
                <c:pt idx="91">
                  <c:v>8.2000000000000003E-2</c:v>
                </c:pt>
                <c:pt idx="92">
                  <c:v>8.4000000000000005E-2</c:v>
                </c:pt>
                <c:pt idx="93">
                  <c:v>8.5999999999999993E-2</c:v>
                </c:pt>
                <c:pt idx="94">
                  <c:v>8.7999999999999995E-2</c:v>
                </c:pt>
                <c:pt idx="95">
                  <c:v>0.09</c:v>
                </c:pt>
                <c:pt idx="96">
                  <c:v>9.1999999999999998E-2</c:v>
                </c:pt>
                <c:pt idx="97">
                  <c:v>9.4E-2</c:v>
                </c:pt>
                <c:pt idx="98">
                  <c:v>9.6000000000000002E-2</c:v>
                </c:pt>
                <c:pt idx="99">
                  <c:v>9.8000000000000004E-2</c:v>
                </c:pt>
                <c:pt idx="100">
                  <c:v>0.1</c:v>
                </c:pt>
              </c:numCache>
            </c:numRef>
          </c:xVal>
          <c:yVal>
            <c:numRef>
              <c:f>GIL_parallel_dc_VoutPLUS!$S$2:$S$102</c:f>
              <c:numCache>
                <c:formatCode>General</c:formatCode>
                <c:ptCount val="101"/>
                <c:pt idx="0">
                  <c:v>1.65610408165176</c:v>
                </c:pt>
                <c:pt idx="1">
                  <c:v>1.65454140720835</c:v>
                </c:pt>
                <c:pt idx="2">
                  <c:v>1.65291366469331</c:v>
                </c:pt>
                <c:pt idx="3">
                  <c:v>1.6512196385748299</c:v>
                </c:pt>
                <c:pt idx="4">
                  <c:v>1.6494582131328801</c:v>
                </c:pt>
                <c:pt idx="5">
                  <c:v>1.64762838184164</c:v>
                </c:pt>
                <c:pt idx="6">
                  <c:v>1.6457292550679601</c:v>
                </c:pt>
                <c:pt idx="7">
                  <c:v>1.6437600672221799</c:v>
                </c:pt>
                <c:pt idx="8">
                  <c:v>1.6417201832639801</c:v>
                </c:pt>
                <c:pt idx="9">
                  <c:v>1.6396091044710699</c:v>
                </c:pt>
                <c:pt idx="10">
                  <c:v>1.63742647338629</c:v>
                </c:pt>
                <c:pt idx="11">
                  <c:v>1.6351720778686101</c:v>
                </c:pt>
                <c:pt idx="12">
                  <c:v>1.6328458541861699</c:v>
                </c:pt>
                <c:pt idx="13">
                  <c:v>1.63044788910391</c:v>
                </c:pt>
                <c:pt idx="14">
                  <c:v>1.6279784209483901</c:v>
                </c:pt>
                <c:pt idx="15">
                  <c:v>1.6254378396629301</c:v>
                </c:pt>
                <c:pt idx="16">
                  <c:v>1.6228266857290601</c:v>
                </c:pt>
                <c:pt idx="17">
                  <c:v>1.6201456480865699</c:v>
                </c:pt>
                <c:pt idx="18">
                  <c:v>1.6173955610911599</c:v>
                </c:pt>
                <c:pt idx="19">
                  <c:v>1.6145774005525899</c:v>
                </c:pt>
                <c:pt idx="20">
                  <c:v>1.61169227892853</c:v>
                </c:pt>
                <c:pt idx="21">
                  <c:v>1.6087414397627799</c:v>
                </c:pt>
                <c:pt idx="22">
                  <c:v>1.60572625146767</c:v>
                </c:pt>
                <c:pt idx="23">
                  <c:v>1.6026482005589799</c:v>
                </c:pt>
                <c:pt idx="24">
                  <c:v>1.59950888445673</c:v>
                </c:pt>
                <c:pt idx="25">
                  <c:v>1.59631000381254</c:v>
                </c:pt>
                <c:pt idx="26">
                  <c:v>1.5930533538599601</c:v>
                </c:pt>
                <c:pt idx="27">
                  <c:v>1.58974081703339</c:v>
                </c:pt>
                <c:pt idx="28">
                  <c:v>1.5863743555145</c:v>
                </c:pt>
                <c:pt idx="29">
                  <c:v>1.58295600351544</c:v>
                </c:pt>
                <c:pt idx="30">
                  <c:v>1.57948785975803</c:v>
                </c:pt>
                <c:pt idx="31">
                  <c:v>1.57597208022766</c:v>
                </c:pt>
                <c:pt idx="32">
                  <c:v>1.5724108725611099</c:v>
                </c:pt>
                <c:pt idx="33">
                  <c:v>1.5688064830700199</c:v>
                </c:pt>
                <c:pt idx="34">
                  <c:v>1.5651612036015901</c:v>
                </c:pt>
                <c:pt idx="35">
                  <c:v>1.5614773530025701</c:v>
                </c:pt>
                <c:pt idx="36">
                  <c:v>1.55775727847222</c:v>
                </c:pt>
                <c:pt idx="37">
                  <c:v>1.55400334965539</c:v>
                </c:pt>
                <c:pt idx="38">
                  <c:v>1.55021795452987</c:v>
                </c:pt>
                <c:pt idx="39">
                  <c:v>1.54640349578764</c:v>
                </c:pt>
                <c:pt idx="40">
                  <c:v>1.54256238769594</c:v>
                </c:pt>
                <c:pt idx="41">
                  <c:v>1.53869705341769</c:v>
                </c:pt>
                <c:pt idx="42">
                  <c:v>1.53480992276593</c:v>
                </c:pt>
                <c:pt idx="43">
                  <c:v>1.5309034303623299</c:v>
                </c:pt>
                <c:pt idx="44">
                  <c:v>1.5269800141668399</c:v>
                </c:pt>
                <c:pt idx="45">
                  <c:v>1.5230421143423101</c:v>
                </c:pt>
                <c:pt idx="46">
                  <c:v>1.51909217241632</c:v>
                </c:pt>
                <c:pt idx="47">
                  <c:v>1.5151326307005399</c:v>
                </c:pt>
                <c:pt idx="48">
                  <c:v>1.5111659319267601</c:v>
                </c:pt>
                <c:pt idx="49">
                  <c:v>1.5071945190582201</c:v>
                </c:pt>
                <c:pt idx="50">
                  <c:v>1.5032208352338701</c:v>
                </c:pt>
                <c:pt idx="51">
                  <c:v>1.4992473238030599</c:v>
                </c:pt>
                <c:pt idx="52">
                  <c:v>1.49527642840779</c:v>
                </c:pt>
                <c:pt idx="53">
                  <c:v>1.4913105930694699</c:v>
                </c:pt>
                <c:pt idx="54">
                  <c:v>1.4873522622372</c:v>
                </c:pt>
                <c:pt idx="55">
                  <c:v>1.48340388075429</c:v>
                </c:pt>
                <c:pt idx="56">
                  <c:v>1.4794678937002399</c:v>
                </c:pt>
                <c:pt idx="57">
                  <c:v>1.4755467460653799</c:v>
                </c:pt>
                <c:pt idx="58">
                  <c:v>1.4716428822157299</c:v>
                </c:pt>
                <c:pt idx="59">
                  <c:v>1.46775874510672</c:v>
                </c:pt>
                <c:pt idx="60">
                  <c:v>1.4638967752048999</c:v>
                </c:pt>
                <c:pt idx="61">
                  <c:v>1.4600594090785699</c:v>
                </c:pt>
                <c:pt idx="62">
                  <c:v>1.45624907762011</c:v>
                </c:pt>
                <c:pt idx="63">
                  <c:v>1.4524682038652099</c:v>
                </c:pt>
                <c:pt idx="64">
                  <c:v>1.4487192003777101</c:v>
                </c:pt>
                <c:pt idx="65">
                  <c:v>1.4450044661728101</c:v>
                </c:pt>
                <c:pt idx="66">
                  <c:v>1.4413263831563401</c:v>
                </c:pt>
                <c:pt idx="67">
                  <c:v>1.43768731206421</c:v>
                </c:pt>
                <c:pt idx="68">
                  <c:v>1.4340895878927</c:v>
                </c:pt>
                <c:pt idx="69">
                  <c:v>1.4305355148191401</c:v>
                </c:pt>
                <c:pt idx="70">
                  <c:v>1.4270273606210999</c:v>
                </c:pt>
                <c:pt idx="71">
                  <c:v>1.42356734933761</c:v>
                </c:pt>
                <c:pt idx="72">
                  <c:v>1.4201576611289899</c:v>
                </c:pt>
                <c:pt idx="73">
                  <c:v>1.4168004125957701</c:v>
                </c:pt>
                <c:pt idx="74">
                  <c:v>1.4134976622447899</c:v>
                </c:pt>
                <c:pt idx="75">
                  <c:v>1.41025139653344</c:v>
                </c:pt>
                <c:pt idx="76">
                  <c:v>1.4070635233511499</c:v>
                </c:pt>
                <c:pt idx="77">
                  <c:v>1.40393586446407</c:v>
                </c:pt>
                <c:pt idx="78">
                  <c:v>1.40087014801377</c:v>
                </c:pt>
                <c:pt idx="79">
                  <c:v>1.3978679997538499</c:v>
                </c:pt>
                <c:pt idx="80">
                  <c:v>1.39493093523685</c:v>
                </c:pt>
                <c:pt idx="81">
                  <c:v>1.3920603524605899</c:v>
                </c:pt>
                <c:pt idx="82">
                  <c:v>1.3892575249396999</c:v>
                </c:pt>
                <c:pt idx="83">
                  <c:v>1.3865235953194299</c:v>
                </c:pt>
                <c:pt idx="84">
                  <c:v>1.3838595696434499</c:v>
                </c:pt>
                <c:pt idx="85">
                  <c:v>1.3812663123795701</c:v>
                </c:pt>
                <c:pt idx="86">
                  <c:v>1.3787445422959901</c:v>
                </c:pt>
                <c:pt idx="87">
                  <c:v>1.3762948292673001</c:v>
                </c:pt>
                <c:pt idx="88">
                  <c:v>1.3739175920569899</c:v>
                </c:pt>
                <c:pt idx="89">
                  <c:v>1.37161309711915</c:v>
                </c:pt>
                <c:pt idx="90">
                  <c:v>1.36938145855489</c:v>
                </c:pt>
                <c:pt idx="91">
                  <c:v>1.3672226391020399</c:v>
                </c:pt>
                <c:pt idx="92">
                  <c:v>1.3651364521732099</c:v>
                </c:pt>
                <c:pt idx="93">
                  <c:v>1.3631225649263301</c:v>
                </c:pt>
                <c:pt idx="94">
                  <c:v>1.36118050232071</c:v>
                </c:pt>
                <c:pt idx="95">
                  <c:v>1.3593096520967201</c:v>
                </c:pt>
                <c:pt idx="96">
                  <c:v>1.3575092706037499</c:v>
                </c:pt>
                <c:pt idx="97">
                  <c:v>1.35577848939033</c:v>
                </c:pt>
                <c:pt idx="98">
                  <c:v>1.35411632246215</c:v>
                </c:pt>
                <c:pt idx="99">
                  <c:v>1.3525216741078601</c:v>
                </c:pt>
                <c:pt idx="100">
                  <c:v>1.3509933471893201</c:v>
                </c:pt>
              </c:numCache>
            </c:numRef>
          </c:yVal>
          <c:smooth val="1"/>
          <c:extLst>
            <c:ext xmlns:c16="http://schemas.microsoft.com/office/drawing/2014/chart" uri="{C3380CC4-5D6E-409C-BE32-E72D297353CC}">
              <c16:uniqueId val="{00000004-4033-475D-AEE9-AAFEC9FF4138}"/>
            </c:ext>
          </c:extLst>
        </c:ser>
        <c:ser>
          <c:idx val="5"/>
          <c:order val="5"/>
          <c:tx>
            <c:strRef>
              <c:f>GIL_parallel_dc_VoutPLUS!$T$1</c:f>
              <c:strCache>
                <c:ptCount val="1"/>
                <c:pt idx="0">
                  <c:v>Vcont=-0.1</c:v>
                </c:pt>
              </c:strCache>
            </c:strRef>
          </c:tx>
          <c:spPr>
            <a:ln w="19050" cap="rnd">
              <a:solidFill>
                <a:schemeClr val="accent6"/>
              </a:solidFill>
              <a:round/>
            </a:ln>
            <a:effectLst/>
          </c:spPr>
          <c:marker>
            <c:symbol val="none"/>
          </c:marker>
          <c:xVal>
            <c:numRef>
              <c:f>GIL_parallel_dc_VoutPLUS!$N$2:$N$102</c:f>
              <c:numCache>
                <c:formatCode>General</c:formatCode>
                <c:ptCount val="101"/>
                <c:pt idx="0">
                  <c:v>-0.1</c:v>
                </c:pt>
                <c:pt idx="1">
                  <c:v>-9.8000000000000004E-2</c:v>
                </c:pt>
                <c:pt idx="2">
                  <c:v>-9.6000000000000002E-2</c:v>
                </c:pt>
                <c:pt idx="3">
                  <c:v>-9.4E-2</c:v>
                </c:pt>
                <c:pt idx="4">
                  <c:v>-9.1999999999999998E-2</c:v>
                </c:pt>
                <c:pt idx="5">
                  <c:v>-0.09</c:v>
                </c:pt>
                <c:pt idx="6">
                  <c:v>-8.7999999999999995E-2</c:v>
                </c:pt>
                <c:pt idx="7">
                  <c:v>-8.5999999999999993E-2</c:v>
                </c:pt>
                <c:pt idx="8">
                  <c:v>-8.4000000000000005E-2</c:v>
                </c:pt>
                <c:pt idx="9">
                  <c:v>-8.1999999999999795E-2</c:v>
                </c:pt>
                <c:pt idx="10">
                  <c:v>-7.9999999999999793E-2</c:v>
                </c:pt>
                <c:pt idx="11">
                  <c:v>-7.7999999999999806E-2</c:v>
                </c:pt>
                <c:pt idx="12">
                  <c:v>-7.5999999999999804E-2</c:v>
                </c:pt>
                <c:pt idx="13">
                  <c:v>-7.3999999999999802E-2</c:v>
                </c:pt>
                <c:pt idx="14">
                  <c:v>-7.19999999999998E-2</c:v>
                </c:pt>
                <c:pt idx="15">
                  <c:v>-6.9999999999999798E-2</c:v>
                </c:pt>
                <c:pt idx="16">
                  <c:v>-6.7999999999999797E-2</c:v>
                </c:pt>
                <c:pt idx="17">
                  <c:v>-6.5999999999999795E-2</c:v>
                </c:pt>
                <c:pt idx="18">
                  <c:v>-6.3999999999999793E-2</c:v>
                </c:pt>
                <c:pt idx="19">
                  <c:v>-6.1999999999999798E-2</c:v>
                </c:pt>
                <c:pt idx="20">
                  <c:v>-5.9999999999999797E-2</c:v>
                </c:pt>
                <c:pt idx="21">
                  <c:v>-5.7999999999999802E-2</c:v>
                </c:pt>
                <c:pt idx="22">
                  <c:v>-5.59999999999998E-2</c:v>
                </c:pt>
                <c:pt idx="23">
                  <c:v>-5.3999999999999798E-2</c:v>
                </c:pt>
                <c:pt idx="24">
                  <c:v>-5.1999999999999803E-2</c:v>
                </c:pt>
                <c:pt idx="25">
                  <c:v>-4.9999999999999802E-2</c:v>
                </c:pt>
                <c:pt idx="26">
                  <c:v>-4.79999999999998E-2</c:v>
                </c:pt>
                <c:pt idx="27">
                  <c:v>-4.5999999999999798E-2</c:v>
                </c:pt>
                <c:pt idx="28">
                  <c:v>-4.3999999999999803E-2</c:v>
                </c:pt>
                <c:pt idx="29">
                  <c:v>-4.1999999999999801E-2</c:v>
                </c:pt>
                <c:pt idx="30">
                  <c:v>-3.99999999999998E-2</c:v>
                </c:pt>
                <c:pt idx="31">
                  <c:v>-3.7999999999999798E-2</c:v>
                </c:pt>
                <c:pt idx="32">
                  <c:v>-3.5999999999999803E-2</c:v>
                </c:pt>
                <c:pt idx="33">
                  <c:v>-3.3999999999999801E-2</c:v>
                </c:pt>
                <c:pt idx="34">
                  <c:v>-3.1999999999999799E-2</c:v>
                </c:pt>
                <c:pt idx="35">
                  <c:v>-2.9999999999999801E-2</c:v>
                </c:pt>
                <c:pt idx="36">
                  <c:v>-2.7999999999999799E-2</c:v>
                </c:pt>
                <c:pt idx="37">
                  <c:v>-2.5999999999999801E-2</c:v>
                </c:pt>
                <c:pt idx="38">
                  <c:v>-2.3999999999999799E-2</c:v>
                </c:pt>
                <c:pt idx="39">
                  <c:v>-2.1999999999999801E-2</c:v>
                </c:pt>
                <c:pt idx="40">
                  <c:v>-1.9999999999999921E-2</c:v>
                </c:pt>
                <c:pt idx="41">
                  <c:v>-1.7999999999999919E-2</c:v>
                </c:pt>
                <c:pt idx="42">
                  <c:v>-1.5999999999999921E-2</c:v>
                </c:pt>
                <c:pt idx="43">
                  <c:v>-1.399999999999992E-2</c:v>
                </c:pt>
                <c:pt idx="44">
                  <c:v>-1.199999999999992E-2</c:v>
                </c:pt>
                <c:pt idx="45">
                  <c:v>-9.9999999999999204E-3</c:v>
                </c:pt>
                <c:pt idx="46">
                  <c:v>-7.9999999999999204E-3</c:v>
                </c:pt>
                <c:pt idx="47">
                  <c:v>-5.9999999999999203E-3</c:v>
                </c:pt>
                <c:pt idx="48">
                  <c:v>-3.9999999999999203E-3</c:v>
                </c:pt>
                <c:pt idx="49">
                  <c:v>-1.9999999999999298E-3</c:v>
                </c:pt>
                <c:pt idx="50">
                  <c:v>0</c:v>
                </c:pt>
                <c:pt idx="51">
                  <c:v>2E-3</c:v>
                </c:pt>
                <c:pt idx="52">
                  <c:v>4.0000000000000001E-3</c:v>
                </c:pt>
                <c:pt idx="53">
                  <c:v>6.0000000000000001E-3</c:v>
                </c:pt>
                <c:pt idx="54">
                  <c:v>8.0000000000000002E-3</c:v>
                </c:pt>
                <c:pt idx="55">
                  <c:v>0.01</c:v>
                </c:pt>
                <c:pt idx="56">
                  <c:v>1.2E-2</c:v>
                </c:pt>
                <c:pt idx="57">
                  <c:v>1.4E-2</c:v>
                </c:pt>
                <c:pt idx="58">
                  <c:v>1.6E-2</c:v>
                </c:pt>
                <c:pt idx="59">
                  <c:v>1.7999999999999999E-2</c:v>
                </c:pt>
                <c:pt idx="60">
                  <c:v>0.02</c:v>
                </c:pt>
                <c:pt idx="61">
                  <c:v>2.1999999999999999E-2</c:v>
                </c:pt>
                <c:pt idx="62">
                  <c:v>2.4E-2</c:v>
                </c:pt>
                <c:pt idx="63">
                  <c:v>2.5999999999999999E-2</c:v>
                </c:pt>
                <c:pt idx="64">
                  <c:v>2.8000000000000001E-2</c:v>
                </c:pt>
                <c:pt idx="65">
                  <c:v>0.03</c:v>
                </c:pt>
                <c:pt idx="66">
                  <c:v>3.2000000000000001E-2</c:v>
                </c:pt>
                <c:pt idx="67">
                  <c:v>3.4000000000000002E-2</c:v>
                </c:pt>
                <c:pt idx="68">
                  <c:v>3.5999999999999997E-2</c:v>
                </c:pt>
                <c:pt idx="69">
                  <c:v>3.7999999999999999E-2</c:v>
                </c:pt>
                <c:pt idx="70">
                  <c:v>0.04</c:v>
                </c:pt>
                <c:pt idx="71">
                  <c:v>4.2000000000000003E-2</c:v>
                </c:pt>
                <c:pt idx="72">
                  <c:v>4.3999999999999997E-2</c:v>
                </c:pt>
                <c:pt idx="73">
                  <c:v>4.5999999999999999E-2</c:v>
                </c:pt>
                <c:pt idx="74">
                  <c:v>4.8000000000000001E-2</c:v>
                </c:pt>
                <c:pt idx="75">
                  <c:v>0.05</c:v>
                </c:pt>
                <c:pt idx="76">
                  <c:v>5.1999999999999998E-2</c:v>
                </c:pt>
                <c:pt idx="77">
                  <c:v>5.3999999999999999E-2</c:v>
                </c:pt>
                <c:pt idx="78">
                  <c:v>5.6000000000000001E-2</c:v>
                </c:pt>
                <c:pt idx="79">
                  <c:v>5.8000000000000003E-2</c:v>
                </c:pt>
                <c:pt idx="80">
                  <c:v>0.06</c:v>
                </c:pt>
                <c:pt idx="81">
                  <c:v>6.2E-2</c:v>
                </c:pt>
                <c:pt idx="82">
                  <c:v>6.4000000000000001E-2</c:v>
                </c:pt>
                <c:pt idx="83">
                  <c:v>6.6000000000000003E-2</c:v>
                </c:pt>
                <c:pt idx="84">
                  <c:v>6.8000000000000005E-2</c:v>
                </c:pt>
                <c:pt idx="85">
                  <c:v>7.0000000000000007E-2</c:v>
                </c:pt>
                <c:pt idx="86">
                  <c:v>7.1999999999999995E-2</c:v>
                </c:pt>
                <c:pt idx="87">
                  <c:v>7.3999999999999996E-2</c:v>
                </c:pt>
                <c:pt idx="88">
                  <c:v>7.5999999999999998E-2</c:v>
                </c:pt>
                <c:pt idx="89">
                  <c:v>7.8E-2</c:v>
                </c:pt>
                <c:pt idx="90">
                  <c:v>0.08</c:v>
                </c:pt>
                <c:pt idx="91">
                  <c:v>8.2000000000000003E-2</c:v>
                </c:pt>
                <c:pt idx="92">
                  <c:v>8.4000000000000005E-2</c:v>
                </c:pt>
                <c:pt idx="93">
                  <c:v>8.5999999999999993E-2</c:v>
                </c:pt>
                <c:pt idx="94">
                  <c:v>8.7999999999999995E-2</c:v>
                </c:pt>
                <c:pt idx="95">
                  <c:v>0.09</c:v>
                </c:pt>
                <c:pt idx="96">
                  <c:v>9.1999999999999998E-2</c:v>
                </c:pt>
                <c:pt idx="97">
                  <c:v>9.4E-2</c:v>
                </c:pt>
                <c:pt idx="98">
                  <c:v>9.6000000000000002E-2</c:v>
                </c:pt>
                <c:pt idx="99">
                  <c:v>9.8000000000000004E-2</c:v>
                </c:pt>
                <c:pt idx="100">
                  <c:v>0.1</c:v>
                </c:pt>
              </c:numCache>
            </c:numRef>
          </c:xVal>
          <c:yVal>
            <c:numRef>
              <c:f>GIL_parallel_dc_VoutPLUS!$T$2:$T$102</c:f>
              <c:numCache>
                <c:formatCode>General</c:formatCode>
                <c:ptCount val="101"/>
                <c:pt idx="0">
                  <c:v>1.7199173217086601</c:v>
                </c:pt>
                <c:pt idx="1">
                  <c:v>1.71776134921347</c:v>
                </c:pt>
                <c:pt idx="2">
                  <c:v>1.7155111179068601</c:v>
                </c:pt>
                <c:pt idx="3">
                  <c:v>1.7131648219376301</c:v>
                </c:pt>
                <c:pt idx="4">
                  <c:v>1.7107208062805399</c:v>
                </c:pt>
                <c:pt idx="5">
                  <c:v>1.7081775798407699</c:v>
                </c:pt>
                <c:pt idx="6">
                  <c:v>1.7055338262192401</c:v>
                </c:pt>
                <c:pt idx="7">
                  <c:v>1.7027884134953699</c:v>
                </c:pt>
                <c:pt idx="8">
                  <c:v>1.6999404029032299</c:v>
                </c:pt>
                <c:pt idx="9">
                  <c:v>1.6969890562919101</c:v>
                </c:pt>
                <c:pt idx="10">
                  <c:v>1.69393384227843</c:v>
                </c:pt>
                <c:pt idx="11">
                  <c:v>1.69077444102231</c:v>
                </c:pt>
                <c:pt idx="12">
                  <c:v>1.6875107475728599</c:v>
                </c:pt>
                <c:pt idx="13">
                  <c:v>1.6841428737641699</c:v>
                </c:pt>
                <c:pt idx="14">
                  <c:v>1.68067114865738</c:v>
                </c:pt>
                <c:pt idx="15">
                  <c:v>1.67709611755423</c:v>
                </c:pt>
                <c:pt idx="16">
                  <c:v>1.6734185396297601</c:v>
                </c:pt>
                <c:pt idx="17">
                  <c:v>1.66963938425456</c:v>
                </c:pt>
                <c:pt idx="18">
                  <c:v>1.6657598260969</c:v>
                </c:pt>
                <c:pt idx="19">
                  <c:v>1.6617812391131599</c:v>
                </c:pt>
                <c:pt idx="20">
                  <c:v>1.6577051895488</c:v>
                </c:pt>
                <c:pt idx="21">
                  <c:v>1.6535334280837399</c:v>
                </c:pt>
                <c:pt idx="22">
                  <c:v>1.6492678812625801</c:v>
                </c:pt>
                <c:pt idx="23">
                  <c:v>1.6449106423544799</c:v>
                </c:pt>
                <c:pt idx="24">
                  <c:v>1.64046396178678</c:v>
                </c:pt>
                <c:pt idx="25">
                  <c:v>1.6359302372940201</c:v>
                </c:pt>
                <c:pt idx="26">
                  <c:v>1.6313120039170801</c:v>
                </c:pt>
                <c:pt idx="27">
                  <c:v>1.62661192397904</c:v>
                </c:pt>
                <c:pt idx="28">
                  <c:v>1.62183277715339</c:v>
                </c:pt>
                <c:pt idx="29">
                  <c:v>1.6169774507280299</c:v>
                </c:pt>
                <c:pt idx="30">
                  <c:v>1.6120489299999801</c:v>
                </c:pt>
                <c:pt idx="31">
                  <c:v>1.60705028773734</c:v>
                </c:pt>
                <c:pt idx="32">
                  <c:v>1.60198467592064</c:v>
                </c:pt>
                <c:pt idx="33">
                  <c:v>1.5968553183004499</c:v>
                </c:pt>
                <c:pt idx="34">
                  <c:v>1.5916655026775</c:v>
                </c:pt>
                <c:pt idx="35">
                  <c:v>1.5864185736977301</c:v>
                </c:pt>
                <c:pt idx="36">
                  <c:v>1.5811179261830299</c:v>
                </c:pt>
                <c:pt idx="37">
                  <c:v>1.5757669989990899</c:v>
                </c:pt>
                <c:pt idx="38">
                  <c:v>1.570369269453</c:v>
                </c:pt>
                <c:pt idx="39">
                  <c:v>1.5649282482057301</c:v>
                </c:pt>
                <c:pt idx="40">
                  <c:v>1.55944747467834</c:v>
                </c:pt>
                <c:pt idx="41">
                  <c:v>1.5539305129256</c:v>
                </c:pt>
                <c:pt idx="42">
                  <c:v>1.5483809479464601</c:v>
                </c:pt>
                <c:pt idx="43">
                  <c:v>1.5428023823975501</c:v>
                </c:pt>
                <c:pt idx="44">
                  <c:v>1.5371984336736599</c:v>
                </c:pt>
                <c:pt idx="45">
                  <c:v>1.53157273132732</c:v>
                </c:pt>
                <c:pt idx="46">
                  <c:v>1.5259289147862201</c:v>
                </c:pt>
                <c:pt idx="47">
                  <c:v>1.5202706312807099</c:v>
                </c:pt>
                <c:pt idx="48">
                  <c:v>1.5146015339969201</c:v>
                </c:pt>
                <c:pt idx="49">
                  <c:v>1.50892528040242</c:v>
                </c:pt>
                <c:pt idx="50">
                  <c:v>1.5032455306992301</c:v>
                </c:pt>
                <c:pt idx="51">
                  <c:v>1.4975659463630999</c:v>
                </c:pt>
                <c:pt idx="52">
                  <c:v>1.4918901887282401</c:v>
                </c:pt>
                <c:pt idx="53">
                  <c:v>1.48622191757642</c:v>
                </c:pt>
                <c:pt idx="54">
                  <c:v>1.4805647896893599</c:v>
                </c:pt>
                <c:pt idx="55">
                  <c:v>1.47492245732348</c:v>
                </c:pt>
                <c:pt idx="56">
                  <c:v>1.46929856656557</c:v>
                </c:pt>
                <c:pt idx="57">
                  <c:v>1.4636967555240601</c:v>
                </c:pt>
                <c:pt idx="58">
                  <c:v>1.4581206523021699</c:v>
                </c:pt>
                <c:pt idx="59">
                  <c:v>1.4525738727683</c:v>
                </c:pt>
                <c:pt idx="60">
                  <c:v>1.44706001803499</c:v>
                </c:pt>
                <c:pt idx="61">
                  <c:v>1.4415826716044799</c:v>
                </c:pt>
                <c:pt idx="62">
                  <c:v>1.4361453961523301</c:v>
                </c:pt>
                <c:pt idx="63">
                  <c:v>1.4307517299118799</c:v>
                </c:pt>
                <c:pt idx="64">
                  <c:v>1.42540518262483</c:v>
                </c:pt>
                <c:pt idx="65">
                  <c:v>1.4201092310260901</c:v>
                </c:pt>
                <c:pt idx="66">
                  <c:v>1.4148673138354599</c:v>
                </c:pt>
                <c:pt idx="67">
                  <c:v>1.40968282623345</c:v>
                </c:pt>
                <c:pt idx="68">
                  <c:v>1.4045591138051201</c:v>
                </c:pt>
                <c:pt idx="69">
                  <c:v>1.399499465943</c:v>
                </c:pt>
                <c:pt idx="70">
                  <c:v>1.3945071087090599</c:v>
                </c:pt>
                <c:pt idx="71">
                  <c:v>1.38958519717493</c:v>
                </c:pt>
                <c:pt idx="72">
                  <c:v>1.38473680802216</c:v>
                </c:pt>
                <c:pt idx="73">
                  <c:v>1.37996493132132</c:v>
                </c:pt>
                <c:pt idx="74">
                  <c:v>1.3752724600418</c:v>
                </c:pt>
                <c:pt idx="75">
                  <c:v>1.37066218046796</c:v>
                </c:pt>
                <c:pt idx="76">
                  <c:v>1.36613676247063</c:v>
                </c:pt>
                <c:pt idx="77">
                  <c:v>1.36169874956996</c:v>
                </c:pt>
                <c:pt idx="78">
                  <c:v>1.35735054889298</c:v>
                </c:pt>
                <c:pt idx="79">
                  <c:v>1.3530944211418401</c:v>
                </c:pt>
                <c:pt idx="80">
                  <c:v>1.3489324706997099</c:v>
                </c:pt>
                <c:pt idx="81">
                  <c:v>1.3448666360105199</c:v>
                </c:pt>
                <c:pt idx="82">
                  <c:v>1.3408986803751199</c:v>
                </c:pt>
                <c:pt idx="83">
                  <c:v>1.3370301833102201</c:v>
                </c:pt>
                <c:pt idx="84">
                  <c:v>1.33326253261675</c:v>
                </c:pt>
                <c:pt idx="85">
                  <c:v>1.32959691730073</c:v>
                </c:pt>
                <c:pt idx="86">
                  <c:v>1.3260343214830399</c:v>
                </c:pt>
                <c:pt idx="87">
                  <c:v>1.32257551942325</c:v>
                </c:pt>
                <c:pt idx="88">
                  <c:v>1.31922107176847</c:v>
                </c:pt>
                <c:pt idx="89">
                  <c:v>1.31597132312068</c:v>
                </c:pt>
                <c:pt idx="90">
                  <c:v>1.31282640099512</c:v>
                </c:pt>
                <c:pt idx="91">
                  <c:v>1.3097862162200999</c:v>
                </c:pt>
                <c:pt idx="92">
                  <c:v>1.30685046480408</c:v>
                </c:pt>
                <c:pt idx="93">
                  <c:v>1.3040186312709701</c:v>
                </c:pt>
                <c:pt idx="94">
                  <c:v>1.30128999343964</c:v>
                </c:pt>
                <c:pt idx="95">
                  <c:v>1.29866362859909</c:v>
                </c:pt>
                <c:pt idx="96">
                  <c:v>1.29613842100806</c:v>
                </c:pt>
                <c:pt idx="97">
                  <c:v>1.29371307062684</c:v>
                </c:pt>
                <c:pt idx="98">
                  <c:v>1.2913861029707401</c:v>
                </c:pt>
                <c:pt idx="99">
                  <c:v>1.2891558799592699</c:v>
                </c:pt>
                <c:pt idx="100">
                  <c:v>1.28702061162311</c:v>
                </c:pt>
              </c:numCache>
            </c:numRef>
          </c:yVal>
          <c:smooth val="1"/>
          <c:extLst>
            <c:ext xmlns:c16="http://schemas.microsoft.com/office/drawing/2014/chart" uri="{C3380CC4-5D6E-409C-BE32-E72D297353CC}">
              <c16:uniqueId val="{00000005-4033-475D-AEE9-AAFEC9FF4138}"/>
            </c:ext>
          </c:extLst>
        </c:ser>
        <c:dLbls>
          <c:showLegendKey val="0"/>
          <c:showVal val="0"/>
          <c:showCatName val="0"/>
          <c:showSerName val="0"/>
          <c:showPercent val="0"/>
          <c:showBubbleSize val="0"/>
        </c:dLbls>
        <c:axId val="1643114912"/>
        <c:axId val="1643105792"/>
      </c:scatterChart>
      <c:valAx>
        <c:axId val="1643114912"/>
        <c:scaling>
          <c:orientation val="minMax"/>
          <c:max val="0.1"/>
          <c:min val="-0.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r>
                  <a:rPr lang="en-US"/>
                  <a:t>Vin [V]</a:t>
                </a:r>
                <a:endParaRPr lang="ja-JP"/>
              </a:p>
            </c:rich>
          </c:tx>
          <c:overlay val="0"/>
          <c:spPr>
            <a:noFill/>
            <a:ln>
              <a:noFill/>
            </a:ln>
            <a:effectLst/>
          </c:spPr>
          <c:txPr>
            <a:bodyPr rot="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endParaRPr lang="ja-JP"/>
          </a:p>
        </c:txPr>
        <c:crossAx val="1643105792"/>
        <c:crosses val="autoZero"/>
        <c:crossBetween val="midCat"/>
      </c:valAx>
      <c:valAx>
        <c:axId val="1643105792"/>
        <c:scaling>
          <c:orientation val="minMax"/>
          <c:max val="1.8"/>
          <c:min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r>
                  <a:rPr lang="en-US"/>
                  <a:t>VoutPLUS [V]</a:t>
                </a:r>
                <a:endParaRPr lang="ja-JP"/>
              </a:p>
            </c:rich>
          </c:tx>
          <c:overlay val="0"/>
          <c:spPr>
            <a:noFill/>
            <a:ln>
              <a:noFill/>
            </a:ln>
            <a:effectLst/>
          </c:spPr>
          <c:txPr>
            <a:bodyPr rot="-540000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endParaRPr lang="ja-JP"/>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endParaRPr lang="ja-JP"/>
          </a:p>
        </c:txPr>
        <c:crossAx val="1643114912"/>
        <c:crosses val="autoZero"/>
        <c:crossBetween val="midCat"/>
      </c:valAx>
      <c:spPr>
        <a:noFill/>
        <a:ln>
          <a:noFill/>
        </a:ln>
        <a:effectLst/>
      </c:spPr>
    </c:plotArea>
    <c:legend>
      <c:legendPos val="b"/>
      <c:layout>
        <c:manualLayout>
          <c:xMode val="edge"/>
          <c:yMode val="edge"/>
          <c:x val="0.74052712160979883"/>
          <c:y val="7.6357538641003211E-2"/>
          <c:w val="0.24116797900262468"/>
          <c:h val="0.50697579469233012"/>
        </c:manualLayout>
      </c:layout>
      <c:overlay val="1"/>
      <c:spPr>
        <a:noFill/>
        <a:ln>
          <a:noFill/>
        </a:ln>
        <a:effectLst/>
      </c:spPr>
      <c:txPr>
        <a:bodyPr rot="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ysClr val="windowText" lastClr="000000"/>
          </a:solidFill>
        </a:defRPr>
      </a:pPr>
      <a:endParaRPr lang="ja-JP"/>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4649059492563429"/>
          <c:y val="5.706000291630213E-2"/>
          <c:w val="0.71212992125984254"/>
          <c:h val="0.73118875765529312"/>
        </c:manualLayout>
      </c:layout>
      <c:scatterChart>
        <c:scatterStyle val="smoothMarker"/>
        <c:varyColors val="0"/>
        <c:ser>
          <c:idx val="0"/>
          <c:order val="0"/>
          <c:tx>
            <c:v>伝達インピーダンス</c:v>
          </c:tx>
          <c:spPr>
            <a:ln w="19050" cap="rnd">
              <a:solidFill>
                <a:schemeClr val="accent1"/>
              </a:solidFill>
              <a:round/>
            </a:ln>
            <a:effectLst/>
          </c:spPr>
          <c:marker>
            <c:symbol val="none"/>
          </c:marker>
          <c:xVal>
            <c:numRef>
              <c:f>'GIL_parallel+TIA_ac (1)'!$G$2:$G$42</c:f>
              <c:numCache>
                <c:formatCode>General</c:formatCode>
                <c:ptCount val="41"/>
                <c:pt idx="0">
                  <c:v>0.01</c:v>
                </c:pt>
                <c:pt idx="1">
                  <c:v>1.25892541179416E-2</c:v>
                </c:pt>
                <c:pt idx="2">
                  <c:v>1.5848931924611103E-2</c:v>
                </c:pt>
                <c:pt idx="3">
                  <c:v>1.9952623149688799E-2</c:v>
                </c:pt>
                <c:pt idx="4">
                  <c:v>2.5118864315095801E-2</c:v>
                </c:pt>
                <c:pt idx="5">
                  <c:v>3.1622776601683798E-2</c:v>
                </c:pt>
                <c:pt idx="6">
                  <c:v>3.9810717055349699E-2</c:v>
                </c:pt>
                <c:pt idx="7">
                  <c:v>5.0118723362727206E-2</c:v>
                </c:pt>
                <c:pt idx="8">
                  <c:v>6.3095734448019303E-2</c:v>
                </c:pt>
                <c:pt idx="9">
                  <c:v>7.943282347242811E-2</c:v>
                </c:pt>
                <c:pt idx="10">
                  <c:v>0.1</c:v>
                </c:pt>
                <c:pt idx="11">
                  <c:v>0.12589254117941601</c:v>
                </c:pt>
                <c:pt idx="12">
                  <c:v>0.15848931924611101</c:v>
                </c:pt>
                <c:pt idx="13">
                  <c:v>0.19952623149688803</c:v>
                </c:pt>
                <c:pt idx="14">
                  <c:v>0.25118864315095801</c:v>
                </c:pt>
                <c:pt idx="15">
                  <c:v>0.31622776601683805</c:v>
                </c:pt>
                <c:pt idx="16">
                  <c:v>0.39810717055349704</c:v>
                </c:pt>
                <c:pt idx="17">
                  <c:v>0.50118723362727202</c:v>
                </c:pt>
                <c:pt idx="18">
                  <c:v>0.63095734448019403</c:v>
                </c:pt>
                <c:pt idx="19">
                  <c:v>0.79432823472428205</c:v>
                </c:pt>
                <c:pt idx="20">
                  <c:v>1</c:v>
                </c:pt>
                <c:pt idx="21">
                  <c:v>1.25892541179416</c:v>
                </c:pt>
                <c:pt idx="22">
                  <c:v>1.5848931924611103</c:v>
                </c:pt>
                <c:pt idx="23">
                  <c:v>1.99526231496888</c:v>
                </c:pt>
                <c:pt idx="24">
                  <c:v>2.5118864315095801</c:v>
                </c:pt>
                <c:pt idx="25">
                  <c:v>3.16227766016838</c:v>
                </c:pt>
                <c:pt idx="26">
                  <c:v>3.98107170553497</c:v>
                </c:pt>
                <c:pt idx="27">
                  <c:v>5.01187233627273</c:v>
                </c:pt>
                <c:pt idx="28">
                  <c:v>6.3095734448019405</c:v>
                </c:pt>
                <c:pt idx="29">
                  <c:v>7.9432823472428202</c:v>
                </c:pt>
                <c:pt idx="30">
                  <c:v>10</c:v>
                </c:pt>
                <c:pt idx="31">
                  <c:v>12.589254117941701</c:v>
                </c:pt>
                <c:pt idx="32">
                  <c:v>15.848931924611101</c:v>
                </c:pt>
                <c:pt idx="33">
                  <c:v>19.952623149688801</c:v>
                </c:pt>
                <c:pt idx="34">
                  <c:v>25.118864315095799</c:v>
                </c:pt>
                <c:pt idx="35">
                  <c:v>31.622776601683803</c:v>
                </c:pt>
                <c:pt idx="36">
                  <c:v>39.810717055349805</c:v>
                </c:pt>
                <c:pt idx="37">
                  <c:v>50.118723362727309</c:v>
                </c:pt>
                <c:pt idx="38">
                  <c:v>63.095734448019407</c:v>
                </c:pt>
                <c:pt idx="39">
                  <c:v>79.432823472428311</c:v>
                </c:pt>
                <c:pt idx="40">
                  <c:v>100</c:v>
                </c:pt>
              </c:numCache>
            </c:numRef>
          </c:xVal>
          <c:yVal>
            <c:numRef>
              <c:f>'GIL_parallel+TIA_ac (1)'!$H$2:$H$42</c:f>
              <c:numCache>
                <c:formatCode>General</c:formatCode>
                <c:ptCount val="41"/>
                <c:pt idx="0">
                  <c:v>4.6823988468054827</c:v>
                </c:pt>
                <c:pt idx="1">
                  <c:v>4.68035670097618</c:v>
                </c:pt>
                <c:pt idx="2">
                  <c:v>4.6778529708465415</c:v>
                </c:pt>
                <c:pt idx="3">
                  <c:v>4.6750456680932801</c:v>
                </c:pt>
                <c:pt idx="4">
                  <c:v>4.6721874382997184</c:v>
                </c:pt>
                <c:pt idx="5">
                  <c:v>4.6695298879058216</c:v>
                </c:pt>
                <c:pt idx="6">
                  <c:v>4.6672217029667715</c:v>
                </c:pt>
                <c:pt idx="7">
                  <c:v>4.6652660005033679</c:v>
                </c:pt>
                <c:pt idx="8">
                  <c:v>4.6635390034654876</c:v>
                </c:pt>
                <c:pt idx="9">
                  <c:v>4.6618252762831185</c:v>
                </c:pt>
                <c:pt idx="10">
                  <c:v>4.6598310566070484</c:v>
                </c:pt>
                <c:pt idx="11">
                  <c:v>4.6577794382165347</c:v>
                </c:pt>
                <c:pt idx="12">
                  <c:v>4.6550480547243556</c:v>
                </c:pt>
                <c:pt idx="13">
                  <c:v>4.6511456062587824</c:v>
                </c:pt>
                <c:pt idx="14">
                  <c:v>4.6453544763245347</c:v>
                </c:pt>
                <c:pt idx="15">
                  <c:v>4.6366128900847778</c:v>
                </c:pt>
                <c:pt idx="16">
                  <c:v>4.6232514494397465</c:v>
                </c:pt>
                <c:pt idx="17">
                  <c:v>4.6026567759839496</c:v>
                </c:pt>
                <c:pt idx="18">
                  <c:v>4.5708812287448639</c:v>
                </c:pt>
                <c:pt idx="19">
                  <c:v>4.5218917511732766</c:v>
                </c:pt>
                <c:pt idx="20">
                  <c:v>4.4465766838636709</c:v>
                </c:pt>
                <c:pt idx="21">
                  <c:v>4.3333542853575517</c:v>
                </c:pt>
                <c:pt idx="22">
                  <c:v>4.1693243222547665</c:v>
                </c:pt>
                <c:pt idx="23">
                  <c:v>3.9397551692954411</c:v>
                </c:pt>
                <c:pt idx="24">
                  <c:v>3.6337399779536312</c:v>
                </c:pt>
                <c:pt idx="25">
                  <c:v>3.2511826561890804</c:v>
                </c:pt>
                <c:pt idx="26">
                  <c:v>2.8084069569239896</c:v>
                </c:pt>
                <c:pt idx="27">
                  <c:v>2.3360900507423641</c:v>
                </c:pt>
                <c:pt idx="28">
                  <c:v>1.870189283798853</c:v>
                </c:pt>
                <c:pt idx="29">
                  <c:v>1.4417256419845019</c:v>
                </c:pt>
                <c:pt idx="30">
                  <c:v>1.0733162152558167</c:v>
                </c:pt>
                <c:pt idx="31">
                  <c:v>0.77471909742124623</c:v>
                </c:pt>
                <c:pt idx="32">
                  <c:v>0.54384877889984373</c:v>
                </c:pt>
                <c:pt idx="33">
                  <c:v>0.37178011447820475</c:v>
                </c:pt>
                <c:pt idx="34">
                  <c:v>0.24940052741917357</c:v>
                </c:pt>
                <c:pt idx="35">
                  <c:v>0.16409913408812654</c:v>
                </c:pt>
                <c:pt idx="36">
                  <c:v>0.10574596094886789</c:v>
                </c:pt>
                <c:pt idx="37">
                  <c:v>6.7830245711160322E-2</c:v>
                </c:pt>
                <c:pt idx="38">
                  <c:v>3.9894913124991188E-2</c:v>
                </c:pt>
                <c:pt idx="39">
                  <c:v>2.6213748452370234E-2</c:v>
                </c:pt>
                <c:pt idx="40">
                  <c:v>1.6643714629855193E-2</c:v>
                </c:pt>
              </c:numCache>
            </c:numRef>
          </c:yVal>
          <c:smooth val="1"/>
          <c:extLst>
            <c:ext xmlns:c16="http://schemas.microsoft.com/office/drawing/2014/chart" uri="{C3380CC4-5D6E-409C-BE32-E72D297353CC}">
              <c16:uniqueId val="{00000000-EC97-4783-8320-353EA720EDA6}"/>
            </c:ext>
          </c:extLst>
        </c:ser>
        <c:dLbls>
          <c:showLegendKey val="0"/>
          <c:showVal val="0"/>
          <c:showCatName val="0"/>
          <c:showSerName val="0"/>
          <c:showPercent val="0"/>
          <c:showBubbleSize val="0"/>
        </c:dLbls>
        <c:axId val="601292591"/>
        <c:axId val="601279631"/>
      </c:scatterChart>
      <c:scatterChart>
        <c:scatterStyle val="smoothMarker"/>
        <c:varyColors val="0"/>
        <c:ser>
          <c:idx val="1"/>
          <c:order val="1"/>
          <c:tx>
            <c:strRef>
              <c:f>'GIL_parallel+TIA_ac (1)'!$I$1</c:f>
              <c:strCache>
                <c:ptCount val="1"/>
                <c:pt idx="0">
                  <c:v>位相</c:v>
                </c:pt>
              </c:strCache>
            </c:strRef>
          </c:tx>
          <c:spPr>
            <a:ln w="19050" cap="rnd">
              <a:solidFill>
                <a:schemeClr val="accent2"/>
              </a:solidFill>
              <a:round/>
            </a:ln>
            <a:effectLst/>
          </c:spPr>
          <c:marker>
            <c:symbol val="none"/>
          </c:marker>
          <c:xVal>
            <c:numRef>
              <c:f>'GIL_parallel+TIA_ac (1)'!$G$2:$G$42</c:f>
              <c:numCache>
                <c:formatCode>General</c:formatCode>
                <c:ptCount val="41"/>
                <c:pt idx="0">
                  <c:v>0.01</c:v>
                </c:pt>
                <c:pt idx="1">
                  <c:v>1.25892541179416E-2</c:v>
                </c:pt>
                <c:pt idx="2">
                  <c:v>1.5848931924611103E-2</c:v>
                </c:pt>
                <c:pt idx="3">
                  <c:v>1.9952623149688799E-2</c:v>
                </c:pt>
                <c:pt idx="4">
                  <c:v>2.5118864315095801E-2</c:v>
                </c:pt>
                <c:pt idx="5">
                  <c:v>3.1622776601683798E-2</c:v>
                </c:pt>
                <c:pt idx="6">
                  <c:v>3.9810717055349699E-2</c:v>
                </c:pt>
                <c:pt idx="7">
                  <c:v>5.0118723362727206E-2</c:v>
                </c:pt>
                <c:pt idx="8">
                  <c:v>6.3095734448019303E-2</c:v>
                </c:pt>
                <c:pt idx="9">
                  <c:v>7.943282347242811E-2</c:v>
                </c:pt>
                <c:pt idx="10">
                  <c:v>0.1</c:v>
                </c:pt>
                <c:pt idx="11">
                  <c:v>0.12589254117941601</c:v>
                </c:pt>
                <c:pt idx="12">
                  <c:v>0.15848931924611101</c:v>
                </c:pt>
                <c:pt idx="13">
                  <c:v>0.19952623149688803</c:v>
                </c:pt>
                <c:pt idx="14">
                  <c:v>0.25118864315095801</c:v>
                </c:pt>
                <c:pt idx="15">
                  <c:v>0.31622776601683805</c:v>
                </c:pt>
                <c:pt idx="16">
                  <c:v>0.39810717055349704</c:v>
                </c:pt>
                <c:pt idx="17">
                  <c:v>0.50118723362727202</c:v>
                </c:pt>
                <c:pt idx="18">
                  <c:v>0.63095734448019403</c:v>
                </c:pt>
                <c:pt idx="19">
                  <c:v>0.79432823472428205</c:v>
                </c:pt>
                <c:pt idx="20">
                  <c:v>1</c:v>
                </c:pt>
                <c:pt idx="21">
                  <c:v>1.25892541179416</c:v>
                </c:pt>
                <c:pt idx="22">
                  <c:v>1.5848931924611103</c:v>
                </c:pt>
                <c:pt idx="23">
                  <c:v>1.99526231496888</c:v>
                </c:pt>
                <c:pt idx="24">
                  <c:v>2.5118864315095801</c:v>
                </c:pt>
                <c:pt idx="25">
                  <c:v>3.16227766016838</c:v>
                </c:pt>
                <c:pt idx="26">
                  <c:v>3.98107170553497</c:v>
                </c:pt>
                <c:pt idx="27">
                  <c:v>5.01187233627273</c:v>
                </c:pt>
                <c:pt idx="28">
                  <c:v>6.3095734448019405</c:v>
                </c:pt>
                <c:pt idx="29">
                  <c:v>7.9432823472428202</c:v>
                </c:pt>
                <c:pt idx="30">
                  <c:v>10</c:v>
                </c:pt>
                <c:pt idx="31">
                  <c:v>12.589254117941701</c:v>
                </c:pt>
                <c:pt idx="32">
                  <c:v>15.848931924611101</c:v>
                </c:pt>
                <c:pt idx="33">
                  <c:v>19.952623149688801</c:v>
                </c:pt>
                <c:pt idx="34">
                  <c:v>25.118864315095799</c:v>
                </c:pt>
                <c:pt idx="35">
                  <c:v>31.622776601683803</c:v>
                </c:pt>
                <c:pt idx="36">
                  <c:v>39.810717055349805</c:v>
                </c:pt>
                <c:pt idx="37">
                  <c:v>50.118723362727309</c:v>
                </c:pt>
                <c:pt idx="38">
                  <c:v>63.095734448019407</c:v>
                </c:pt>
                <c:pt idx="39">
                  <c:v>79.432823472428311</c:v>
                </c:pt>
                <c:pt idx="40">
                  <c:v>100</c:v>
                </c:pt>
              </c:numCache>
            </c:numRef>
          </c:xVal>
          <c:yVal>
            <c:numRef>
              <c:f>'GIL_parallel+TIA_ac (1)'!$I$2:$I$42</c:f>
              <c:numCache>
                <c:formatCode>General</c:formatCode>
                <c:ptCount val="41"/>
                <c:pt idx="0">
                  <c:v>179.542715498451</c:v>
                </c:pt>
                <c:pt idx="1">
                  <c:v>179.43967587956601</c:v>
                </c:pt>
                <c:pt idx="2">
                  <c:v>179.31823765289201</c:v>
                </c:pt>
                <c:pt idx="3">
                  <c:v>179.174899752817</c:v>
                </c:pt>
                <c:pt idx="4">
                  <c:v>179.00332172780699</c:v>
                </c:pt>
                <c:pt idx="5">
                  <c:v>178.79335914412499</c:v>
                </c:pt>
                <c:pt idx="6">
                  <c:v>178.531021263805</c:v>
                </c:pt>
                <c:pt idx="7">
                  <c:v>178.19891846113401</c:v>
                </c:pt>
                <c:pt idx="8">
                  <c:v>177.77635971435501</c:v>
                </c:pt>
                <c:pt idx="9">
                  <c:v>177.23869101255599</c:v>
                </c:pt>
                <c:pt idx="10">
                  <c:v>176.55597523101801</c:v>
                </c:pt>
                <c:pt idx="11">
                  <c:v>176.055439354356</c:v>
                </c:pt>
                <c:pt idx="12">
                  <c:v>175.42075605928599</c:v>
                </c:pt>
                <c:pt idx="13">
                  <c:v>174.614659470059</c:v>
                </c:pt>
                <c:pt idx="14">
                  <c:v>173.59056708799201</c:v>
                </c:pt>
                <c:pt idx="15">
                  <c:v>172.28927357641601</c:v>
                </c:pt>
                <c:pt idx="16">
                  <c:v>170.63785315857999</c:v>
                </c:pt>
                <c:pt idx="17">
                  <c:v>168.54106992303599</c:v>
                </c:pt>
                <c:pt idx="18">
                  <c:v>165.87448451508399</c:v>
                </c:pt>
                <c:pt idx="19">
                  <c:v>162.48906454012899</c:v>
                </c:pt>
                <c:pt idx="20">
                  <c:v>158.19579438350399</c:v>
                </c:pt>
                <c:pt idx="21">
                  <c:v>152.887378991444</c:v>
                </c:pt>
                <c:pt idx="22">
                  <c:v>146.49034851277</c:v>
                </c:pt>
                <c:pt idx="23">
                  <c:v>138.928906734485</c:v>
                </c:pt>
                <c:pt idx="24">
                  <c:v>130.21641692548801</c:v>
                </c:pt>
                <c:pt idx="25">
                  <c:v>120.502381910363</c:v>
                </c:pt>
                <c:pt idx="26">
                  <c:v>110.053050233645</c:v>
                </c:pt>
                <c:pt idx="27">
                  <c:v>99.243046915387097</c:v>
                </c:pt>
                <c:pt idx="28">
                  <c:v>88.357709151080499</c:v>
                </c:pt>
                <c:pt idx="29">
                  <c:v>77.641222127647396</c:v>
                </c:pt>
                <c:pt idx="30">
                  <c:v>67.5668680018251</c:v>
                </c:pt>
                <c:pt idx="31">
                  <c:v>58.073086881624398</c:v>
                </c:pt>
                <c:pt idx="32">
                  <c:v>49.378819256422602</c:v>
                </c:pt>
                <c:pt idx="33">
                  <c:v>41.541798422633597</c:v>
                </c:pt>
                <c:pt idx="34">
                  <c:v>34.652010302998598</c:v>
                </c:pt>
                <c:pt idx="35">
                  <c:v>28.023597560833998</c:v>
                </c:pt>
                <c:pt idx="36">
                  <c:v>22.041535245896899</c:v>
                </c:pt>
                <c:pt idx="37">
                  <c:v>15.2311917906113</c:v>
                </c:pt>
                <c:pt idx="38">
                  <c:v>7.3519787204768701</c:v>
                </c:pt>
                <c:pt idx="39">
                  <c:v>0.100190156628648</c:v>
                </c:pt>
                <c:pt idx="40">
                  <c:v>-13.874872817478799</c:v>
                </c:pt>
              </c:numCache>
            </c:numRef>
          </c:yVal>
          <c:smooth val="1"/>
          <c:extLst>
            <c:ext xmlns:c16="http://schemas.microsoft.com/office/drawing/2014/chart" uri="{C3380CC4-5D6E-409C-BE32-E72D297353CC}">
              <c16:uniqueId val="{00000001-EC97-4783-8320-353EA720EDA6}"/>
            </c:ext>
          </c:extLst>
        </c:ser>
        <c:dLbls>
          <c:showLegendKey val="0"/>
          <c:showVal val="0"/>
          <c:showCatName val="0"/>
          <c:showSerName val="0"/>
          <c:showPercent val="0"/>
          <c:showBubbleSize val="0"/>
        </c:dLbls>
        <c:axId val="601277231"/>
        <c:axId val="365120048"/>
      </c:scatterChart>
      <c:valAx>
        <c:axId val="601292591"/>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r>
                  <a:rPr lang="ja-JP"/>
                  <a:t>周波数 </a:t>
                </a:r>
                <a:r>
                  <a:rPr lang="en-US"/>
                  <a:t>[GHz]</a:t>
                </a:r>
                <a:endParaRPr lang="ja-JP"/>
              </a:p>
            </c:rich>
          </c:tx>
          <c:overlay val="0"/>
          <c:spPr>
            <a:noFill/>
            <a:ln>
              <a:noFill/>
            </a:ln>
            <a:effectLst/>
          </c:spPr>
          <c:txPr>
            <a:bodyPr rot="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endParaRPr lang="ja-JP"/>
          </a:p>
        </c:txPr>
        <c:crossAx val="601279631"/>
        <c:crosses val="autoZero"/>
        <c:crossBetween val="midCat"/>
      </c:valAx>
      <c:valAx>
        <c:axId val="601279631"/>
        <c:scaling>
          <c:orientation val="minMax"/>
          <c:max val="6"/>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r>
                  <a:rPr lang="ja-JP" altLang="en-US"/>
                  <a:t>伝達インピーダンス</a:t>
                </a:r>
                <a:r>
                  <a:rPr lang="ja-JP"/>
                  <a:t> </a:t>
                </a:r>
                <a:r>
                  <a:rPr lang="en-US"/>
                  <a:t>[k</a:t>
                </a:r>
                <a:r>
                  <a:rPr lang="en-US" altLang="ja-JP"/>
                  <a:t>Ω</a:t>
                </a:r>
                <a:r>
                  <a:rPr lang="en-US"/>
                  <a:t>]</a:t>
                </a:r>
                <a:endParaRPr lang="ja-JP"/>
              </a:p>
            </c:rich>
          </c:tx>
          <c:overlay val="0"/>
          <c:spPr>
            <a:noFill/>
            <a:ln>
              <a:noFill/>
            </a:ln>
            <a:effectLst/>
          </c:spPr>
          <c:txPr>
            <a:bodyPr rot="-540000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endParaRPr lang="ja-JP"/>
            </a:p>
          </c:txPr>
        </c:title>
        <c:numFmt formatCode="General" sourceLinked="1"/>
        <c:majorTickMark val="out"/>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endParaRPr lang="ja-JP"/>
          </a:p>
        </c:txPr>
        <c:crossAx val="601292591"/>
        <c:crosses val="autoZero"/>
        <c:crossBetween val="midCat"/>
      </c:valAx>
      <c:valAx>
        <c:axId val="365120048"/>
        <c:scaling>
          <c:orientation val="minMax"/>
          <c:max val="180"/>
        </c:scaling>
        <c:delete val="0"/>
        <c:axPos val="r"/>
        <c:title>
          <c:tx>
            <c:rich>
              <a:bodyPr rot="-540000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r>
                  <a:rPr lang="ja-JP"/>
                  <a:t>位相 </a:t>
                </a:r>
                <a:r>
                  <a:rPr lang="en-US"/>
                  <a:t>[deg]</a:t>
                </a:r>
                <a:endParaRPr lang="ja-JP"/>
              </a:p>
            </c:rich>
          </c:tx>
          <c:overlay val="0"/>
          <c:spPr>
            <a:noFill/>
            <a:ln>
              <a:noFill/>
            </a:ln>
            <a:effectLst/>
          </c:spPr>
          <c:txPr>
            <a:bodyPr rot="-540000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endParaRPr lang="ja-JP"/>
          </a:p>
        </c:txPr>
        <c:crossAx val="601277231"/>
        <c:crosses val="max"/>
        <c:crossBetween val="midCat"/>
      </c:valAx>
      <c:valAx>
        <c:axId val="601277231"/>
        <c:scaling>
          <c:logBase val="10"/>
          <c:orientation val="minMax"/>
        </c:scaling>
        <c:delete val="1"/>
        <c:axPos val="b"/>
        <c:numFmt formatCode="General" sourceLinked="1"/>
        <c:majorTickMark val="out"/>
        <c:minorTickMark val="none"/>
        <c:tickLblPos val="nextTo"/>
        <c:crossAx val="365120048"/>
        <c:crosses val="autoZero"/>
        <c:crossBetween val="midCat"/>
      </c:valAx>
      <c:spPr>
        <a:noFill/>
        <a:ln>
          <a:noFill/>
        </a:ln>
        <a:effectLst/>
      </c:spPr>
    </c:plotArea>
    <c:legend>
      <c:legendPos val="r"/>
      <c:layout>
        <c:manualLayout>
          <c:xMode val="edge"/>
          <c:yMode val="edge"/>
          <c:x val="0.18333333333333332"/>
          <c:y val="0.53761519393409163"/>
          <c:w val="0.38055555555555554"/>
          <c:h val="0.18984616506270049"/>
        </c:manualLayout>
      </c:layout>
      <c:overlay val="1"/>
      <c:spPr>
        <a:solidFill>
          <a:sysClr val="window" lastClr="FFFFFF"/>
        </a:solidFill>
        <a:ln>
          <a:solidFill>
            <a:sysClr val="windowText" lastClr="000000"/>
          </a:solidFill>
        </a:ln>
        <a:effectLst/>
      </c:spPr>
      <c:txPr>
        <a:bodyPr rot="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ysClr val="windowText" lastClr="000000"/>
          </a:solidFill>
        </a:defRPr>
      </a:pPr>
      <a:endParaRPr lang="ja-JP"/>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scatterChart>
        <c:scatterStyle val="smoothMarker"/>
        <c:varyColors val="0"/>
        <c:ser>
          <c:idx val="2"/>
          <c:order val="0"/>
          <c:tx>
            <c:v>EFなし</c:v>
          </c:tx>
          <c:spPr>
            <a:ln w="19050">
              <a:solidFill>
                <a:schemeClr val="accent4"/>
              </a:solidFill>
            </a:ln>
          </c:spPr>
          <c:marker>
            <c:symbol val="none"/>
          </c:marker>
          <c:xVal>
            <c:numRef>
              <c:f>'GIL_parallel+TIA_ac (1)'!$G$2:$G$42</c:f>
              <c:numCache>
                <c:formatCode>General</c:formatCode>
                <c:ptCount val="41"/>
                <c:pt idx="0">
                  <c:v>0.01</c:v>
                </c:pt>
                <c:pt idx="1">
                  <c:v>1.25892541179416E-2</c:v>
                </c:pt>
                <c:pt idx="2">
                  <c:v>1.5848931924611103E-2</c:v>
                </c:pt>
                <c:pt idx="3">
                  <c:v>1.9952623149688799E-2</c:v>
                </c:pt>
                <c:pt idx="4">
                  <c:v>2.5118864315095801E-2</c:v>
                </c:pt>
                <c:pt idx="5">
                  <c:v>3.1622776601683798E-2</c:v>
                </c:pt>
                <c:pt idx="6">
                  <c:v>3.9810717055349699E-2</c:v>
                </c:pt>
                <c:pt idx="7">
                  <c:v>5.0118723362727206E-2</c:v>
                </c:pt>
                <c:pt idx="8">
                  <c:v>6.3095734448019303E-2</c:v>
                </c:pt>
                <c:pt idx="9">
                  <c:v>7.943282347242811E-2</c:v>
                </c:pt>
                <c:pt idx="10">
                  <c:v>0.1</c:v>
                </c:pt>
                <c:pt idx="11">
                  <c:v>0.12589254117941601</c:v>
                </c:pt>
                <c:pt idx="12">
                  <c:v>0.15848931924611101</c:v>
                </c:pt>
                <c:pt idx="13">
                  <c:v>0.19952623149688803</c:v>
                </c:pt>
                <c:pt idx="14">
                  <c:v>0.25118864315095801</c:v>
                </c:pt>
                <c:pt idx="15">
                  <c:v>0.31622776601683805</c:v>
                </c:pt>
                <c:pt idx="16">
                  <c:v>0.39810717055349704</c:v>
                </c:pt>
                <c:pt idx="17">
                  <c:v>0.50118723362727202</c:v>
                </c:pt>
                <c:pt idx="18">
                  <c:v>0.63095734448019403</c:v>
                </c:pt>
                <c:pt idx="19">
                  <c:v>0.79432823472428205</c:v>
                </c:pt>
                <c:pt idx="20">
                  <c:v>1</c:v>
                </c:pt>
                <c:pt idx="21">
                  <c:v>1.25892541179416</c:v>
                </c:pt>
                <c:pt idx="22">
                  <c:v>1.5848931924611103</c:v>
                </c:pt>
                <c:pt idx="23">
                  <c:v>1.99526231496888</c:v>
                </c:pt>
                <c:pt idx="24">
                  <c:v>2.5118864315095801</c:v>
                </c:pt>
                <c:pt idx="25">
                  <c:v>3.16227766016838</c:v>
                </c:pt>
                <c:pt idx="26">
                  <c:v>3.98107170553497</c:v>
                </c:pt>
                <c:pt idx="27">
                  <c:v>5.01187233627273</c:v>
                </c:pt>
                <c:pt idx="28">
                  <c:v>6.3095734448019405</c:v>
                </c:pt>
                <c:pt idx="29">
                  <c:v>7.9432823472428202</c:v>
                </c:pt>
                <c:pt idx="30">
                  <c:v>10</c:v>
                </c:pt>
                <c:pt idx="31">
                  <c:v>12.589254117941701</c:v>
                </c:pt>
                <c:pt idx="32">
                  <c:v>15.848931924611101</c:v>
                </c:pt>
                <c:pt idx="33">
                  <c:v>19.952623149688801</c:v>
                </c:pt>
                <c:pt idx="34">
                  <c:v>25.118864315095799</c:v>
                </c:pt>
                <c:pt idx="35">
                  <c:v>31.622776601683803</c:v>
                </c:pt>
                <c:pt idx="36">
                  <c:v>39.810717055349805</c:v>
                </c:pt>
                <c:pt idx="37">
                  <c:v>50.118723362727309</c:v>
                </c:pt>
                <c:pt idx="38">
                  <c:v>63.095734448019407</c:v>
                </c:pt>
                <c:pt idx="39">
                  <c:v>79.432823472428311</c:v>
                </c:pt>
                <c:pt idx="40">
                  <c:v>100</c:v>
                </c:pt>
              </c:numCache>
            </c:numRef>
          </c:xVal>
          <c:yVal>
            <c:numRef>
              <c:f>'GIL_parallel+TIA_ac (1)'!$H$2:$H$42</c:f>
              <c:numCache>
                <c:formatCode>General</c:formatCode>
                <c:ptCount val="41"/>
                <c:pt idx="0">
                  <c:v>45.458562942062436</c:v>
                </c:pt>
                <c:pt idx="1">
                  <c:v>45.42396529584731</c:v>
                </c:pt>
                <c:pt idx="2">
                  <c:v>45.377654115165903</c:v>
                </c:pt>
                <c:pt idx="3">
                  <c:v>45.317769780529154</c:v>
                </c:pt>
                <c:pt idx="4">
                  <c:v>45.241425974562752</c:v>
                </c:pt>
                <c:pt idx="5">
                  <c:v>45.142408655842651</c:v>
                </c:pt>
                <c:pt idx="6">
                  <c:v>45.00818417084313</c:v>
                </c:pt>
                <c:pt idx="7">
                  <c:v>44.81672579249846</c:v>
                </c:pt>
                <c:pt idx="8">
                  <c:v>44.532938665599509</c:v>
                </c:pt>
                <c:pt idx="9">
                  <c:v>44.104115349418883</c:v>
                </c:pt>
                <c:pt idx="10">
                  <c:v>43.454594714451176</c:v>
                </c:pt>
                <c:pt idx="11">
                  <c:v>42.487348324086817</c:v>
                </c:pt>
                <c:pt idx="12">
                  <c:v>41.073714436839857</c:v>
                </c:pt>
                <c:pt idx="13">
                  <c:v>39.080007274920249</c:v>
                </c:pt>
                <c:pt idx="14">
                  <c:v>36.403504439088493</c:v>
                </c:pt>
                <c:pt idx="15">
                  <c:v>33.027835536898365</c:v>
                </c:pt>
                <c:pt idx="16">
                  <c:v>29.066219268847188</c:v>
                </c:pt>
                <c:pt idx="17">
                  <c:v>24.754910327805032</c:v>
                </c:pt>
                <c:pt idx="18">
                  <c:v>20.389017700142457</c:v>
                </c:pt>
                <c:pt idx="19">
                  <c:v>16.240089452862492</c:v>
                </c:pt>
                <c:pt idx="20">
                  <c:v>12.505739454302326</c:v>
                </c:pt>
                <c:pt idx="21">
                  <c:v>9.3056534652343998</c:v>
                </c:pt>
                <c:pt idx="22">
                  <c:v>6.6926293188505346</c:v>
                </c:pt>
                <c:pt idx="23">
                  <c:v>4.6581700537741515</c:v>
                </c:pt>
                <c:pt idx="24">
                  <c:v>3.1467598809318189</c:v>
                </c:pt>
                <c:pt idx="25">
                  <c:v>2.0716657920189427</c:v>
                </c:pt>
                <c:pt idx="26">
                  <c:v>1.335147930843557</c:v>
                </c:pt>
                <c:pt idx="27">
                  <c:v>0.84550382613850172</c:v>
                </c:pt>
                <c:pt idx="28">
                  <c:v>0.52713258539810026</c:v>
                </c:pt>
                <c:pt idx="29">
                  <c:v>0.32334929954059549</c:v>
                </c:pt>
                <c:pt idx="30">
                  <c:v>0.19491083321568561</c:v>
                </c:pt>
                <c:pt idx="31">
                  <c:v>0.11522743618178817</c:v>
                </c:pt>
                <c:pt idx="32">
                  <c:v>6.6589115382523226E-2</c:v>
                </c:pt>
                <c:pt idx="33">
                  <c:v>3.7454917484913607E-2</c:v>
                </c:pt>
                <c:pt idx="34">
                  <c:v>2.0577417801894649E-2</c:v>
                </c:pt>
                <c:pt idx="35">
                  <c:v>1.1007216977611194E-2</c:v>
                </c:pt>
                <c:pt idx="36">
                  <c:v>5.7150205495797041E-3</c:v>
                </c:pt>
                <c:pt idx="37">
                  <c:v>2.9240043655561336E-3</c:v>
                </c:pt>
                <c:pt idx="38">
                  <c:v>1.3562781982156241E-3</c:v>
                </c:pt>
                <c:pt idx="39">
                  <c:v>6.9290931379127217E-4</c:v>
                </c:pt>
                <c:pt idx="40">
                  <c:v>3.3590289970470154E-4</c:v>
                </c:pt>
              </c:numCache>
            </c:numRef>
          </c:yVal>
          <c:smooth val="1"/>
          <c:extLst>
            <c:ext xmlns:c16="http://schemas.microsoft.com/office/drawing/2014/chart" uri="{C3380CC4-5D6E-409C-BE32-E72D297353CC}">
              <c16:uniqueId val="{00000000-73FE-4776-890A-766B0167D200}"/>
            </c:ext>
          </c:extLst>
        </c:ser>
        <c:ser>
          <c:idx val="0"/>
          <c:order val="1"/>
          <c:tx>
            <c:v>EFあり</c:v>
          </c:tx>
          <c:spPr>
            <a:ln w="19050" cap="rnd">
              <a:solidFill>
                <a:schemeClr val="accent2"/>
              </a:solidFill>
              <a:round/>
            </a:ln>
            <a:effectLst/>
          </c:spPr>
          <c:marker>
            <c:symbol val="none"/>
          </c:marker>
          <c:xVal>
            <c:numRef>
              <c:f>'[1]GIL_parallel+TIA_ac (1)'!$G$2:$G$42</c:f>
              <c:numCache>
                <c:formatCode>General</c:formatCode>
                <c:ptCount val="41"/>
                <c:pt idx="0">
                  <c:v>0.01</c:v>
                </c:pt>
                <c:pt idx="1">
                  <c:v>1.25892541179416E-2</c:v>
                </c:pt>
                <c:pt idx="2">
                  <c:v>1.5848931924611103E-2</c:v>
                </c:pt>
                <c:pt idx="3">
                  <c:v>1.9952623149688799E-2</c:v>
                </c:pt>
                <c:pt idx="4">
                  <c:v>2.5118864315095801E-2</c:v>
                </c:pt>
                <c:pt idx="5">
                  <c:v>3.1622776601683798E-2</c:v>
                </c:pt>
                <c:pt idx="6">
                  <c:v>3.9810717055349699E-2</c:v>
                </c:pt>
                <c:pt idx="7">
                  <c:v>5.0118723362727206E-2</c:v>
                </c:pt>
                <c:pt idx="8">
                  <c:v>6.3095734448019303E-2</c:v>
                </c:pt>
                <c:pt idx="9">
                  <c:v>7.943282347242811E-2</c:v>
                </c:pt>
                <c:pt idx="10">
                  <c:v>0.1</c:v>
                </c:pt>
                <c:pt idx="11">
                  <c:v>0.12589254117941601</c:v>
                </c:pt>
                <c:pt idx="12">
                  <c:v>0.15848931924611101</c:v>
                </c:pt>
                <c:pt idx="13">
                  <c:v>0.19952623149688803</c:v>
                </c:pt>
                <c:pt idx="14">
                  <c:v>0.25118864315095801</c:v>
                </c:pt>
                <c:pt idx="15">
                  <c:v>0.31622776601683805</c:v>
                </c:pt>
                <c:pt idx="16">
                  <c:v>0.39810717055349704</c:v>
                </c:pt>
                <c:pt idx="17">
                  <c:v>0.50118723362727202</c:v>
                </c:pt>
                <c:pt idx="18">
                  <c:v>0.63095734448019403</c:v>
                </c:pt>
                <c:pt idx="19">
                  <c:v>0.79432823472428205</c:v>
                </c:pt>
                <c:pt idx="20">
                  <c:v>1</c:v>
                </c:pt>
                <c:pt idx="21">
                  <c:v>1.25892541179416</c:v>
                </c:pt>
                <c:pt idx="22">
                  <c:v>1.5848931924611103</c:v>
                </c:pt>
                <c:pt idx="23">
                  <c:v>1.99526231496888</c:v>
                </c:pt>
                <c:pt idx="24">
                  <c:v>2.5118864315095801</c:v>
                </c:pt>
                <c:pt idx="25">
                  <c:v>3.16227766016838</c:v>
                </c:pt>
                <c:pt idx="26">
                  <c:v>3.98107170553497</c:v>
                </c:pt>
                <c:pt idx="27">
                  <c:v>5.01187233627273</c:v>
                </c:pt>
                <c:pt idx="28">
                  <c:v>6.3095734448019405</c:v>
                </c:pt>
                <c:pt idx="29">
                  <c:v>7.9432823472428202</c:v>
                </c:pt>
                <c:pt idx="30">
                  <c:v>10</c:v>
                </c:pt>
                <c:pt idx="31">
                  <c:v>12.589254117941701</c:v>
                </c:pt>
                <c:pt idx="32">
                  <c:v>15.848931924611101</c:v>
                </c:pt>
                <c:pt idx="33">
                  <c:v>19.952623149688801</c:v>
                </c:pt>
                <c:pt idx="34">
                  <c:v>25.118864315095799</c:v>
                </c:pt>
                <c:pt idx="35">
                  <c:v>31.622776601683803</c:v>
                </c:pt>
                <c:pt idx="36">
                  <c:v>39.810717055349805</c:v>
                </c:pt>
                <c:pt idx="37">
                  <c:v>50.118723362727309</c:v>
                </c:pt>
                <c:pt idx="38">
                  <c:v>63.095734448019407</c:v>
                </c:pt>
                <c:pt idx="39">
                  <c:v>79.432823472428311</c:v>
                </c:pt>
                <c:pt idx="40">
                  <c:v>100</c:v>
                </c:pt>
              </c:numCache>
            </c:numRef>
          </c:xVal>
          <c:yVal>
            <c:numRef>
              <c:f>'[1]GIL_parallel+TIA_ac (1)'!$H$2:$H$42</c:f>
              <c:numCache>
                <c:formatCode>General</c:formatCode>
                <c:ptCount val="41"/>
                <c:pt idx="0">
                  <c:v>45.816247173797187</c:v>
                </c:pt>
                <c:pt idx="1">
                  <c:v>45.791065684131432</c:v>
                </c:pt>
                <c:pt idx="2">
                  <c:v>45.759906671910578</c:v>
                </c:pt>
                <c:pt idx="3">
                  <c:v>45.724384747564152</c:v>
                </c:pt>
                <c:pt idx="4">
                  <c:v>45.687085652039755</c:v>
                </c:pt>
                <c:pt idx="5">
                  <c:v>45.650331134718158</c:v>
                </c:pt>
                <c:pt idx="6">
                  <c:v>45.614815848032528</c:v>
                </c:pt>
                <c:pt idx="7">
                  <c:v>45.578866952536814</c:v>
                </c:pt>
                <c:pt idx="8">
                  <c:v>45.538303654399101</c:v>
                </c:pt>
                <c:pt idx="9">
                  <c:v>45.486288874598998</c:v>
                </c:pt>
                <c:pt idx="10">
                  <c:v>45.412603736570155</c:v>
                </c:pt>
                <c:pt idx="11">
                  <c:v>45.308031696323674</c:v>
                </c:pt>
                <c:pt idx="12">
                  <c:v>45.148860253724749</c:v>
                </c:pt>
                <c:pt idx="13">
                  <c:v>44.903137459840977</c:v>
                </c:pt>
                <c:pt idx="14">
                  <c:v>44.5225606120704</c:v>
                </c:pt>
                <c:pt idx="15">
                  <c:v>43.935349761132997</c:v>
                </c:pt>
                <c:pt idx="16">
                  <c:v>43.037274693572492</c:v>
                </c:pt>
                <c:pt idx="17">
                  <c:v>41.684726567570628</c:v>
                </c:pt>
                <c:pt idx="18">
                  <c:v>39.697476720539655</c:v>
                </c:pt>
                <c:pt idx="19">
                  <c:v>36.881626339176663</c:v>
                </c:pt>
                <c:pt idx="20">
                  <c:v>33.089416505334427</c:v>
                </c:pt>
                <c:pt idx="21">
                  <c:v>28.329107683100638</c:v>
                </c:pt>
                <c:pt idx="22">
                  <c:v>22.866254167325557</c:v>
                </c:pt>
                <c:pt idx="23">
                  <c:v>17.216575959626564</c:v>
                </c:pt>
                <c:pt idx="24">
                  <c:v>12.015050218603442</c:v>
                </c:pt>
                <c:pt idx="25">
                  <c:v>7.7737524497298782</c:v>
                </c:pt>
                <c:pt idx="26">
                  <c:v>4.6977318538244006</c:v>
                </c:pt>
                <c:pt idx="27">
                  <c:v>2.6846630289925022</c:v>
                </c:pt>
                <c:pt idx="28">
                  <c:v>1.4706037546092252</c:v>
                </c:pt>
                <c:pt idx="29">
                  <c:v>0.78059074895623748</c:v>
                </c:pt>
                <c:pt idx="30">
                  <c:v>0.40473152171962168</c:v>
                </c:pt>
                <c:pt idx="31">
                  <c:v>0.2057632303375635</c:v>
                </c:pt>
                <c:pt idx="32">
                  <c:v>0.10241467192939634</c:v>
                </c:pt>
                <c:pt idx="33">
                  <c:v>4.9610544855414163E-2</c:v>
                </c:pt>
                <c:pt idx="34">
                  <c:v>2.3391437052285462E-2</c:v>
                </c:pt>
                <c:pt idx="35">
                  <c:v>1.0668491167507082E-2</c:v>
                </c:pt>
                <c:pt idx="36">
                  <c:v>4.6869887197837539E-3</c:v>
                </c:pt>
                <c:pt idx="37">
                  <c:v>2.0171783818155199E-3</c:v>
                </c:pt>
                <c:pt idx="38">
                  <c:v>7.8595847179134927E-4</c:v>
                </c:pt>
                <c:pt idx="39">
                  <c:v>3.3915788050566104E-4</c:v>
                </c:pt>
                <c:pt idx="40">
                  <c:v>1.4083841234543003E-4</c:v>
                </c:pt>
              </c:numCache>
            </c:numRef>
          </c:yVal>
          <c:smooth val="1"/>
          <c:extLst>
            <c:ext xmlns:c16="http://schemas.microsoft.com/office/drawing/2014/chart" uri="{C3380CC4-5D6E-409C-BE32-E72D297353CC}">
              <c16:uniqueId val="{00000001-73FE-4776-890A-766B0167D200}"/>
            </c:ext>
          </c:extLst>
        </c:ser>
        <c:dLbls>
          <c:showLegendKey val="0"/>
          <c:showVal val="0"/>
          <c:showCatName val="0"/>
          <c:showSerName val="0"/>
          <c:showPercent val="0"/>
          <c:showBubbleSize val="0"/>
        </c:dLbls>
        <c:axId val="601292591"/>
        <c:axId val="601279631"/>
      </c:scatterChart>
      <c:valAx>
        <c:axId val="601292591"/>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r>
                  <a:rPr lang="ja-JP"/>
                  <a:t>周波数 </a:t>
                </a:r>
                <a:r>
                  <a:rPr lang="en-US"/>
                  <a:t>[GHz]</a:t>
                </a:r>
                <a:endParaRPr lang="ja-JP"/>
              </a:p>
            </c:rich>
          </c:tx>
          <c:overlay val="0"/>
          <c:spPr>
            <a:noFill/>
            <a:ln>
              <a:noFill/>
            </a:ln>
            <a:effectLst/>
          </c:sp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endParaRPr lang="ja-JP"/>
          </a:p>
        </c:txPr>
        <c:crossAx val="601279631"/>
        <c:crosses val="autoZero"/>
        <c:crossBetween val="midCat"/>
      </c:valAx>
      <c:valAx>
        <c:axId val="601279631"/>
        <c:scaling>
          <c:orientation val="minMax"/>
          <c:max val="5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r>
                  <a:rPr lang="ja-JP" altLang="en-US"/>
                  <a:t>伝達インピーダンス</a:t>
                </a:r>
                <a:r>
                  <a:rPr lang="ja-JP"/>
                  <a:t> </a:t>
                </a:r>
                <a:r>
                  <a:rPr lang="en-US"/>
                  <a:t>[k</a:t>
                </a:r>
                <a:r>
                  <a:rPr lang="en-US" altLang="ja-JP"/>
                  <a:t>Ω</a:t>
                </a:r>
                <a:r>
                  <a:rPr lang="en-US"/>
                  <a:t>]</a:t>
                </a:r>
                <a:endParaRPr lang="ja-JP"/>
              </a:p>
            </c:rich>
          </c:tx>
          <c:overlay val="0"/>
          <c:spPr>
            <a:noFill/>
            <a:ln>
              <a:noFill/>
            </a:ln>
            <a:effectLst/>
          </c:spPr>
        </c:title>
        <c:numFmt formatCode="General" sourceLinked="1"/>
        <c:majorTickMark val="out"/>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endParaRPr lang="ja-JP"/>
          </a:p>
        </c:txPr>
        <c:crossAx val="601292591"/>
        <c:crosses val="autoZero"/>
        <c:crossBetween val="midCat"/>
      </c:valAx>
    </c:plotArea>
    <c:legend>
      <c:legendPos val="r"/>
      <c:layout>
        <c:manualLayout>
          <c:xMode val="edge"/>
          <c:yMode val="edge"/>
          <c:x val="0.18333333333333332"/>
          <c:y val="0.53761519393409163"/>
          <c:w val="0.38055555555555554"/>
          <c:h val="0.18984616506270049"/>
        </c:manualLayout>
      </c:layout>
      <c:overlay val="1"/>
      <c:spPr>
        <a:solidFill>
          <a:sysClr val="window" lastClr="FFFFFF"/>
        </a:solidFill>
        <a:ln>
          <a:solidFill>
            <a:sysClr val="windowText" lastClr="000000"/>
          </a:solidFill>
        </a:ln>
        <a:effectLst/>
      </c:spPr>
      <c:txPr>
        <a:bodyPr rot="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endParaRPr lang="ja-JP"/>
        </a:p>
      </c:txPr>
    </c:legend>
    <c:plotVisOnly val="1"/>
    <c:dispBlanksAs val="gap"/>
    <c:showDLblsOverMax val="0"/>
    <c:extLst/>
  </c:chart>
  <c:spPr>
    <a:ln>
      <a:noFill/>
    </a:ln>
  </c:spPr>
  <c:txPr>
    <a:bodyPr/>
    <a:lstStyle/>
    <a:p>
      <a:pPr>
        <a:defRPr sz="1200">
          <a:solidFill>
            <a:sysClr val="windowText" lastClr="000000"/>
          </a:solidFill>
        </a:defRPr>
      </a:pPr>
      <a:endParaRPr lang="ja-JP"/>
    </a:p>
  </c:txPr>
  <c:externalData r:id="rId2">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scatterChart>
        <c:scatterStyle val="smoothMarker"/>
        <c:varyColors val="0"/>
        <c:ser>
          <c:idx val="2"/>
          <c:order val="0"/>
          <c:tx>
            <c:v>EFなし</c:v>
          </c:tx>
          <c:spPr>
            <a:ln w="19050">
              <a:solidFill>
                <a:schemeClr val="accent4"/>
              </a:solidFill>
            </a:ln>
          </c:spPr>
          <c:marker>
            <c:symbol val="none"/>
          </c:marker>
          <c:xVal>
            <c:numRef>
              <c:f>'GIL_parallel+TIA_ac (1)'!$G$2:$G$42</c:f>
              <c:numCache>
                <c:formatCode>General</c:formatCode>
                <c:ptCount val="41"/>
                <c:pt idx="0">
                  <c:v>0.01</c:v>
                </c:pt>
                <c:pt idx="1">
                  <c:v>1.25892541179416E-2</c:v>
                </c:pt>
                <c:pt idx="2">
                  <c:v>1.5848931924611103E-2</c:v>
                </c:pt>
                <c:pt idx="3">
                  <c:v>1.9952623149688799E-2</c:v>
                </c:pt>
                <c:pt idx="4">
                  <c:v>2.5118864315095801E-2</c:v>
                </c:pt>
                <c:pt idx="5">
                  <c:v>3.1622776601683798E-2</c:v>
                </c:pt>
                <c:pt idx="6">
                  <c:v>3.9810717055349699E-2</c:v>
                </c:pt>
                <c:pt idx="7">
                  <c:v>5.0118723362727206E-2</c:v>
                </c:pt>
                <c:pt idx="8">
                  <c:v>6.3095734448019303E-2</c:v>
                </c:pt>
                <c:pt idx="9">
                  <c:v>7.943282347242811E-2</c:v>
                </c:pt>
                <c:pt idx="10">
                  <c:v>0.1</c:v>
                </c:pt>
                <c:pt idx="11">
                  <c:v>0.12589254117941601</c:v>
                </c:pt>
                <c:pt idx="12">
                  <c:v>0.15848931924611101</c:v>
                </c:pt>
                <c:pt idx="13">
                  <c:v>0.19952623149688803</c:v>
                </c:pt>
                <c:pt idx="14">
                  <c:v>0.25118864315095801</c:v>
                </c:pt>
                <c:pt idx="15">
                  <c:v>0.31622776601683805</c:v>
                </c:pt>
                <c:pt idx="16">
                  <c:v>0.39810717055349704</c:v>
                </c:pt>
                <c:pt idx="17">
                  <c:v>0.50118723362727202</c:v>
                </c:pt>
                <c:pt idx="18">
                  <c:v>0.63095734448019403</c:v>
                </c:pt>
                <c:pt idx="19">
                  <c:v>0.79432823472428205</c:v>
                </c:pt>
                <c:pt idx="20">
                  <c:v>1</c:v>
                </c:pt>
                <c:pt idx="21">
                  <c:v>1.25892541179416</c:v>
                </c:pt>
                <c:pt idx="22">
                  <c:v>1.5848931924611103</c:v>
                </c:pt>
                <c:pt idx="23">
                  <c:v>1.99526231496888</c:v>
                </c:pt>
                <c:pt idx="24">
                  <c:v>2.5118864315095801</c:v>
                </c:pt>
                <c:pt idx="25">
                  <c:v>3.16227766016838</c:v>
                </c:pt>
                <c:pt idx="26">
                  <c:v>3.98107170553497</c:v>
                </c:pt>
                <c:pt idx="27">
                  <c:v>5.01187233627273</c:v>
                </c:pt>
                <c:pt idx="28">
                  <c:v>6.3095734448019405</c:v>
                </c:pt>
                <c:pt idx="29">
                  <c:v>7.9432823472428202</c:v>
                </c:pt>
                <c:pt idx="30">
                  <c:v>10</c:v>
                </c:pt>
                <c:pt idx="31">
                  <c:v>12.589254117941701</c:v>
                </c:pt>
                <c:pt idx="32">
                  <c:v>15.848931924611101</c:v>
                </c:pt>
                <c:pt idx="33">
                  <c:v>19.952623149688801</c:v>
                </c:pt>
                <c:pt idx="34">
                  <c:v>25.118864315095799</c:v>
                </c:pt>
                <c:pt idx="35">
                  <c:v>31.622776601683803</c:v>
                </c:pt>
                <c:pt idx="36">
                  <c:v>39.810717055349805</c:v>
                </c:pt>
                <c:pt idx="37">
                  <c:v>50.118723362727309</c:v>
                </c:pt>
                <c:pt idx="38">
                  <c:v>63.095734448019407</c:v>
                </c:pt>
                <c:pt idx="39">
                  <c:v>79.432823472428311</c:v>
                </c:pt>
                <c:pt idx="40">
                  <c:v>100</c:v>
                </c:pt>
              </c:numCache>
            </c:numRef>
          </c:xVal>
          <c:yVal>
            <c:numRef>
              <c:f>'GIL_parallel+TIA_ac (1)'!$I$2:$I$42</c:f>
              <c:numCache>
                <c:formatCode>General</c:formatCode>
                <c:ptCount val="41"/>
                <c:pt idx="0">
                  <c:v>177.57579797132399</c:v>
                </c:pt>
                <c:pt idx="1">
                  <c:v>176.96675306097501</c:v>
                </c:pt>
                <c:pt idx="2">
                  <c:v>176.21020631928801</c:v>
                </c:pt>
                <c:pt idx="3">
                  <c:v>175.26978694090201</c:v>
                </c:pt>
                <c:pt idx="4">
                  <c:v>174.09770934441801</c:v>
                </c:pt>
                <c:pt idx="5">
                  <c:v>172.63184475734701</c:v>
                </c:pt>
                <c:pt idx="6">
                  <c:v>170.79372524474701</c:v>
                </c:pt>
                <c:pt idx="7">
                  <c:v>168.48719185713099</c:v>
                </c:pt>
                <c:pt idx="8">
                  <c:v>165.59719841521499</c:v>
                </c:pt>
                <c:pt idx="9">
                  <c:v>161.98930459056899</c:v>
                </c:pt>
                <c:pt idx="10">
                  <c:v>157.511795087428</c:v>
                </c:pt>
                <c:pt idx="11">
                  <c:v>152.367665105009</c:v>
                </c:pt>
                <c:pt idx="12">
                  <c:v>146.13283021478401</c:v>
                </c:pt>
                <c:pt idx="13">
                  <c:v>138.70833943895599</c:v>
                </c:pt>
                <c:pt idx="14">
                  <c:v>130.06702158865201</c:v>
                </c:pt>
                <c:pt idx="15">
                  <c:v>120.274062099422</c:v>
                </c:pt>
                <c:pt idx="16">
                  <c:v>109.47611794859</c:v>
                </c:pt>
                <c:pt idx="17">
                  <c:v>97.841954798946205</c:v>
                </c:pt>
                <c:pt idx="18">
                  <c:v>85.490456838799204</c:v>
                </c:pt>
                <c:pt idx="19">
                  <c:v>72.460118833018299</c:v>
                </c:pt>
                <c:pt idx="20">
                  <c:v>58.707703300485399</c:v>
                </c:pt>
                <c:pt idx="21">
                  <c:v>44.266763706387898</c:v>
                </c:pt>
                <c:pt idx="22">
                  <c:v>29.209019060630901</c:v>
                </c:pt>
                <c:pt idx="23">
                  <c:v>13.557679138832199</c:v>
                </c:pt>
                <c:pt idx="24">
                  <c:v>-2.71293311320035</c:v>
                </c:pt>
                <c:pt idx="25">
                  <c:v>-19.698806512786501</c:v>
                </c:pt>
                <c:pt idx="26">
                  <c:v>-37.566581708702103</c:v>
                </c:pt>
                <c:pt idx="27">
                  <c:v>-56.441447501140999</c:v>
                </c:pt>
                <c:pt idx="28">
                  <c:v>-76.430573665536002</c:v>
                </c:pt>
                <c:pt idx="29">
                  <c:v>-97.429951810402798</c:v>
                </c:pt>
                <c:pt idx="30">
                  <c:v>-118.80594078538201</c:v>
                </c:pt>
                <c:pt idx="31">
                  <c:v>-140.223813757188</c:v>
                </c:pt>
                <c:pt idx="32">
                  <c:v>-160.98546019162299</c:v>
                </c:pt>
                <c:pt idx="33">
                  <c:v>-180.62433456060299</c:v>
                </c:pt>
                <c:pt idx="34">
                  <c:v>-198.80298755408899</c:v>
                </c:pt>
                <c:pt idx="35">
                  <c:v>-216.13377189406901</c:v>
                </c:pt>
                <c:pt idx="36">
                  <c:v>-232.308721066365</c:v>
                </c:pt>
                <c:pt idx="37">
                  <c:v>-248.98985289462399</c:v>
                </c:pt>
                <c:pt idx="38">
                  <c:v>-266.70299990070401</c:v>
                </c:pt>
                <c:pt idx="39">
                  <c:v>-284.08726645764801</c:v>
                </c:pt>
                <c:pt idx="40">
                  <c:v>-308.88671472282698</c:v>
                </c:pt>
              </c:numCache>
            </c:numRef>
          </c:yVal>
          <c:smooth val="1"/>
          <c:extLst>
            <c:ext xmlns:c16="http://schemas.microsoft.com/office/drawing/2014/chart" uri="{C3380CC4-5D6E-409C-BE32-E72D297353CC}">
              <c16:uniqueId val="{00000000-F9A7-482B-9F59-A649FC9C987F}"/>
            </c:ext>
          </c:extLst>
        </c:ser>
        <c:ser>
          <c:idx val="1"/>
          <c:order val="1"/>
          <c:tx>
            <c:v>EFあり</c:v>
          </c:tx>
          <c:spPr>
            <a:ln w="19050" cap="rnd">
              <a:solidFill>
                <a:schemeClr val="accent2"/>
              </a:solidFill>
              <a:round/>
            </a:ln>
            <a:effectLst/>
          </c:spPr>
          <c:marker>
            <c:symbol val="none"/>
          </c:marker>
          <c:xVal>
            <c:numRef>
              <c:f>'[1]GIL_parallel+TIA_ac (1)'!$G$2:$G$42</c:f>
              <c:numCache>
                <c:formatCode>General</c:formatCode>
                <c:ptCount val="41"/>
                <c:pt idx="0">
                  <c:v>0.01</c:v>
                </c:pt>
                <c:pt idx="1">
                  <c:v>1.25892541179416E-2</c:v>
                </c:pt>
                <c:pt idx="2">
                  <c:v>1.5848931924611103E-2</c:v>
                </c:pt>
                <c:pt idx="3">
                  <c:v>1.9952623149688799E-2</c:v>
                </c:pt>
                <c:pt idx="4">
                  <c:v>2.5118864315095801E-2</c:v>
                </c:pt>
                <c:pt idx="5">
                  <c:v>3.1622776601683798E-2</c:v>
                </c:pt>
                <c:pt idx="6">
                  <c:v>3.9810717055349699E-2</c:v>
                </c:pt>
                <c:pt idx="7">
                  <c:v>5.0118723362727206E-2</c:v>
                </c:pt>
                <c:pt idx="8">
                  <c:v>6.3095734448019303E-2</c:v>
                </c:pt>
                <c:pt idx="9">
                  <c:v>7.943282347242811E-2</c:v>
                </c:pt>
                <c:pt idx="10">
                  <c:v>0.1</c:v>
                </c:pt>
                <c:pt idx="11">
                  <c:v>0.12589254117941601</c:v>
                </c:pt>
                <c:pt idx="12">
                  <c:v>0.15848931924611101</c:v>
                </c:pt>
                <c:pt idx="13">
                  <c:v>0.19952623149688803</c:v>
                </c:pt>
                <c:pt idx="14">
                  <c:v>0.25118864315095801</c:v>
                </c:pt>
                <c:pt idx="15">
                  <c:v>0.31622776601683805</c:v>
                </c:pt>
                <c:pt idx="16">
                  <c:v>0.39810717055349704</c:v>
                </c:pt>
                <c:pt idx="17">
                  <c:v>0.50118723362727202</c:v>
                </c:pt>
                <c:pt idx="18">
                  <c:v>0.63095734448019403</c:v>
                </c:pt>
                <c:pt idx="19">
                  <c:v>0.79432823472428205</c:v>
                </c:pt>
                <c:pt idx="20">
                  <c:v>1</c:v>
                </c:pt>
                <c:pt idx="21">
                  <c:v>1.25892541179416</c:v>
                </c:pt>
                <c:pt idx="22">
                  <c:v>1.5848931924611103</c:v>
                </c:pt>
                <c:pt idx="23">
                  <c:v>1.99526231496888</c:v>
                </c:pt>
                <c:pt idx="24">
                  <c:v>2.5118864315095801</c:v>
                </c:pt>
                <c:pt idx="25">
                  <c:v>3.16227766016838</c:v>
                </c:pt>
                <c:pt idx="26">
                  <c:v>3.98107170553497</c:v>
                </c:pt>
                <c:pt idx="27">
                  <c:v>5.01187233627273</c:v>
                </c:pt>
                <c:pt idx="28">
                  <c:v>6.3095734448019405</c:v>
                </c:pt>
                <c:pt idx="29">
                  <c:v>7.9432823472428202</c:v>
                </c:pt>
                <c:pt idx="30">
                  <c:v>10</c:v>
                </c:pt>
                <c:pt idx="31">
                  <c:v>12.589254117941701</c:v>
                </c:pt>
                <c:pt idx="32">
                  <c:v>15.848931924611101</c:v>
                </c:pt>
                <c:pt idx="33">
                  <c:v>19.952623149688801</c:v>
                </c:pt>
                <c:pt idx="34">
                  <c:v>25.118864315095799</c:v>
                </c:pt>
                <c:pt idx="35">
                  <c:v>31.622776601683803</c:v>
                </c:pt>
                <c:pt idx="36">
                  <c:v>39.810717055349805</c:v>
                </c:pt>
                <c:pt idx="37">
                  <c:v>50.118723362727309</c:v>
                </c:pt>
                <c:pt idx="38">
                  <c:v>63.095734448019407</c:v>
                </c:pt>
                <c:pt idx="39">
                  <c:v>79.432823472428311</c:v>
                </c:pt>
                <c:pt idx="40">
                  <c:v>100</c:v>
                </c:pt>
              </c:numCache>
            </c:numRef>
          </c:xVal>
          <c:yVal>
            <c:numRef>
              <c:f>'[1]GIL_parallel+TIA_ac (1)'!$I$2:$I$42</c:f>
              <c:numCache>
                <c:formatCode>General</c:formatCode>
                <c:ptCount val="41"/>
                <c:pt idx="0">
                  <c:v>178.773527502766</c:v>
                </c:pt>
                <c:pt idx="1">
                  <c:v>178.474708421163</c:v>
                </c:pt>
                <c:pt idx="2">
                  <c:v>178.108627448314</c:v>
                </c:pt>
                <c:pt idx="3">
                  <c:v>177.65941762508601</c:v>
                </c:pt>
                <c:pt idx="4">
                  <c:v>177.10475059573099</c:v>
                </c:pt>
                <c:pt idx="5">
                  <c:v>176.41388671170699</c:v>
                </c:pt>
                <c:pt idx="6">
                  <c:v>175.54665611277201</c:v>
                </c:pt>
                <c:pt idx="7">
                  <c:v>174.452798710081</c:v>
                </c:pt>
                <c:pt idx="8">
                  <c:v>173.070585632384</c:v>
                </c:pt>
                <c:pt idx="9">
                  <c:v>171.32416542168301</c:v>
                </c:pt>
                <c:pt idx="10">
                  <c:v>169.11970532669901</c:v>
                </c:pt>
                <c:pt idx="11">
                  <c:v>166.70477714646401</c:v>
                </c:pt>
                <c:pt idx="12">
                  <c:v>163.66410693988499</c:v>
                </c:pt>
                <c:pt idx="13">
                  <c:v>159.83838508493901</c:v>
                </c:pt>
                <c:pt idx="14">
                  <c:v>155.03226817063401</c:v>
                </c:pt>
                <c:pt idx="15">
                  <c:v>149.00868514809801</c:v>
                </c:pt>
                <c:pt idx="16">
                  <c:v>141.48860731395999</c:v>
                </c:pt>
                <c:pt idx="17">
                  <c:v>132.15005464629201</c:v>
                </c:pt>
                <c:pt idx="18">
                  <c:v>120.640564255694</c:v>
                </c:pt>
                <c:pt idx="19">
                  <c:v>106.618261186456</c:v>
                </c:pt>
                <c:pt idx="20">
                  <c:v>89.791555784883599</c:v>
                </c:pt>
                <c:pt idx="21">
                  <c:v>70.105587034802497</c:v>
                </c:pt>
                <c:pt idx="22">
                  <c:v>47.744771982774097</c:v>
                </c:pt>
                <c:pt idx="23">
                  <c:v>23.0994947812022</c:v>
                </c:pt>
                <c:pt idx="24">
                  <c:v>-3.2152666573428998</c:v>
                </c:pt>
                <c:pt idx="25">
                  <c:v>-30.462506467014101</c:v>
                </c:pt>
                <c:pt idx="26">
                  <c:v>-57.971721799205902</c:v>
                </c:pt>
                <c:pt idx="27">
                  <c:v>-85.229650154198694</c:v>
                </c:pt>
                <c:pt idx="28">
                  <c:v>-112.014749129435</c:v>
                </c:pt>
                <c:pt idx="29">
                  <c:v>-138.20202896442001</c:v>
                </c:pt>
                <c:pt idx="30">
                  <c:v>-163.37554206166001</c:v>
                </c:pt>
                <c:pt idx="31">
                  <c:v>-187.558705048793</c:v>
                </c:pt>
                <c:pt idx="32">
                  <c:v>-210.43218335402699</c:v>
                </c:pt>
                <c:pt idx="33">
                  <c:v>-231.810422220455</c:v>
                </c:pt>
                <c:pt idx="34">
                  <c:v>-251.45873346159499</c:v>
                </c:pt>
                <c:pt idx="35">
                  <c:v>-269.90141504476298</c:v>
                </c:pt>
                <c:pt idx="36">
                  <c:v>-286.60321039852198</c:v>
                </c:pt>
                <c:pt idx="37">
                  <c:v>-302.94680629131898</c:v>
                </c:pt>
                <c:pt idx="38">
                  <c:v>-319.20689586643499</c:v>
                </c:pt>
                <c:pt idx="39">
                  <c:v>-333.87050800145698</c:v>
                </c:pt>
                <c:pt idx="40">
                  <c:v>-354.67350095670702</c:v>
                </c:pt>
              </c:numCache>
            </c:numRef>
          </c:yVal>
          <c:smooth val="1"/>
          <c:extLst>
            <c:ext xmlns:c16="http://schemas.microsoft.com/office/drawing/2014/chart" uri="{C3380CC4-5D6E-409C-BE32-E72D297353CC}">
              <c16:uniqueId val="{00000001-F9A7-482B-9F59-A649FC9C987F}"/>
            </c:ext>
          </c:extLst>
        </c:ser>
        <c:dLbls>
          <c:showLegendKey val="0"/>
          <c:showVal val="0"/>
          <c:showCatName val="0"/>
          <c:showSerName val="0"/>
          <c:showPercent val="0"/>
          <c:showBubbleSize val="0"/>
        </c:dLbls>
        <c:axId val="601292591"/>
        <c:axId val="601279631"/>
      </c:scatterChart>
      <c:valAx>
        <c:axId val="601292591"/>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r>
                  <a:rPr lang="ja-JP"/>
                  <a:t>周波数 </a:t>
                </a:r>
                <a:r>
                  <a:rPr lang="en-US"/>
                  <a:t>[GHz]</a:t>
                </a:r>
                <a:endParaRPr lang="ja-JP"/>
              </a:p>
            </c:rich>
          </c:tx>
          <c:overlay val="0"/>
          <c:spPr>
            <a:noFill/>
            <a:ln>
              <a:noFill/>
            </a:ln>
            <a:effectLst/>
          </c:spPr>
        </c:title>
        <c:numFmt formatCode="General" sourceLinked="1"/>
        <c:majorTickMark val="out"/>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endParaRPr lang="ja-JP"/>
          </a:p>
        </c:txPr>
        <c:crossAx val="601279631"/>
        <c:crosses val="autoZero"/>
        <c:crossBetween val="midCat"/>
      </c:valAx>
      <c:valAx>
        <c:axId val="601279631"/>
        <c:scaling>
          <c:orientation val="minMax"/>
          <c:max val="18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r>
                  <a:rPr lang="ja-JP" altLang="en-US"/>
                  <a:t>位相</a:t>
                </a:r>
                <a:r>
                  <a:rPr lang="ja-JP"/>
                  <a:t> </a:t>
                </a:r>
                <a:r>
                  <a:rPr lang="en-US"/>
                  <a:t>[deg]</a:t>
                </a:r>
                <a:endParaRPr lang="ja-JP"/>
              </a:p>
            </c:rich>
          </c:tx>
          <c:overlay val="0"/>
          <c:spPr>
            <a:noFill/>
            <a:ln>
              <a:noFill/>
            </a:ln>
            <a:effectLst/>
          </c:spPr>
        </c:title>
        <c:numFmt formatCode="General" sourceLinked="1"/>
        <c:majorTickMark val="out"/>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endParaRPr lang="ja-JP"/>
          </a:p>
        </c:txPr>
        <c:crossAx val="601292591"/>
        <c:crosses val="autoZero"/>
        <c:crossBetween val="midCat"/>
      </c:valAx>
    </c:plotArea>
    <c:legend>
      <c:legendPos val="r"/>
      <c:layout>
        <c:manualLayout>
          <c:xMode val="edge"/>
          <c:yMode val="edge"/>
          <c:x val="0.18333333333333332"/>
          <c:y val="0.53761519393409163"/>
          <c:w val="0.38055555555555554"/>
          <c:h val="0.18984616506270049"/>
        </c:manualLayout>
      </c:layout>
      <c:overlay val="1"/>
      <c:spPr>
        <a:solidFill>
          <a:sysClr val="window" lastClr="FFFFFF"/>
        </a:solidFill>
        <a:ln>
          <a:solidFill>
            <a:sysClr val="windowText" lastClr="000000"/>
          </a:solidFill>
        </a:ln>
        <a:effectLst/>
      </c:spPr>
      <c:txPr>
        <a:bodyPr rot="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endParaRPr lang="ja-JP"/>
        </a:p>
      </c:txPr>
    </c:legend>
    <c:plotVisOnly val="1"/>
    <c:dispBlanksAs val="gap"/>
    <c:showDLblsOverMax val="0"/>
    <c:extLst/>
  </c:chart>
  <c:spPr>
    <a:ln>
      <a:noFill/>
    </a:ln>
  </c:spPr>
  <c:txPr>
    <a:bodyPr/>
    <a:lstStyle/>
    <a:p>
      <a:pPr>
        <a:defRPr sz="1200">
          <a:solidFill>
            <a:sysClr val="windowText" lastClr="000000"/>
          </a:solidFill>
        </a:defRPr>
      </a:pPr>
      <a:endParaRPr lang="ja-JP"/>
    </a:p>
  </c:txPr>
  <c:externalData r:id="rId2">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scatterChart>
        <c:scatterStyle val="smoothMarker"/>
        <c:varyColors val="0"/>
        <c:ser>
          <c:idx val="2"/>
          <c:order val="0"/>
          <c:tx>
            <c:v>通常ギルバートセル</c:v>
          </c:tx>
          <c:spPr>
            <a:ln w="19050">
              <a:solidFill>
                <a:schemeClr val="accent4"/>
              </a:solidFill>
            </a:ln>
          </c:spPr>
          <c:marker>
            <c:symbol val="none"/>
          </c:marker>
          <c:xVal>
            <c:numRef>
              <c:f>'GIL_parallel+TIA_ac (1)'!$G$2:$G$42</c:f>
              <c:numCache>
                <c:formatCode>General</c:formatCode>
                <c:ptCount val="41"/>
                <c:pt idx="0">
                  <c:v>0.01</c:v>
                </c:pt>
                <c:pt idx="1">
                  <c:v>1.25892541179416E-2</c:v>
                </c:pt>
                <c:pt idx="2">
                  <c:v>1.5848931924611103E-2</c:v>
                </c:pt>
                <c:pt idx="3">
                  <c:v>1.9952623149688799E-2</c:v>
                </c:pt>
                <c:pt idx="4">
                  <c:v>2.5118864315095801E-2</c:v>
                </c:pt>
                <c:pt idx="5">
                  <c:v>3.1622776601683798E-2</c:v>
                </c:pt>
                <c:pt idx="6">
                  <c:v>3.9810717055349699E-2</c:v>
                </c:pt>
                <c:pt idx="7">
                  <c:v>5.0118723362727206E-2</c:v>
                </c:pt>
                <c:pt idx="8">
                  <c:v>6.3095734448019303E-2</c:v>
                </c:pt>
                <c:pt idx="9">
                  <c:v>7.943282347242811E-2</c:v>
                </c:pt>
                <c:pt idx="10">
                  <c:v>0.1</c:v>
                </c:pt>
                <c:pt idx="11">
                  <c:v>0.12589254117941601</c:v>
                </c:pt>
                <c:pt idx="12">
                  <c:v>0.15848931924611101</c:v>
                </c:pt>
                <c:pt idx="13">
                  <c:v>0.19952623149688803</c:v>
                </c:pt>
                <c:pt idx="14">
                  <c:v>0.25118864315095801</c:v>
                </c:pt>
                <c:pt idx="15">
                  <c:v>0.31622776601683805</c:v>
                </c:pt>
                <c:pt idx="16">
                  <c:v>0.39810717055349704</c:v>
                </c:pt>
                <c:pt idx="17">
                  <c:v>0.50118723362727202</c:v>
                </c:pt>
                <c:pt idx="18">
                  <c:v>0.63095734448019403</c:v>
                </c:pt>
                <c:pt idx="19">
                  <c:v>0.79432823472428205</c:v>
                </c:pt>
                <c:pt idx="20">
                  <c:v>1</c:v>
                </c:pt>
                <c:pt idx="21">
                  <c:v>1.25892541179416</c:v>
                </c:pt>
                <c:pt idx="22">
                  <c:v>1.5848931924611103</c:v>
                </c:pt>
                <c:pt idx="23">
                  <c:v>1.99526231496888</c:v>
                </c:pt>
                <c:pt idx="24">
                  <c:v>2.5118864315095801</c:v>
                </c:pt>
                <c:pt idx="25">
                  <c:v>3.16227766016838</c:v>
                </c:pt>
                <c:pt idx="26">
                  <c:v>3.98107170553497</c:v>
                </c:pt>
                <c:pt idx="27">
                  <c:v>5.01187233627273</c:v>
                </c:pt>
                <c:pt idx="28">
                  <c:v>6.3095734448019405</c:v>
                </c:pt>
                <c:pt idx="29">
                  <c:v>7.9432823472428202</c:v>
                </c:pt>
                <c:pt idx="30">
                  <c:v>10</c:v>
                </c:pt>
                <c:pt idx="31">
                  <c:v>12.589254117941701</c:v>
                </c:pt>
                <c:pt idx="32">
                  <c:v>15.848931924611101</c:v>
                </c:pt>
                <c:pt idx="33">
                  <c:v>19.952623149688801</c:v>
                </c:pt>
                <c:pt idx="34">
                  <c:v>25.118864315095799</c:v>
                </c:pt>
                <c:pt idx="35">
                  <c:v>31.622776601683803</c:v>
                </c:pt>
                <c:pt idx="36">
                  <c:v>39.810717055349805</c:v>
                </c:pt>
                <c:pt idx="37">
                  <c:v>50.118723362727309</c:v>
                </c:pt>
                <c:pt idx="38">
                  <c:v>63.095734448019407</c:v>
                </c:pt>
                <c:pt idx="39">
                  <c:v>79.432823472428311</c:v>
                </c:pt>
                <c:pt idx="40">
                  <c:v>100</c:v>
                </c:pt>
              </c:numCache>
            </c:numRef>
          </c:xVal>
          <c:yVal>
            <c:numRef>
              <c:f>'GIL_parallel+TIA_ac (1)'!$H$2:$H$42</c:f>
              <c:numCache>
                <c:formatCode>General</c:formatCode>
                <c:ptCount val="41"/>
                <c:pt idx="0">
                  <c:v>25.078644159128125</c:v>
                </c:pt>
                <c:pt idx="1">
                  <c:v>25.019225149020166</c:v>
                </c:pt>
                <c:pt idx="2">
                  <c:v>24.946932939471552</c:v>
                </c:pt>
                <c:pt idx="3">
                  <c:v>24.86670766705894</c:v>
                </c:pt>
                <c:pt idx="4">
                  <c:v>24.786178302489311</c:v>
                </c:pt>
                <c:pt idx="5">
                  <c:v>24.712873570571176</c:v>
                </c:pt>
                <c:pt idx="6">
                  <c:v>24.651432160470609</c:v>
                </c:pt>
                <c:pt idx="7">
                  <c:v>24.602639008560697</c:v>
                </c:pt>
                <c:pt idx="8">
                  <c:v>24.564247266587447</c:v>
                </c:pt>
                <c:pt idx="9">
                  <c:v>24.53230860786087</c:v>
                </c:pt>
                <c:pt idx="10">
                  <c:v>24.502016260571608</c:v>
                </c:pt>
                <c:pt idx="11">
                  <c:v>24.471045268151286</c:v>
                </c:pt>
                <c:pt idx="12">
                  <c:v>24.432140887122053</c:v>
                </c:pt>
                <c:pt idx="13">
                  <c:v>24.377687828986993</c:v>
                </c:pt>
                <c:pt idx="14">
                  <c:v>24.296964026859982</c:v>
                </c:pt>
                <c:pt idx="15">
                  <c:v>24.174341997881747</c:v>
                </c:pt>
                <c:pt idx="16">
                  <c:v>23.98641596663219</c:v>
                </c:pt>
                <c:pt idx="17">
                  <c:v>23.698634850793397</c:v>
                </c:pt>
                <c:pt idx="18">
                  <c:v>23.262248990919279</c:v>
                </c:pt>
                <c:pt idx="19">
                  <c:v>22.611750096788541</c:v>
                </c:pt>
                <c:pt idx="20">
                  <c:v>21.666763423894331</c:v>
                </c:pt>
                <c:pt idx="21">
                  <c:v>20.351311672928144</c:v>
                </c:pt>
                <c:pt idx="22">
                  <c:v>18.62410476966943</c:v>
                </c:pt>
                <c:pt idx="23">
                  <c:v>16.49903307732783</c:v>
                </c:pt>
                <c:pt idx="24">
                  <c:v>14.06998718980712</c:v>
                </c:pt>
                <c:pt idx="25">
                  <c:v>11.499335007485262</c:v>
                </c:pt>
                <c:pt idx="26">
                  <c:v>8.977148758658128</c:v>
                </c:pt>
                <c:pt idx="27">
                  <c:v>6.6723366058887894</c:v>
                </c:pt>
                <c:pt idx="28">
                  <c:v>4.7036425192360465</c:v>
                </c:pt>
                <c:pt idx="29">
                  <c:v>3.1319604547197639</c:v>
                </c:pt>
                <c:pt idx="30">
                  <c:v>1.9671215668797388</c:v>
                </c:pt>
                <c:pt idx="31">
                  <c:v>1.1669806779098117</c:v>
                </c:pt>
                <c:pt idx="32">
                  <c:v>0.65531294938723228</c:v>
                </c:pt>
                <c:pt idx="33">
                  <c:v>0.34882400147237203</c:v>
                </c:pt>
                <c:pt idx="34">
                  <c:v>0.17751356550088729</c:v>
                </c:pt>
                <c:pt idx="35">
                  <c:v>8.6483531656232904E-2</c:v>
                </c:pt>
                <c:pt idx="36">
                  <c:v>4.0429609286272379E-2</c:v>
                </c:pt>
                <c:pt idx="37">
                  <c:v>1.8555260112488217E-2</c:v>
                </c:pt>
                <c:pt idx="38">
                  <c:v>7.7789394471367151E-3</c:v>
                </c:pt>
                <c:pt idx="39">
                  <c:v>3.6740087139763714E-3</c:v>
                </c:pt>
                <c:pt idx="40">
                  <c:v>1.7141712056763594E-3</c:v>
                </c:pt>
              </c:numCache>
            </c:numRef>
          </c:yVal>
          <c:smooth val="1"/>
          <c:extLst>
            <c:ext xmlns:c16="http://schemas.microsoft.com/office/drawing/2014/chart" uri="{C3380CC4-5D6E-409C-BE32-E72D297353CC}">
              <c16:uniqueId val="{00000000-6863-4A9D-99A7-F402667B530F}"/>
            </c:ext>
          </c:extLst>
        </c:ser>
        <c:ser>
          <c:idx val="0"/>
          <c:order val="1"/>
          <c:tx>
            <c:v>並列ギルバートセル</c:v>
          </c:tx>
          <c:spPr>
            <a:ln w="19050" cap="rnd">
              <a:solidFill>
                <a:schemeClr val="accent2"/>
              </a:solidFill>
              <a:round/>
            </a:ln>
            <a:effectLst/>
          </c:spPr>
          <c:marker>
            <c:symbol val="none"/>
          </c:marker>
          <c:xVal>
            <c:numRef>
              <c:f>'[1]GIL_parallel+TIA_ac (1)'!$G$2:$G$42</c:f>
              <c:numCache>
                <c:formatCode>General</c:formatCode>
                <c:ptCount val="41"/>
                <c:pt idx="0">
                  <c:v>0.01</c:v>
                </c:pt>
                <c:pt idx="1">
                  <c:v>1.25892541179416E-2</c:v>
                </c:pt>
                <c:pt idx="2">
                  <c:v>1.5848931924611103E-2</c:v>
                </c:pt>
                <c:pt idx="3">
                  <c:v>1.9952623149688799E-2</c:v>
                </c:pt>
                <c:pt idx="4">
                  <c:v>2.5118864315095801E-2</c:v>
                </c:pt>
                <c:pt idx="5">
                  <c:v>3.1622776601683798E-2</c:v>
                </c:pt>
                <c:pt idx="6">
                  <c:v>3.9810717055349699E-2</c:v>
                </c:pt>
                <c:pt idx="7">
                  <c:v>5.0118723362727206E-2</c:v>
                </c:pt>
                <c:pt idx="8">
                  <c:v>6.3095734448019303E-2</c:v>
                </c:pt>
                <c:pt idx="9">
                  <c:v>7.943282347242811E-2</c:v>
                </c:pt>
                <c:pt idx="10">
                  <c:v>0.1</c:v>
                </c:pt>
                <c:pt idx="11">
                  <c:v>0.12589254117941601</c:v>
                </c:pt>
                <c:pt idx="12">
                  <c:v>0.15848931924611101</c:v>
                </c:pt>
                <c:pt idx="13">
                  <c:v>0.19952623149688803</c:v>
                </c:pt>
                <c:pt idx="14">
                  <c:v>0.25118864315095801</c:v>
                </c:pt>
                <c:pt idx="15">
                  <c:v>0.31622776601683805</c:v>
                </c:pt>
                <c:pt idx="16">
                  <c:v>0.39810717055349704</c:v>
                </c:pt>
                <c:pt idx="17">
                  <c:v>0.50118723362727202</c:v>
                </c:pt>
                <c:pt idx="18">
                  <c:v>0.63095734448019403</c:v>
                </c:pt>
                <c:pt idx="19">
                  <c:v>0.79432823472428205</c:v>
                </c:pt>
                <c:pt idx="20">
                  <c:v>1</c:v>
                </c:pt>
                <c:pt idx="21">
                  <c:v>1.25892541179416</c:v>
                </c:pt>
                <c:pt idx="22">
                  <c:v>1.5848931924611103</c:v>
                </c:pt>
                <c:pt idx="23">
                  <c:v>1.99526231496888</c:v>
                </c:pt>
                <c:pt idx="24">
                  <c:v>2.5118864315095801</c:v>
                </c:pt>
                <c:pt idx="25">
                  <c:v>3.16227766016838</c:v>
                </c:pt>
                <c:pt idx="26">
                  <c:v>3.98107170553497</c:v>
                </c:pt>
                <c:pt idx="27">
                  <c:v>5.01187233627273</c:v>
                </c:pt>
                <c:pt idx="28">
                  <c:v>6.3095734448019405</c:v>
                </c:pt>
                <c:pt idx="29">
                  <c:v>7.9432823472428202</c:v>
                </c:pt>
                <c:pt idx="30">
                  <c:v>10</c:v>
                </c:pt>
                <c:pt idx="31">
                  <c:v>12.589254117941701</c:v>
                </c:pt>
                <c:pt idx="32">
                  <c:v>15.848931924611101</c:v>
                </c:pt>
                <c:pt idx="33">
                  <c:v>19.952623149688801</c:v>
                </c:pt>
                <c:pt idx="34">
                  <c:v>25.118864315095799</c:v>
                </c:pt>
                <c:pt idx="35">
                  <c:v>31.622776601683803</c:v>
                </c:pt>
                <c:pt idx="36">
                  <c:v>39.810717055349805</c:v>
                </c:pt>
                <c:pt idx="37">
                  <c:v>50.118723362727309</c:v>
                </c:pt>
                <c:pt idx="38">
                  <c:v>63.095734448019407</c:v>
                </c:pt>
                <c:pt idx="39">
                  <c:v>79.432823472428311</c:v>
                </c:pt>
                <c:pt idx="40">
                  <c:v>100</c:v>
                </c:pt>
              </c:numCache>
            </c:numRef>
          </c:xVal>
          <c:yVal>
            <c:numRef>
              <c:f>'[1]GIL_parallel+TIA_ac (1)'!$H$2:$H$42</c:f>
              <c:numCache>
                <c:formatCode>General</c:formatCode>
                <c:ptCount val="41"/>
                <c:pt idx="0">
                  <c:v>45.816247173797187</c:v>
                </c:pt>
                <c:pt idx="1">
                  <c:v>45.791065684131432</c:v>
                </c:pt>
                <c:pt idx="2">
                  <c:v>45.759906671910578</c:v>
                </c:pt>
                <c:pt idx="3">
                  <c:v>45.724384747564152</c:v>
                </c:pt>
                <c:pt idx="4">
                  <c:v>45.687085652039755</c:v>
                </c:pt>
                <c:pt idx="5">
                  <c:v>45.650331134718158</c:v>
                </c:pt>
                <c:pt idx="6">
                  <c:v>45.614815848032528</c:v>
                </c:pt>
                <c:pt idx="7">
                  <c:v>45.578866952536814</c:v>
                </c:pt>
                <c:pt idx="8">
                  <c:v>45.538303654399101</c:v>
                </c:pt>
                <c:pt idx="9">
                  <c:v>45.486288874598998</c:v>
                </c:pt>
                <c:pt idx="10">
                  <c:v>45.412603736570155</c:v>
                </c:pt>
                <c:pt idx="11">
                  <c:v>45.308031696323674</c:v>
                </c:pt>
                <c:pt idx="12">
                  <c:v>45.148860253724749</c:v>
                </c:pt>
                <c:pt idx="13">
                  <c:v>44.903137459840977</c:v>
                </c:pt>
                <c:pt idx="14">
                  <c:v>44.5225606120704</c:v>
                </c:pt>
                <c:pt idx="15">
                  <c:v>43.935349761132997</c:v>
                </c:pt>
                <c:pt idx="16">
                  <c:v>43.037274693572492</c:v>
                </c:pt>
                <c:pt idx="17">
                  <c:v>41.684726567570628</c:v>
                </c:pt>
                <c:pt idx="18">
                  <c:v>39.697476720539655</c:v>
                </c:pt>
                <c:pt idx="19">
                  <c:v>36.881626339176663</c:v>
                </c:pt>
                <c:pt idx="20">
                  <c:v>33.089416505334427</c:v>
                </c:pt>
                <c:pt idx="21">
                  <c:v>28.329107683100638</c:v>
                </c:pt>
                <c:pt idx="22">
                  <c:v>22.866254167325557</c:v>
                </c:pt>
                <c:pt idx="23">
                  <c:v>17.216575959626564</c:v>
                </c:pt>
                <c:pt idx="24">
                  <c:v>12.015050218603442</c:v>
                </c:pt>
                <c:pt idx="25">
                  <c:v>7.7737524497298782</c:v>
                </c:pt>
                <c:pt idx="26">
                  <c:v>4.6977318538244006</c:v>
                </c:pt>
                <c:pt idx="27">
                  <c:v>2.6846630289925022</c:v>
                </c:pt>
                <c:pt idx="28">
                  <c:v>1.4706037546092252</c:v>
                </c:pt>
                <c:pt idx="29">
                  <c:v>0.78059074895623748</c:v>
                </c:pt>
                <c:pt idx="30">
                  <c:v>0.40473152171962168</c:v>
                </c:pt>
                <c:pt idx="31">
                  <c:v>0.2057632303375635</c:v>
                </c:pt>
                <c:pt idx="32">
                  <c:v>0.10241467192939634</c:v>
                </c:pt>
                <c:pt idx="33">
                  <c:v>4.9610544855414163E-2</c:v>
                </c:pt>
                <c:pt idx="34">
                  <c:v>2.3391437052285462E-2</c:v>
                </c:pt>
                <c:pt idx="35">
                  <c:v>1.0668491167507082E-2</c:v>
                </c:pt>
                <c:pt idx="36">
                  <c:v>4.6869887197837539E-3</c:v>
                </c:pt>
                <c:pt idx="37">
                  <c:v>2.0171783818155199E-3</c:v>
                </c:pt>
                <c:pt idx="38">
                  <c:v>7.8595847179134927E-4</c:v>
                </c:pt>
                <c:pt idx="39">
                  <c:v>3.3915788050566104E-4</c:v>
                </c:pt>
                <c:pt idx="40">
                  <c:v>1.4083841234543003E-4</c:v>
                </c:pt>
              </c:numCache>
            </c:numRef>
          </c:yVal>
          <c:smooth val="1"/>
          <c:extLst>
            <c:ext xmlns:c16="http://schemas.microsoft.com/office/drawing/2014/chart" uri="{C3380CC4-5D6E-409C-BE32-E72D297353CC}">
              <c16:uniqueId val="{00000001-6863-4A9D-99A7-F402667B530F}"/>
            </c:ext>
          </c:extLst>
        </c:ser>
        <c:dLbls>
          <c:showLegendKey val="0"/>
          <c:showVal val="0"/>
          <c:showCatName val="0"/>
          <c:showSerName val="0"/>
          <c:showPercent val="0"/>
          <c:showBubbleSize val="0"/>
        </c:dLbls>
        <c:axId val="601292591"/>
        <c:axId val="601279631"/>
      </c:scatterChart>
      <c:valAx>
        <c:axId val="601292591"/>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r>
                  <a:rPr lang="ja-JP"/>
                  <a:t>周波数 </a:t>
                </a:r>
                <a:r>
                  <a:rPr lang="en-US"/>
                  <a:t>[GHz]</a:t>
                </a:r>
                <a:endParaRPr lang="ja-JP"/>
              </a:p>
            </c:rich>
          </c:tx>
          <c:overlay val="0"/>
          <c:spPr>
            <a:noFill/>
            <a:ln>
              <a:noFill/>
            </a:ln>
            <a:effectLst/>
          </c:sp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endParaRPr lang="ja-JP"/>
          </a:p>
        </c:txPr>
        <c:crossAx val="601279631"/>
        <c:crosses val="autoZero"/>
        <c:crossBetween val="midCat"/>
      </c:valAx>
      <c:valAx>
        <c:axId val="601279631"/>
        <c:scaling>
          <c:orientation val="minMax"/>
          <c:max val="5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r>
                  <a:rPr lang="ja-JP" altLang="en-US"/>
                  <a:t>伝達インピーダンス</a:t>
                </a:r>
                <a:r>
                  <a:rPr lang="ja-JP"/>
                  <a:t> </a:t>
                </a:r>
                <a:r>
                  <a:rPr lang="en-US"/>
                  <a:t>[k</a:t>
                </a:r>
                <a:r>
                  <a:rPr lang="en-US" altLang="ja-JP"/>
                  <a:t>Ω</a:t>
                </a:r>
                <a:r>
                  <a:rPr lang="en-US"/>
                  <a:t>]</a:t>
                </a:r>
                <a:endParaRPr lang="ja-JP"/>
              </a:p>
            </c:rich>
          </c:tx>
          <c:overlay val="0"/>
          <c:spPr>
            <a:noFill/>
            <a:ln>
              <a:noFill/>
            </a:ln>
            <a:effectLst/>
          </c:spPr>
        </c:title>
        <c:numFmt formatCode="General" sourceLinked="1"/>
        <c:majorTickMark val="out"/>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endParaRPr lang="ja-JP"/>
          </a:p>
        </c:txPr>
        <c:crossAx val="601292591"/>
        <c:crosses val="autoZero"/>
        <c:crossBetween val="midCat"/>
      </c:valAx>
    </c:plotArea>
    <c:legend>
      <c:legendPos val="r"/>
      <c:layout>
        <c:manualLayout>
          <c:xMode val="edge"/>
          <c:yMode val="edge"/>
          <c:x val="0.18333333333333332"/>
          <c:y val="0.53761519393409163"/>
          <c:w val="0.38055555555555554"/>
          <c:h val="0.18984616506270049"/>
        </c:manualLayout>
      </c:layout>
      <c:overlay val="1"/>
      <c:spPr>
        <a:solidFill>
          <a:sysClr val="window" lastClr="FFFFFF"/>
        </a:solidFill>
        <a:ln>
          <a:solidFill>
            <a:sysClr val="windowText" lastClr="000000"/>
          </a:solidFill>
        </a:ln>
        <a:effectLst/>
      </c:spPr>
      <c:txPr>
        <a:bodyPr rot="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endParaRPr lang="ja-JP"/>
        </a:p>
      </c:txPr>
    </c:legend>
    <c:plotVisOnly val="1"/>
    <c:dispBlanksAs val="gap"/>
    <c:showDLblsOverMax val="0"/>
    <c:extLst/>
  </c:chart>
  <c:txPr>
    <a:bodyPr/>
    <a:lstStyle/>
    <a:p>
      <a:pPr>
        <a:defRPr sz="1200">
          <a:solidFill>
            <a:sysClr val="windowText" lastClr="000000"/>
          </a:solidFill>
        </a:defRPr>
      </a:pPr>
      <a:endParaRPr lang="ja-JP"/>
    </a:p>
  </c:txPr>
  <c:externalData r:id="rId2">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B19769-D4F1-4455-9B5E-D7C6C43E1615}" type="datetimeFigureOut">
              <a:rPr kumimoji="1" lang="ja-JP" altLang="en-US" smtClean="0"/>
              <a:t>2024/5/23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3D44A2-BBCE-4591-9026-672432755BC1}" type="slidenum">
              <a:rPr kumimoji="1" lang="ja-JP" altLang="en-US" smtClean="0"/>
              <a:t>‹#›</a:t>
            </a:fld>
            <a:endParaRPr kumimoji="1" lang="ja-JP" altLang="en-US"/>
          </a:p>
        </p:txBody>
      </p:sp>
    </p:spTree>
    <p:extLst>
      <p:ext uri="{BB962C8B-B14F-4D97-AF65-F5344CB8AC3E}">
        <p14:creationId xmlns:p14="http://schemas.microsoft.com/office/powerpoint/2010/main" val="147969674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33D44A2-BBCE-4591-9026-672432755BC1}" type="slidenum">
              <a:rPr kumimoji="1" lang="ja-JP" altLang="en-US" smtClean="0"/>
              <a:t>4</a:t>
            </a:fld>
            <a:endParaRPr kumimoji="1" lang="ja-JP" altLang="en-US"/>
          </a:p>
        </p:txBody>
      </p:sp>
    </p:spTree>
    <p:extLst>
      <p:ext uri="{BB962C8B-B14F-4D97-AF65-F5344CB8AC3E}">
        <p14:creationId xmlns:p14="http://schemas.microsoft.com/office/powerpoint/2010/main" val="2767502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E890A9ED-2C1C-4D57-8A76-00283A8BAEDF}" type="slidenum">
              <a:rPr kumimoji="1" lang="ja-JP" altLang="en-US" smtClean="0"/>
              <a:t>6</a:t>
            </a:fld>
            <a:endParaRPr kumimoji="1" lang="ja-JP" altLang="en-US"/>
          </a:p>
        </p:txBody>
      </p:sp>
    </p:spTree>
    <p:extLst>
      <p:ext uri="{BB962C8B-B14F-4D97-AF65-F5344CB8AC3E}">
        <p14:creationId xmlns:p14="http://schemas.microsoft.com/office/powerpoint/2010/main" val="1210743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33D44A2-BBCE-4591-9026-672432755BC1}" type="slidenum">
              <a:rPr kumimoji="1" lang="ja-JP" altLang="en-US" smtClean="0"/>
              <a:t>7</a:t>
            </a:fld>
            <a:endParaRPr kumimoji="1" lang="ja-JP" altLang="en-US"/>
          </a:p>
        </p:txBody>
      </p:sp>
    </p:spTree>
    <p:extLst>
      <p:ext uri="{BB962C8B-B14F-4D97-AF65-F5344CB8AC3E}">
        <p14:creationId xmlns:p14="http://schemas.microsoft.com/office/powerpoint/2010/main" val="1949077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914400" y="2130426"/>
            <a:ext cx="10363200" cy="1470025"/>
          </a:xfrm>
        </p:spPr>
        <p:txBody>
          <a:bodyPr/>
          <a:lstStyle/>
          <a:p>
            <a:r>
              <a:rPr lang="ja-JP" altLang="en-US"/>
              <a:t>マスター タイトルの書式設定</a:t>
            </a:r>
          </a:p>
        </p:txBody>
      </p:sp>
      <p:sp>
        <p:nvSpPr>
          <p:cNvPr id="3" name="サブタイトル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a:t>マスター サブタイトルの書式設定</a:t>
            </a:r>
          </a:p>
        </p:txBody>
      </p:sp>
    </p:spTree>
    <p:extLst>
      <p:ext uri="{BB962C8B-B14F-4D97-AF65-F5344CB8AC3E}">
        <p14:creationId xmlns:p14="http://schemas.microsoft.com/office/powerpoint/2010/main" val="849796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2198649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642351" y="304801"/>
            <a:ext cx="2607733" cy="5770563"/>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812801" y="304801"/>
            <a:ext cx="7626351" cy="5770563"/>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714304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a:xfrm>
            <a:off x="812801" y="304801"/>
            <a:ext cx="10335684" cy="969963"/>
          </a:xfrm>
        </p:spPr>
        <p:txBody>
          <a:bodyPr/>
          <a:lstStyle/>
          <a:p>
            <a:r>
              <a:rPr lang="ja-JP" altLang="en-US"/>
              <a:t>マスター タイトルの書式設定</a:t>
            </a:r>
          </a:p>
        </p:txBody>
      </p:sp>
    </p:spTree>
    <p:extLst>
      <p:ext uri="{BB962C8B-B14F-4D97-AF65-F5344CB8AC3E}">
        <p14:creationId xmlns:p14="http://schemas.microsoft.com/office/powerpoint/2010/main" val="3233425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911425" y="260649"/>
            <a:ext cx="10335684" cy="969963"/>
          </a:xfrm>
        </p:spPr>
        <p:txBody>
          <a:bodyPr/>
          <a:lstStyle/>
          <a:p>
            <a:r>
              <a:rPr lang="ja-JP" altLang="en-US"/>
              <a:t>マスター タイトルの書式設定</a:t>
            </a:r>
          </a:p>
        </p:txBody>
      </p:sp>
      <p:sp>
        <p:nvSpPr>
          <p:cNvPr id="3" name="コンテンツ プレースホルダー 2"/>
          <p:cNvSpPr>
            <a:spLocks noGrp="1"/>
          </p:cNvSpPr>
          <p:nvPr>
            <p:ph idx="1"/>
          </p:nvPr>
        </p:nvSpPr>
        <p:spPr/>
        <p:txBody>
          <a:bodyPr/>
          <a:lstStyle>
            <a:lvl1pPr marL="0" indent="0">
              <a:defRPr/>
            </a:lvl1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ja-JP" altLang="en-US" dirty="0"/>
          </a:p>
        </p:txBody>
      </p:sp>
    </p:spTree>
    <p:extLst>
      <p:ext uri="{BB962C8B-B14F-4D97-AF65-F5344CB8AC3E}">
        <p14:creationId xmlns:p14="http://schemas.microsoft.com/office/powerpoint/2010/main" val="2637210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963084" y="4406901"/>
            <a:ext cx="10363200" cy="1362075"/>
          </a:xfrm>
        </p:spPr>
        <p:txBody>
          <a:bodyPr anchor="t"/>
          <a:lstStyle>
            <a:lvl1pPr algn="l">
              <a:defRPr sz="40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Tree>
    <p:extLst>
      <p:ext uri="{BB962C8B-B14F-4D97-AF65-F5344CB8AC3E}">
        <p14:creationId xmlns:p14="http://schemas.microsoft.com/office/powerpoint/2010/main" val="3048730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812800" y="1295401"/>
            <a:ext cx="5115984" cy="4779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6131985" y="1295401"/>
            <a:ext cx="5118100" cy="4779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3463356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274638"/>
            <a:ext cx="10972800" cy="1143000"/>
          </a:xfrm>
        </p:spPr>
        <p:txBody>
          <a:bodyPr/>
          <a:lstStyle>
            <a:lvl1pPr>
              <a:defRPr/>
            </a:lvl1pPr>
          </a:lstStyle>
          <a:p>
            <a:r>
              <a:rPr lang="ja-JP" altLang="en-US"/>
              <a:t>マスター タイトルの書式設定</a:t>
            </a:r>
          </a:p>
        </p:txBody>
      </p:sp>
      <p:sp>
        <p:nvSpPr>
          <p:cNvPr id="3" name="テキスト プレースホルダー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761900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Tree>
    <p:extLst>
      <p:ext uri="{BB962C8B-B14F-4D97-AF65-F5344CB8AC3E}">
        <p14:creationId xmlns:p14="http://schemas.microsoft.com/office/powerpoint/2010/main" val="2255122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753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1" y="273050"/>
            <a:ext cx="4011084" cy="1162050"/>
          </a:xfrm>
        </p:spPr>
        <p:txBody>
          <a:bodyPr anchor="b"/>
          <a:lstStyle>
            <a:lvl1pPr algn="l">
              <a:defRPr sz="2000" b="1"/>
            </a:lvl1pPr>
          </a:lstStyle>
          <a:p>
            <a:r>
              <a:rPr lang="ja-JP" altLang="en-US"/>
              <a:t>マスター タイトルの書式設定</a:t>
            </a:r>
          </a:p>
        </p:txBody>
      </p:sp>
      <p:sp>
        <p:nvSpPr>
          <p:cNvPr id="3" name="コンテンツ プレースホルダー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Tree>
    <p:extLst>
      <p:ext uri="{BB962C8B-B14F-4D97-AF65-F5344CB8AC3E}">
        <p14:creationId xmlns:p14="http://schemas.microsoft.com/office/powerpoint/2010/main" val="3120731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389717" y="4800600"/>
            <a:ext cx="7315200" cy="566738"/>
          </a:xfrm>
        </p:spPr>
        <p:txBody>
          <a:bodyPr anchor="b"/>
          <a:lstStyle>
            <a:lvl1pPr algn="l">
              <a:defRPr sz="2000" b="1"/>
            </a:lvl1pPr>
          </a:lstStyle>
          <a:p>
            <a:r>
              <a:rPr lang="ja-JP" altLang="en-US"/>
              <a:t>マスター タイトルの書式設定</a:t>
            </a:r>
          </a:p>
        </p:txBody>
      </p:sp>
      <p:sp>
        <p:nvSpPr>
          <p:cNvPr id="3" name="図プレースホルダー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a:t>アイコンをクリックして図を追加</a:t>
            </a:r>
          </a:p>
        </p:txBody>
      </p:sp>
      <p:sp>
        <p:nvSpPr>
          <p:cNvPr id="4" name="テキスト プレースホルダー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Tree>
    <p:extLst>
      <p:ext uri="{BB962C8B-B14F-4D97-AF65-F5344CB8AC3E}">
        <p14:creationId xmlns:p14="http://schemas.microsoft.com/office/powerpoint/2010/main" val="1184940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812801" y="304801"/>
            <a:ext cx="10335684" cy="969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ja-JP" altLang="en-GB"/>
              <a:t>タイトルテキストの書式を編集するにはクリックします。</a:t>
            </a:r>
          </a:p>
        </p:txBody>
      </p:sp>
      <p:sp>
        <p:nvSpPr>
          <p:cNvPr id="1027" name="Rectangle 2"/>
          <p:cNvSpPr>
            <a:spLocks noGrp="1" noChangeArrowheads="1"/>
          </p:cNvSpPr>
          <p:nvPr>
            <p:ph type="body" idx="1"/>
          </p:nvPr>
        </p:nvSpPr>
        <p:spPr bwMode="auto">
          <a:xfrm>
            <a:off x="812801" y="1295401"/>
            <a:ext cx="10437284" cy="4779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ja-JP" altLang="en-GB"/>
              <a:t>アウトラインテキストの書式を編集するにはクリックします。</a:t>
            </a:r>
          </a:p>
          <a:p>
            <a:pPr lvl="1"/>
            <a:r>
              <a:rPr lang="en-GB" altLang="ja-JP"/>
              <a:t>2</a:t>
            </a:r>
            <a:r>
              <a:rPr lang="ja-JP" altLang="en-GB"/>
              <a:t>レベル目のアウトライン</a:t>
            </a:r>
          </a:p>
          <a:p>
            <a:pPr lvl="2"/>
            <a:r>
              <a:rPr lang="en-GB" altLang="ja-JP"/>
              <a:t>3</a:t>
            </a:r>
            <a:r>
              <a:rPr lang="ja-JP" altLang="en-GB"/>
              <a:t>レベル目のアウトライン</a:t>
            </a:r>
          </a:p>
          <a:p>
            <a:pPr lvl="3"/>
            <a:r>
              <a:rPr lang="en-GB" altLang="ja-JP"/>
              <a:t>4</a:t>
            </a:r>
            <a:r>
              <a:rPr lang="ja-JP" altLang="en-GB"/>
              <a:t>レベル目のアウトライン</a:t>
            </a:r>
          </a:p>
          <a:p>
            <a:pPr lvl="4"/>
            <a:r>
              <a:rPr lang="en-GB" altLang="ja-JP"/>
              <a:t>5</a:t>
            </a:r>
            <a:r>
              <a:rPr lang="ja-JP" altLang="en-GB"/>
              <a:t>レベル目のアウトライン</a:t>
            </a:r>
          </a:p>
          <a:p>
            <a:pPr lvl="4"/>
            <a:r>
              <a:rPr lang="en-GB" altLang="ja-JP"/>
              <a:t>6</a:t>
            </a:r>
            <a:r>
              <a:rPr lang="ja-JP" altLang="en-GB"/>
              <a:t>レベル目のアウトライン</a:t>
            </a:r>
          </a:p>
          <a:p>
            <a:pPr lvl="4"/>
            <a:r>
              <a:rPr lang="en-GB" altLang="ja-JP"/>
              <a:t>7</a:t>
            </a:r>
            <a:r>
              <a:rPr lang="ja-JP" altLang="en-GB"/>
              <a:t>レベル目のアウトライン</a:t>
            </a:r>
          </a:p>
          <a:p>
            <a:pPr lvl="4"/>
            <a:r>
              <a:rPr lang="en-GB" altLang="ja-JP"/>
              <a:t>8</a:t>
            </a:r>
            <a:r>
              <a:rPr lang="ja-JP" altLang="en-GB"/>
              <a:t>レベル目のアウトライン</a:t>
            </a:r>
          </a:p>
          <a:p>
            <a:pPr lvl="4"/>
            <a:r>
              <a:rPr lang="en-GB" altLang="ja-JP"/>
              <a:t>9</a:t>
            </a:r>
            <a:r>
              <a:rPr lang="ja-JP" altLang="en-GB"/>
              <a:t>レベル目のアウトライン</a:t>
            </a:r>
          </a:p>
        </p:txBody>
      </p:sp>
      <p:sp>
        <p:nvSpPr>
          <p:cNvPr id="1028" name="Text Box 3"/>
          <p:cNvSpPr txBox="1">
            <a:spLocks noChangeArrowheads="1"/>
          </p:cNvSpPr>
          <p:nvPr/>
        </p:nvSpPr>
        <p:spPr bwMode="auto">
          <a:xfrm>
            <a:off x="914400" y="6284914"/>
            <a:ext cx="25400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sz="1800">
              <a:solidFill>
                <a:srgbClr val="000000"/>
              </a:solidFill>
            </a:endParaRPr>
          </a:p>
        </p:txBody>
      </p:sp>
      <p:sp>
        <p:nvSpPr>
          <p:cNvPr id="1029" name="Text Box 4"/>
          <p:cNvSpPr txBox="1">
            <a:spLocks noChangeArrowheads="1"/>
          </p:cNvSpPr>
          <p:nvPr/>
        </p:nvSpPr>
        <p:spPr bwMode="auto">
          <a:xfrm>
            <a:off x="4165600" y="6284914"/>
            <a:ext cx="38608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sz="1800">
              <a:solidFill>
                <a:srgbClr val="000000"/>
              </a:solidFill>
            </a:endParaRPr>
          </a:p>
        </p:txBody>
      </p:sp>
      <p:sp>
        <p:nvSpPr>
          <p:cNvPr id="1030" name="AutoShape 5"/>
          <p:cNvSpPr>
            <a:spLocks noChangeArrowheads="1"/>
          </p:cNvSpPr>
          <p:nvPr/>
        </p:nvSpPr>
        <p:spPr bwMode="auto">
          <a:xfrm>
            <a:off x="814918" y="1125538"/>
            <a:ext cx="10545233" cy="76200"/>
          </a:xfrm>
          <a:prstGeom prst="homePlate">
            <a:avLst>
              <a:gd name="adj" fmla="val 168661"/>
            </a:avLst>
          </a:prstGeom>
          <a:gradFill rotWithShape="0">
            <a:gsLst>
              <a:gs pos="0">
                <a:srgbClr val="B2B2B2"/>
              </a:gs>
              <a:gs pos="100000">
                <a:srgbClr val="21499C"/>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sz="1800">
              <a:solidFill>
                <a:srgbClr val="000000"/>
              </a:solidFill>
            </a:endParaRPr>
          </a:p>
        </p:txBody>
      </p:sp>
      <p:pic>
        <p:nvPicPr>
          <p:cNvPr id="1031" name="Picture 6"/>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0555818" y="7938"/>
            <a:ext cx="1631949" cy="9080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32" name="AutoShape 7"/>
          <p:cNvSpPr>
            <a:spLocks noChangeArrowheads="1"/>
          </p:cNvSpPr>
          <p:nvPr/>
        </p:nvSpPr>
        <p:spPr bwMode="auto">
          <a:xfrm>
            <a:off x="-16933" y="6515100"/>
            <a:ext cx="12240684" cy="342900"/>
          </a:xfrm>
          <a:prstGeom prst="homePlate">
            <a:avLst>
              <a:gd name="adj" fmla="val 0"/>
            </a:avLst>
          </a:prstGeom>
          <a:gradFill rotWithShape="0">
            <a:gsLst>
              <a:gs pos="0">
                <a:srgbClr val="40325A"/>
              </a:gs>
              <a:gs pos="100000">
                <a:srgbClr val="191919"/>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nchorCtr="1"/>
          <a:lstStyle/>
          <a:p>
            <a:pPr algn="ctr">
              <a:tabLst>
                <a:tab pos="0" algn="l"/>
                <a:tab pos="434975" algn="l"/>
                <a:tab pos="884238" algn="l"/>
                <a:tab pos="1333500" algn="l"/>
                <a:tab pos="1782763" algn="l"/>
                <a:tab pos="2232025" algn="l"/>
                <a:tab pos="2681288" algn="l"/>
                <a:tab pos="3130550" algn="l"/>
                <a:tab pos="3579813" algn="l"/>
                <a:tab pos="4029075" algn="l"/>
                <a:tab pos="4478338" algn="l"/>
                <a:tab pos="4927600" algn="l"/>
                <a:tab pos="5389563" algn="l"/>
                <a:tab pos="5826125" algn="l"/>
                <a:tab pos="6275388" algn="l"/>
                <a:tab pos="6724650" algn="l"/>
                <a:tab pos="7173913" algn="l"/>
                <a:tab pos="7623175" algn="l"/>
                <a:tab pos="8072438" algn="l"/>
                <a:tab pos="8521700" algn="l"/>
                <a:tab pos="8970963" algn="l"/>
                <a:tab pos="8972550" algn="l"/>
                <a:tab pos="9421813" algn="l"/>
                <a:tab pos="9871075" algn="l"/>
                <a:tab pos="10321925" algn="l"/>
                <a:tab pos="10779125" algn="l"/>
                <a:tab pos="10780713" algn="l"/>
              </a:tabLst>
            </a:pPr>
            <a:r>
              <a:rPr lang="en-US" altLang="ja-JP" sz="1800">
                <a:solidFill>
                  <a:srgbClr val="FFFFFF"/>
                </a:solidFill>
              </a:rPr>
              <a:t>Meiji University	Integrated Circuit System Laboratory</a:t>
            </a:r>
          </a:p>
        </p:txBody>
      </p:sp>
      <p:sp>
        <p:nvSpPr>
          <p:cNvPr id="2" name="Text Box 8"/>
          <p:cNvSpPr txBox="1">
            <a:spLocks noChangeArrowheads="1"/>
          </p:cNvSpPr>
          <p:nvPr/>
        </p:nvSpPr>
        <p:spPr bwMode="auto">
          <a:xfrm>
            <a:off x="8917518" y="6542088"/>
            <a:ext cx="3130549"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9pPr>
          </a:lstStyle>
          <a:p>
            <a:pPr algn="r">
              <a:defRPr/>
            </a:pPr>
            <a:fld id="{07904F1A-5AC7-4F54-9FC5-F69F477A59CE}" type="slidenum">
              <a:rPr lang="en-US" sz="1800" smtClean="0">
                <a:solidFill>
                  <a:srgbClr val="FFFFFF"/>
                </a:solidFill>
              </a:rPr>
              <a:pPr algn="r">
                <a:defRPr/>
              </a:pPr>
              <a:t>‹#›</a:t>
            </a:fld>
            <a:endParaRPr lang="en-US" sz="1800" dirty="0">
              <a:solidFill>
                <a:srgbClr val="FFFFFF"/>
              </a:solidFill>
            </a:endParaRPr>
          </a:p>
        </p:txBody>
      </p:sp>
    </p:spTree>
    <p:extLst>
      <p:ext uri="{BB962C8B-B14F-4D97-AF65-F5344CB8AC3E}">
        <p14:creationId xmlns:p14="http://schemas.microsoft.com/office/powerpoint/2010/main" val="41429400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449263" rtl="0" eaLnBrk="1" fontAlgn="base" hangingPunct="1">
        <a:spcBef>
          <a:spcPct val="0"/>
        </a:spcBef>
        <a:spcAft>
          <a:spcPct val="0"/>
        </a:spcAft>
        <a:buClr>
          <a:srgbClr val="000000"/>
        </a:buClr>
        <a:buSzPct val="100000"/>
        <a:buFont typeface="Times New Roman" pitchFamily="18" charset="0"/>
        <a:defRPr kumimoji="1" sz="2800">
          <a:solidFill>
            <a:srgbClr val="000000"/>
          </a:solidFill>
          <a:latin typeface="+mj-lt"/>
          <a:ea typeface="+mj-ea"/>
          <a:cs typeface="+mj-cs"/>
        </a:defRPr>
      </a:lvl1pPr>
      <a:lvl2pPr algn="l" defTabSz="449263" rtl="0" eaLnBrk="1" fontAlgn="base" hangingPunct="1">
        <a:spcBef>
          <a:spcPct val="0"/>
        </a:spcBef>
        <a:spcAft>
          <a:spcPct val="0"/>
        </a:spcAft>
        <a:buClr>
          <a:srgbClr val="000000"/>
        </a:buClr>
        <a:buSzPct val="100000"/>
        <a:buFont typeface="Times New Roman" pitchFamily="18" charset="0"/>
        <a:defRPr kumimoji="1" sz="2800">
          <a:solidFill>
            <a:srgbClr val="000000"/>
          </a:solidFill>
          <a:latin typeface="Times New Roman" pitchFamily="16" charset="0"/>
          <a:ea typeface="ＭＳ Ｐゴシック" charset="-128"/>
        </a:defRPr>
      </a:lvl2pPr>
      <a:lvl3pPr algn="l" defTabSz="449263" rtl="0" eaLnBrk="1" fontAlgn="base" hangingPunct="1">
        <a:spcBef>
          <a:spcPct val="0"/>
        </a:spcBef>
        <a:spcAft>
          <a:spcPct val="0"/>
        </a:spcAft>
        <a:buClr>
          <a:srgbClr val="000000"/>
        </a:buClr>
        <a:buSzPct val="100000"/>
        <a:buFont typeface="Times New Roman" pitchFamily="18" charset="0"/>
        <a:defRPr kumimoji="1" sz="2800">
          <a:solidFill>
            <a:srgbClr val="000000"/>
          </a:solidFill>
          <a:latin typeface="Times New Roman" pitchFamily="16" charset="0"/>
          <a:ea typeface="ＭＳ Ｐゴシック" charset="-128"/>
        </a:defRPr>
      </a:lvl3pPr>
      <a:lvl4pPr algn="l" defTabSz="449263" rtl="0" eaLnBrk="1" fontAlgn="base" hangingPunct="1">
        <a:spcBef>
          <a:spcPct val="0"/>
        </a:spcBef>
        <a:spcAft>
          <a:spcPct val="0"/>
        </a:spcAft>
        <a:buClr>
          <a:srgbClr val="000000"/>
        </a:buClr>
        <a:buSzPct val="100000"/>
        <a:buFont typeface="Times New Roman" pitchFamily="18" charset="0"/>
        <a:defRPr kumimoji="1" sz="2800">
          <a:solidFill>
            <a:srgbClr val="000000"/>
          </a:solidFill>
          <a:latin typeface="Times New Roman" pitchFamily="16" charset="0"/>
          <a:ea typeface="ＭＳ Ｐゴシック" charset="-128"/>
        </a:defRPr>
      </a:lvl4pPr>
      <a:lvl5pPr algn="l" defTabSz="449263" rtl="0" eaLnBrk="1" fontAlgn="base" hangingPunct="1">
        <a:spcBef>
          <a:spcPct val="0"/>
        </a:spcBef>
        <a:spcAft>
          <a:spcPct val="0"/>
        </a:spcAft>
        <a:buClr>
          <a:srgbClr val="000000"/>
        </a:buClr>
        <a:buSzPct val="100000"/>
        <a:buFont typeface="Times New Roman" pitchFamily="18" charset="0"/>
        <a:defRPr kumimoji="1" sz="2800">
          <a:solidFill>
            <a:srgbClr val="000000"/>
          </a:solidFill>
          <a:latin typeface="Times New Roman" pitchFamily="16" charset="0"/>
          <a:ea typeface="ＭＳ Ｐゴシック" charset="-128"/>
        </a:defRPr>
      </a:lvl5pPr>
      <a:lvl6pPr marL="2514600" indent="-228600" algn="l" defTabSz="449263" rtl="0" eaLnBrk="1" fontAlgn="base" hangingPunct="1">
        <a:spcBef>
          <a:spcPct val="0"/>
        </a:spcBef>
        <a:spcAft>
          <a:spcPct val="0"/>
        </a:spcAft>
        <a:buClr>
          <a:srgbClr val="000000"/>
        </a:buClr>
        <a:buSzPct val="100000"/>
        <a:buFont typeface="Times New Roman" pitchFamily="16" charset="0"/>
        <a:defRPr kumimoji="1" sz="2800">
          <a:solidFill>
            <a:srgbClr val="000000"/>
          </a:solidFill>
          <a:latin typeface="Times New Roman" pitchFamily="16" charset="0"/>
          <a:ea typeface="ＭＳ Ｐゴシック" charset="-128"/>
        </a:defRPr>
      </a:lvl6pPr>
      <a:lvl7pPr marL="2971800" indent="-228600" algn="l" defTabSz="449263" rtl="0" eaLnBrk="1" fontAlgn="base" hangingPunct="1">
        <a:spcBef>
          <a:spcPct val="0"/>
        </a:spcBef>
        <a:spcAft>
          <a:spcPct val="0"/>
        </a:spcAft>
        <a:buClr>
          <a:srgbClr val="000000"/>
        </a:buClr>
        <a:buSzPct val="100000"/>
        <a:buFont typeface="Times New Roman" pitchFamily="16" charset="0"/>
        <a:defRPr kumimoji="1" sz="2800">
          <a:solidFill>
            <a:srgbClr val="000000"/>
          </a:solidFill>
          <a:latin typeface="Times New Roman" pitchFamily="16" charset="0"/>
          <a:ea typeface="ＭＳ Ｐゴシック" charset="-128"/>
        </a:defRPr>
      </a:lvl7pPr>
      <a:lvl8pPr marL="3429000" indent="-228600" algn="l" defTabSz="449263" rtl="0" eaLnBrk="1" fontAlgn="base" hangingPunct="1">
        <a:spcBef>
          <a:spcPct val="0"/>
        </a:spcBef>
        <a:spcAft>
          <a:spcPct val="0"/>
        </a:spcAft>
        <a:buClr>
          <a:srgbClr val="000000"/>
        </a:buClr>
        <a:buSzPct val="100000"/>
        <a:buFont typeface="Times New Roman" pitchFamily="16" charset="0"/>
        <a:defRPr kumimoji="1" sz="2800">
          <a:solidFill>
            <a:srgbClr val="000000"/>
          </a:solidFill>
          <a:latin typeface="Times New Roman" pitchFamily="16" charset="0"/>
          <a:ea typeface="ＭＳ Ｐゴシック" charset="-128"/>
        </a:defRPr>
      </a:lvl8pPr>
      <a:lvl9pPr marL="3886200" indent="-228600" algn="l" defTabSz="449263" rtl="0" eaLnBrk="1" fontAlgn="base" hangingPunct="1">
        <a:spcBef>
          <a:spcPct val="0"/>
        </a:spcBef>
        <a:spcAft>
          <a:spcPct val="0"/>
        </a:spcAft>
        <a:buClr>
          <a:srgbClr val="000000"/>
        </a:buClr>
        <a:buSzPct val="100000"/>
        <a:buFont typeface="Times New Roman" pitchFamily="16" charset="0"/>
        <a:defRPr kumimoji="1" sz="2800">
          <a:solidFill>
            <a:srgbClr val="000000"/>
          </a:solidFill>
          <a:latin typeface="Times New Roman" pitchFamily="16" charset="0"/>
          <a:ea typeface="ＭＳ Ｐゴシック" charset="-128"/>
        </a:defRPr>
      </a:lvl9pPr>
    </p:titleStyle>
    <p:bodyStyle>
      <a:lvl1pPr marL="342900" indent="-34290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736547-2324-A54F-433F-A6331081858A}"/>
              </a:ext>
            </a:extLst>
          </p:cNvPr>
          <p:cNvSpPr>
            <a:spLocks noGrp="1"/>
          </p:cNvSpPr>
          <p:nvPr>
            <p:ph type="ctrTitle"/>
          </p:nvPr>
        </p:nvSpPr>
        <p:spPr/>
        <p:txBody>
          <a:bodyPr/>
          <a:lstStyle/>
          <a:p>
            <a:r>
              <a:rPr kumimoji="1" lang="ja-JP" altLang="en-US" dirty="0"/>
              <a:t>並列ギルバートセルと</a:t>
            </a:r>
            <a:r>
              <a:rPr lang="ja-JP" altLang="en-US" dirty="0"/>
              <a:t>エミッタフォロワ</a:t>
            </a:r>
            <a:endParaRPr kumimoji="1" lang="ja-JP" altLang="en-US" dirty="0"/>
          </a:p>
        </p:txBody>
      </p:sp>
      <p:sp>
        <p:nvSpPr>
          <p:cNvPr id="3" name="字幕 2">
            <a:extLst>
              <a:ext uri="{FF2B5EF4-FFF2-40B4-BE49-F238E27FC236}">
                <a16:creationId xmlns:a16="http://schemas.microsoft.com/office/drawing/2014/main" id="{E27246EF-9DEE-2CC2-384E-D815A0BF0AB2}"/>
              </a:ext>
            </a:extLst>
          </p:cNvPr>
          <p:cNvSpPr>
            <a:spLocks noGrp="1"/>
          </p:cNvSpPr>
          <p:nvPr>
            <p:ph type="subTitle" idx="1"/>
          </p:nvPr>
        </p:nvSpPr>
        <p:spPr/>
        <p:txBody>
          <a:bodyPr/>
          <a:lstStyle/>
          <a:p>
            <a:r>
              <a:rPr kumimoji="1" lang="en-US" altLang="ja-JP" dirty="0"/>
              <a:t>M1</a:t>
            </a:r>
            <a:r>
              <a:rPr kumimoji="1" lang="ja-JP" altLang="en-US" dirty="0"/>
              <a:t>　緒方敦洋</a:t>
            </a:r>
          </a:p>
        </p:txBody>
      </p:sp>
    </p:spTree>
    <p:extLst>
      <p:ext uri="{BB962C8B-B14F-4D97-AF65-F5344CB8AC3E}">
        <p14:creationId xmlns:p14="http://schemas.microsoft.com/office/powerpoint/2010/main" val="613023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02CBAE-9BEC-A48E-C226-8BBF960B3DB4}"/>
              </a:ext>
            </a:extLst>
          </p:cNvPr>
          <p:cNvSpPr>
            <a:spLocks noGrp="1"/>
          </p:cNvSpPr>
          <p:nvPr>
            <p:ph type="title"/>
          </p:nvPr>
        </p:nvSpPr>
        <p:spPr/>
        <p:txBody>
          <a:bodyPr/>
          <a:lstStyle/>
          <a:p>
            <a:r>
              <a:rPr kumimoji="1" lang="en-US" altLang="ja-JP" dirty="0"/>
              <a:t>TIA+</a:t>
            </a:r>
            <a:r>
              <a:rPr kumimoji="1" lang="ja-JP" altLang="en-US" dirty="0"/>
              <a:t>並列化ギルバートセル</a:t>
            </a:r>
            <a:r>
              <a:rPr kumimoji="1" lang="en-US" altLang="ja-JP" dirty="0"/>
              <a:t>+EF</a:t>
            </a:r>
            <a:endParaRPr kumimoji="1" lang="ja-JP" altLang="en-US" dirty="0"/>
          </a:p>
        </p:txBody>
      </p:sp>
      <p:sp>
        <p:nvSpPr>
          <p:cNvPr id="3" name="コンテンツ プレースホルダー 2">
            <a:extLst>
              <a:ext uri="{FF2B5EF4-FFF2-40B4-BE49-F238E27FC236}">
                <a16:creationId xmlns:a16="http://schemas.microsoft.com/office/drawing/2014/main" id="{EBF96922-8E80-6D57-DB9D-A43B7B90E31D}"/>
              </a:ext>
            </a:extLst>
          </p:cNvPr>
          <p:cNvSpPr>
            <a:spLocks noGrp="1"/>
          </p:cNvSpPr>
          <p:nvPr>
            <p:ph idx="1"/>
          </p:nvPr>
        </p:nvSpPr>
        <p:spPr/>
        <p:txBody>
          <a:bodyPr/>
          <a:lstStyle/>
          <a:p>
            <a:r>
              <a:rPr kumimoji="1" lang="en-US" altLang="ja-JP" dirty="0"/>
              <a:t>EF</a:t>
            </a:r>
            <a:r>
              <a:rPr kumimoji="1" lang="ja-JP" altLang="en-US" dirty="0"/>
              <a:t>なし</a:t>
            </a:r>
            <a:endParaRPr kumimoji="1" lang="en-US" altLang="ja-JP" dirty="0"/>
          </a:p>
          <a:p>
            <a:r>
              <a:rPr lang="ja-JP" altLang="en-US" dirty="0"/>
              <a:t>同じ設計値で比較するために直流電源でエミッタフォロワと同値の電圧降下</a:t>
            </a:r>
            <a:endParaRPr kumimoji="1" lang="ja-JP" altLang="en-US" dirty="0"/>
          </a:p>
        </p:txBody>
      </p:sp>
      <p:pic>
        <p:nvPicPr>
          <p:cNvPr id="4" name="図 3">
            <a:extLst>
              <a:ext uri="{FF2B5EF4-FFF2-40B4-BE49-F238E27FC236}">
                <a16:creationId xmlns:a16="http://schemas.microsoft.com/office/drawing/2014/main" id="{122D6D5C-A6CE-0040-06D0-A15899C61DFA}"/>
              </a:ext>
            </a:extLst>
          </p:cNvPr>
          <p:cNvPicPr>
            <a:picLocks noChangeAspect="1"/>
          </p:cNvPicPr>
          <p:nvPr/>
        </p:nvPicPr>
        <p:blipFill>
          <a:blip r:embed="rId2"/>
          <a:stretch>
            <a:fillRect/>
          </a:stretch>
        </p:blipFill>
        <p:spPr>
          <a:xfrm>
            <a:off x="1629692" y="2123224"/>
            <a:ext cx="8932615" cy="4341393"/>
          </a:xfrm>
          <a:prstGeom prst="rect">
            <a:avLst/>
          </a:prstGeom>
        </p:spPr>
      </p:pic>
    </p:spTree>
    <p:extLst>
      <p:ext uri="{BB962C8B-B14F-4D97-AF65-F5344CB8AC3E}">
        <p14:creationId xmlns:p14="http://schemas.microsoft.com/office/powerpoint/2010/main" val="50963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88E89D-DF71-994A-F093-FEA1FB4DA966}"/>
              </a:ext>
            </a:extLst>
          </p:cNvPr>
          <p:cNvSpPr>
            <a:spLocks noGrp="1"/>
          </p:cNvSpPr>
          <p:nvPr>
            <p:ph type="title"/>
          </p:nvPr>
        </p:nvSpPr>
        <p:spPr/>
        <p:txBody>
          <a:bodyPr/>
          <a:lstStyle/>
          <a:p>
            <a:r>
              <a:rPr kumimoji="1" lang="en-US" altLang="ja-JP" dirty="0"/>
              <a:t>TIA+</a:t>
            </a:r>
            <a:r>
              <a:rPr kumimoji="1" lang="ja-JP" altLang="en-US" dirty="0"/>
              <a:t>並列化ギルバートセル</a:t>
            </a:r>
            <a:r>
              <a:rPr lang="en-US" altLang="ja-JP" dirty="0"/>
              <a:t> vs </a:t>
            </a:r>
            <a:r>
              <a:rPr kumimoji="1" lang="en-US" altLang="ja-JP" dirty="0"/>
              <a:t>TIA+</a:t>
            </a:r>
            <a:r>
              <a:rPr kumimoji="1" lang="ja-JP" altLang="en-US" dirty="0"/>
              <a:t>並列化ギルバートセル</a:t>
            </a:r>
            <a:r>
              <a:rPr kumimoji="1" lang="en-US" altLang="ja-JP" dirty="0"/>
              <a:t>+EF</a:t>
            </a:r>
            <a:endParaRPr kumimoji="1" lang="ja-JP" altLang="en-US" dirty="0"/>
          </a:p>
        </p:txBody>
      </p:sp>
      <p:sp>
        <p:nvSpPr>
          <p:cNvPr id="3" name="コンテンツ プレースホルダー 2">
            <a:extLst>
              <a:ext uri="{FF2B5EF4-FFF2-40B4-BE49-F238E27FC236}">
                <a16:creationId xmlns:a16="http://schemas.microsoft.com/office/drawing/2014/main" id="{A9BF8611-9349-7DE1-C778-525C333346BF}"/>
              </a:ext>
            </a:extLst>
          </p:cNvPr>
          <p:cNvSpPr>
            <a:spLocks noGrp="1"/>
          </p:cNvSpPr>
          <p:nvPr>
            <p:ph idx="1"/>
          </p:nvPr>
        </p:nvSpPr>
        <p:spPr/>
        <p:txBody>
          <a:bodyPr/>
          <a:lstStyle/>
          <a:p>
            <a:r>
              <a:rPr kumimoji="1" lang="ja-JP" altLang="en-US" dirty="0"/>
              <a:t>エミッタフォロワの有無で比較</a:t>
            </a:r>
          </a:p>
        </p:txBody>
      </p:sp>
      <p:graphicFrame>
        <p:nvGraphicFramePr>
          <p:cNvPr id="8" name="表 7">
            <a:extLst>
              <a:ext uri="{FF2B5EF4-FFF2-40B4-BE49-F238E27FC236}">
                <a16:creationId xmlns:a16="http://schemas.microsoft.com/office/drawing/2014/main" id="{F706E7A4-2766-E8AD-6CF9-057DCF26BE2B}"/>
              </a:ext>
            </a:extLst>
          </p:cNvPr>
          <p:cNvGraphicFramePr>
            <a:graphicFrameLocks noGrp="1"/>
          </p:cNvGraphicFramePr>
          <p:nvPr>
            <p:extLst>
              <p:ext uri="{D42A27DB-BD31-4B8C-83A1-F6EECF244321}">
                <p14:modId xmlns:p14="http://schemas.microsoft.com/office/powerpoint/2010/main" val="1792619602"/>
              </p:ext>
            </p:extLst>
          </p:nvPr>
        </p:nvGraphicFramePr>
        <p:xfrm>
          <a:off x="2500971" y="4610494"/>
          <a:ext cx="7190058" cy="1112520"/>
        </p:xfrm>
        <a:graphic>
          <a:graphicData uri="http://schemas.openxmlformats.org/drawingml/2006/table">
            <a:tbl>
              <a:tblPr firstRow="1" bandRow="1">
                <a:tableStyleId>{5940675A-B579-460E-94D1-54222C63F5DA}</a:tableStyleId>
              </a:tblPr>
              <a:tblGrid>
                <a:gridCol w="2396686">
                  <a:extLst>
                    <a:ext uri="{9D8B030D-6E8A-4147-A177-3AD203B41FA5}">
                      <a16:colId xmlns:a16="http://schemas.microsoft.com/office/drawing/2014/main" val="3971891158"/>
                    </a:ext>
                  </a:extLst>
                </a:gridCol>
                <a:gridCol w="2396686">
                  <a:extLst>
                    <a:ext uri="{9D8B030D-6E8A-4147-A177-3AD203B41FA5}">
                      <a16:colId xmlns:a16="http://schemas.microsoft.com/office/drawing/2014/main" val="2949469367"/>
                    </a:ext>
                  </a:extLst>
                </a:gridCol>
                <a:gridCol w="2396686">
                  <a:extLst>
                    <a:ext uri="{9D8B030D-6E8A-4147-A177-3AD203B41FA5}">
                      <a16:colId xmlns:a16="http://schemas.microsoft.com/office/drawing/2014/main" val="1206807226"/>
                    </a:ext>
                  </a:extLst>
                </a:gridCol>
              </a:tblGrid>
              <a:tr h="370840">
                <a:tc>
                  <a:txBody>
                    <a:bodyPr/>
                    <a:lstStyle/>
                    <a:p>
                      <a:endParaRPr kumimoji="1" lang="ja-JP" altLang="en-US" dirty="0"/>
                    </a:p>
                  </a:txBody>
                  <a:tcPr/>
                </a:tc>
                <a:tc>
                  <a:txBody>
                    <a:bodyPr/>
                    <a:lstStyle/>
                    <a:p>
                      <a:r>
                        <a:rPr kumimoji="1" lang="ja-JP" altLang="en-US" dirty="0"/>
                        <a:t>伝達インピーダンス</a:t>
                      </a:r>
                    </a:p>
                  </a:txBody>
                  <a:tcPr/>
                </a:tc>
                <a:tc>
                  <a:txBody>
                    <a:bodyPr/>
                    <a:lstStyle/>
                    <a:p>
                      <a:r>
                        <a:rPr kumimoji="1" lang="ja-JP" altLang="en-US" dirty="0"/>
                        <a:t>遮断周波数</a:t>
                      </a:r>
                    </a:p>
                  </a:txBody>
                  <a:tcPr/>
                </a:tc>
                <a:extLst>
                  <a:ext uri="{0D108BD9-81ED-4DB2-BD59-A6C34878D82A}">
                    <a16:rowId xmlns:a16="http://schemas.microsoft.com/office/drawing/2014/main" val="557304419"/>
                  </a:ext>
                </a:extLst>
              </a:tr>
              <a:tr h="370840">
                <a:tc>
                  <a:txBody>
                    <a:bodyPr/>
                    <a:lstStyle/>
                    <a:p>
                      <a:r>
                        <a:rPr kumimoji="1" lang="ja-JP" altLang="en-US" dirty="0"/>
                        <a:t>エミッタフォロワなし</a:t>
                      </a:r>
                    </a:p>
                  </a:txBody>
                  <a:tcPr/>
                </a:tc>
                <a:tc>
                  <a:txBody>
                    <a:bodyPr/>
                    <a:lstStyle/>
                    <a:p>
                      <a:r>
                        <a:rPr kumimoji="1" lang="en-US" altLang="ja-JP" dirty="0"/>
                        <a:t>45.5 </a:t>
                      </a:r>
                      <a:r>
                        <a:rPr kumimoji="1" lang="en-US" altLang="ja-JP" dirty="0" err="1"/>
                        <a:t>kΩ</a:t>
                      </a:r>
                      <a:endParaRPr kumimoji="1" lang="ja-JP" altLang="en-US" dirty="0"/>
                    </a:p>
                  </a:txBody>
                  <a:tcPr/>
                </a:tc>
                <a:tc>
                  <a:txBody>
                    <a:bodyPr/>
                    <a:lstStyle/>
                    <a:p>
                      <a:r>
                        <a:rPr kumimoji="1" lang="en-US" altLang="ja-JP" dirty="0"/>
                        <a:t>340 MHz</a:t>
                      </a:r>
                      <a:endParaRPr kumimoji="1" lang="ja-JP" altLang="en-US" dirty="0"/>
                    </a:p>
                  </a:txBody>
                  <a:tcPr/>
                </a:tc>
                <a:extLst>
                  <a:ext uri="{0D108BD9-81ED-4DB2-BD59-A6C34878D82A}">
                    <a16:rowId xmlns:a16="http://schemas.microsoft.com/office/drawing/2014/main" val="2670936389"/>
                  </a:ext>
                </a:extLst>
              </a:tr>
              <a:tr h="370840">
                <a:tc>
                  <a:txBody>
                    <a:bodyPr/>
                    <a:lstStyle/>
                    <a:p>
                      <a:r>
                        <a:rPr kumimoji="1" lang="ja-JP" altLang="en-US" dirty="0"/>
                        <a:t>エミッタフォロワあり</a:t>
                      </a:r>
                    </a:p>
                  </a:txBody>
                  <a:tcPr/>
                </a:tc>
                <a:tc>
                  <a:txBody>
                    <a:bodyPr/>
                    <a:lstStyle/>
                    <a:p>
                      <a:r>
                        <a:rPr kumimoji="1" lang="en-US" altLang="ja-JP" dirty="0"/>
                        <a:t>45.8 </a:t>
                      </a:r>
                      <a:r>
                        <a:rPr kumimoji="1" lang="en-US" altLang="ja-JP" dirty="0" err="1"/>
                        <a:t>kΩ</a:t>
                      </a:r>
                      <a:endParaRPr kumimoji="1" lang="ja-JP" altLang="en-US" dirty="0"/>
                    </a:p>
                  </a:txBody>
                  <a:tcPr/>
                </a:tc>
                <a:tc>
                  <a:txBody>
                    <a:bodyPr/>
                    <a:lstStyle/>
                    <a:p>
                      <a:r>
                        <a:rPr kumimoji="1" lang="en-US" altLang="ja-JP" dirty="0"/>
                        <a:t>1.0 GHz</a:t>
                      </a:r>
                      <a:endParaRPr kumimoji="1" lang="ja-JP" altLang="en-US" dirty="0"/>
                    </a:p>
                  </a:txBody>
                  <a:tcPr/>
                </a:tc>
                <a:extLst>
                  <a:ext uri="{0D108BD9-81ED-4DB2-BD59-A6C34878D82A}">
                    <a16:rowId xmlns:a16="http://schemas.microsoft.com/office/drawing/2014/main" val="2450148660"/>
                  </a:ext>
                </a:extLst>
              </a:tr>
            </a:tbl>
          </a:graphicData>
        </a:graphic>
      </p:graphicFrame>
      <p:graphicFrame>
        <p:nvGraphicFramePr>
          <p:cNvPr id="5" name="グラフ 4">
            <a:extLst>
              <a:ext uri="{FF2B5EF4-FFF2-40B4-BE49-F238E27FC236}">
                <a16:creationId xmlns:a16="http://schemas.microsoft.com/office/drawing/2014/main" id="{E2A5BD1E-AB58-48DF-82FB-26399B1B0016}"/>
              </a:ext>
            </a:extLst>
          </p:cNvPr>
          <p:cNvGraphicFramePr>
            <a:graphicFrameLocks/>
          </p:cNvGraphicFramePr>
          <p:nvPr>
            <p:extLst>
              <p:ext uri="{D42A27DB-BD31-4B8C-83A1-F6EECF244321}">
                <p14:modId xmlns:p14="http://schemas.microsoft.com/office/powerpoint/2010/main" val="3594316185"/>
              </p:ext>
            </p:extLst>
          </p:nvPr>
        </p:nvGraphicFramePr>
        <p:xfrm>
          <a:off x="1332271" y="1683774"/>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グラフ 6">
            <a:extLst>
              <a:ext uri="{FF2B5EF4-FFF2-40B4-BE49-F238E27FC236}">
                <a16:creationId xmlns:a16="http://schemas.microsoft.com/office/drawing/2014/main" id="{68339039-B732-4CB1-BF84-15DCC93882A8}"/>
              </a:ext>
            </a:extLst>
          </p:cNvPr>
          <p:cNvGraphicFramePr>
            <a:graphicFrameLocks/>
          </p:cNvGraphicFramePr>
          <p:nvPr>
            <p:extLst>
              <p:ext uri="{D42A27DB-BD31-4B8C-83A1-F6EECF244321}">
                <p14:modId xmlns:p14="http://schemas.microsoft.com/office/powerpoint/2010/main" val="256085161"/>
              </p:ext>
            </p:extLst>
          </p:nvPr>
        </p:nvGraphicFramePr>
        <p:xfrm>
          <a:off x="6423741" y="1683774"/>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62232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3C6A00-968A-B38F-3454-5A26F88EEF93}"/>
              </a:ext>
            </a:extLst>
          </p:cNvPr>
          <p:cNvSpPr>
            <a:spLocks noGrp="1"/>
          </p:cNvSpPr>
          <p:nvPr>
            <p:ph type="title"/>
          </p:nvPr>
        </p:nvSpPr>
        <p:spPr/>
        <p:txBody>
          <a:bodyPr/>
          <a:lstStyle/>
          <a:p>
            <a:r>
              <a:rPr kumimoji="1" lang="en-US" altLang="ja-JP" dirty="0"/>
              <a:t>TIA+</a:t>
            </a:r>
            <a:r>
              <a:rPr kumimoji="1" lang="ja-JP" altLang="en-US" dirty="0"/>
              <a:t>ギルバートセル</a:t>
            </a:r>
            <a:r>
              <a:rPr kumimoji="1" lang="en-US" altLang="ja-JP" dirty="0"/>
              <a:t>+EF</a:t>
            </a:r>
            <a:endParaRPr kumimoji="1" lang="ja-JP" altLang="en-US" dirty="0"/>
          </a:p>
        </p:txBody>
      </p:sp>
      <p:sp>
        <p:nvSpPr>
          <p:cNvPr id="3" name="コンテンツ プレースホルダー 2">
            <a:extLst>
              <a:ext uri="{FF2B5EF4-FFF2-40B4-BE49-F238E27FC236}">
                <a16:creationId xmlns:a16="http://schemas.microsoft.com/office/drawing/2014/main" id="{59895578-17BC-536C-9ED4-9D5900A92922}"/>
              </a:ext>
            </a:extLst>
          </p:cNvPr>
          <p:cNvSpPr>
            <a:spLocks noGrp="1"/>
          </p:cNvSpPr>
          <p:nvPr>
            <p:ph idx="1"/>
          </p:nvPr>
        </p:nvSpPr>
        <p:spPr/>
        <p:txBody>
          <a:bodyPr/>
          <a:lstStyle/>
          <a:p>
            <a:r>
              <a:rPr kumimoji="1" lang="ja-JP" altLang="en-US" dirty="0"/>
              <a:t>通常のギルバートセルと並列ギルバートセルで比較</a:t>
            </a:r>
            <a:endParaRPr kumimoji="1" lang="en-US" altLang="ja-JP" dirty="0"/>
          </a:p>
          <a:p>
            <a:r>
              <a:rPr lang="ja-JP" altLang="en-US" dirty="0"/>
              <a:t>同じ設計値で比較するために直流電源で動作に必要な電圧を確保</a:t>
            </a:r>
            <a:endParaRPr kumimoji="1" lang="ja-JP" altLang="en-US" dirty="0"/>
          </a:p>
        </p:txBody>
      </p:sp>
      <p:pic>
        <p:nvPicPr>
          <p:cNvPr id="5" name="図 4">
            <a:extLst>
              <a:ext uri="{FF2B5EF4-FFF2-40B4-BE49-F238E27FC236}">
                <a16:creationId xmlns:a16="http://schemas.microsoft.com/office/drawing/2014/main" id="{3A091A97-FCE9-2341-5ADB-D2C1891CA516}"/>
              </a:ext>
            </a:extLst>
          </p:cNvPr>
          <p:cNvPicPr>
            <a:picLocks noChangeAspect="1"/>
          </p:cNvPicPr>
          <p:nvPr/>
        </p:nvPicPr>
        <p:blipFill>
          <a:blip r:embed="rId2"/>
          <a:stretch>
            <a:fillRect/>
          </a:stretch>
        </p:blipFill>
        <p:spPr>
          <a:xfrm>
            <a:off x="1560219" y="2163214"/>
            <a:ext cx="8942447" cy="4190445"/>
          </a:xfrm>
          <a:prstGeom prst="rect">
            <a:avLst/>
          </a:prstGeom>
        </p:spPr>
      </p:pic>
    </p:spTree>
    <p:extLst>
      <p:ext uri="{BB962C8B-B14F-4D97-AF65-F5344CB8AC3E}">
        <p14:creationId xmlns:p14="http://schemas.microsoft.com/office/powerpoint/2010/main" val="1771973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7274DF-A0B8-01ED-0D36-4B53A9C96A25}"/>
              </a:ext>
            </a:extLst>
          </p:cNvPr>
          <p:cNvSpPr>
            <a:spLocks noGrp="1"/>
          </p:cNvSpPr>
          <p:nvPr>
            <p:ph type="title"/>
          </p:nvPr>
        </p:nvSpPr>
        <p:spPr/>
        <p:txBody>
          <a:bodyPr/>
          <a:lstStyle/>
          <a:p>
            <a:r>
              <a:rPr kumimoji="1" lang="en-US" altLang="ja-JP" dirty="0"/>
              <a:t>TIA+</a:t>
            </a:r>
            <a:r>
              <a:rPr kumimoji="1" lang="ja-JP" altLang="en-US" dirty="0"/>
              <a:t>ギルバートセル</a:t>
            </a:r>
            <a:r>
              <a:rPr kumimoji="1" lang="en-US" altLang="ja-JP" dirty="0"/>
              <a:t>+EF vs TIA+</a:t>
            </a:r>
            <a:r>
              <a:rPr kumimoji="1" lang="ja-JP" altLang="en-US" dirty="0"/>
              <a:t>並列ギルバートセル</a:t>
            </a:r>
            <a:r>
              <a:rPr kumimoji="1" lang="en-US" altLang="ja-JP" dirty="0"/>
              <a:t>+EF</a:t>
            </a:r>
            <a:endParaRPr kumimoji="1" lang="ja-JP" altLang="en-US" dirty="0"/>
          </a:p>
        </p:txBody>
      </p:sp>
      <p:sp>
        <p:nvSpPr>
          <p:cNvPr id="3" name="コンテンツ プレースホルダー 2">
            <a:extLst>
              <a:ext uri="{FF2B5EF4-FFF2-40B4-BE49-F238E27FC236}">
                <a16:creationId xmlns:a16="http://schemas.microsoft.com/office/drawing/2014/main" id="{D6D1D6E3-0CD3-26F6-A990-6D2E8B91C9C5}"/>
              </a:ext>
            </a:extLst>
          </p:cNvPr>
          <p:cNvSpPr>
            <a:spLocks noGrp="1"/>
          </p:cNvSpPr>
          <p:nvPr>
            <p:ph idx="1"/>
          </p:nvPr>
        </p:nvSpPr>
        <p:spPr/>
        <p:txBody>
          <a:bodyPr/>
          <a:lstStyle/>
          <a:p>
            <a:r>
              <a:rPr kumimoji="1" lang="ja-JP" altLang="en-US" dirty="0"/>
              <a:t>比較</a:t>
            </a:r>
          </a:p>
        </p:txBody>
      </p:sp>
      <p:graphicFrame>
        <p:nvGraphicFramePr>
          <p:cNvPr id="6" name="表 5">
            <a:extLst>
              <a:ext uri="{FF2B5EF4-FFF2-40B4-BE49-F238E27FC236}">
                <a16:creationId xmlns:a16="http://schemas.microsoft.com/office/drawing/2014/main" id="{1466B56A-6702-1A56-0B72-3B387859C1BB}"/>
              </a:ext>
            </a:extLst>
          </p:cNvPr>
          <p:cNvGraphicFramePr>
            <a:graphicFrameLocks noGrp="1"/>
          </p:cNvGraphicFramePr>
          <p:nvPr>
            <p:extLst>
              <p:ext uri="{D42A27DB-BD31-4B8C-83A1-F6EECF244321}">
                <p14:modId xmlns:p14="http://schemas.microsoft.com/office/powerpoint/2010/main" val="101501360"/>
              </p:ext>
            </p:extLst>
          </p:nvPr>
        </p:nvGraphicFramePr>
        <p:xfrm>
          <a:off x="2500972" y="4673524"/>
          <a:ext cx="7190058" cy="1112520"/>
        </p:xfrm>
        <a:graphic>
          <a:graphicData uri="http://schemas.openxmlformats.org/drawingml/2006/table">
            <a:tbl>
              <a:tblPr firstRow="1" bandRow="1">
                <a:tableStyleId>{5940675A-B579-460E-94D1-54222C63F5DA}</a:tableStyleId>
              </a:tblPr>
              <a:tblGrid>
                <a:gridCol w="2396686">
                  <a:extLst>
                    <a:ext uri="{9D8B030D-6E8A-4147-A177-3AD203B41FA5}">
                      <a16:colId xmlns:a16="http://schemas.microsoft.com/office/drawing/2014/main" val="3971891158"/>
                    </a:ext>
                  </a:extLst>
                </a:gridCol>
                <a:gridCol w="2396686">
                  <a:extLst>
                    <a:ext uri="{9D8B030D-6E8A-4147-A177-3AD203B41FA5}">
                      <a16:colId xmlns:a16="http://schemas.microsoft.com/office/drawing/2014/main" val="2949469367"/>
                    </a:ext>
                  </a:extLst>
                </a:gridCol>
                <a:gridCol w="2396686">
                  <a:extLst>
                    <a:ext uri="{9D8B030D-6E8A-4147-A177-3AD203B41FA5}">
                      <a16:colId xmlns:a16="http://schemas.microsoft.com/office/drawing/2014/main" val="1206807226"/>
                    </a:ext>
                  </a:extLst>
                </a:gridCol>
              </a:tblGrid>
              <a:tr h="370840">
                <a:tc>
                  <a:txBody>
                    <a:bodyPr/>
                    <a:lstStyle/>
                    <a:p>
                      <a:endParaRPr kumimoji="1" lang="ja-JP" altLang="en-US" dirty="0"/>
                    </a:p>
                  </a:txBody>
                  <a:tcPr/>
                </a:tc>
                <a:tc>
                  <a:txBody>
                    <a:bodyPr/>
                    <a:lstStyle/>
                    <a:p>
                      <a:r>
                        <a:rPr kumimoji="1" lang="ja-JP" altLang="en-US" dirty="0"/>
                        <a:t>伝達インピーダンス</a:t>
                      </a:r>
                    </a:p>
                  </a:txBody>
                  <a:tcPr/>
                </a:tc>
                <a:tc>
                  <a:txBody>
                    <a:bodyPr/>
                    <a:lstStyle/>
                    <a:p>
                      <a:r>
                        <a:rPr kumimoji="1" lang="ja-JP" altLang="en-US" dirty="0"/>
                        <a:t>遮断周波数</a:t>
                      </a:r>
                    </a:p>
                  </a:txBody>
                  <a:tcPr/>
                </a:tc>
                <a:extLst>
                  <a:ext uri="{0D108BD9-81ED-4DB2-BD59-A6C34878D82A}">
                    <a16:rowId xmlns:a16="http://schemas.microsoft.com/office/drawing/2014/main" val="557304419"/>
                  </a:ext>
                </a:extLst>
              </a:tr>
              <a:tr h="370840">
                <a:tc>
                  <a:txBody>
                    <a:bodyPr/>
                    <a:lstStyle/>
                    <a:p>
                      <a:r>
                        <a:rPr kumimoji="1" lang="ja-JP" altLang="en-US" dirty="0"/>
                        <a:t>並列ギルバートセル</a:t>
                      </a:r>
                    </a:p>
                  </a:txBody>
                  <a:tcPr/>
                </a:tc>
                <a:tc>
                  <a:txBody>
                    <a:bodyPr/>
                    <a:lstStyle/>
                    <a:p>
                      <a:r>
                        <a:rPr kumimoji="1" lang="en-US" altLang="ja-JP" dirty="0"/>
                        <a:t>25.1 </a:t>
                      </a:r>
                      <a:r>
                        <a:rPr kumimoji="1" lang="en-US" altLang="ja-JP" dirty="0" err="1"/>
                        <a:t>kΩ</a:t>
                      </a:r>
                      <a:endParaRPr kumimoji="1" lang="ja-JP" altLang="en-US" dirty="0"/>
                    </a:p>
                  </a:txBody>
                  <a:tcPr/>
                </a:tc>
                <a:tc>
                  <a:txBody>
                    <a:bodyPr/>
                    <a:lstStyle/>
                    <a:p>
                      <a:r>
                        <a:rPr kumimoji="1" lang="en-US" altLang="ja-JP" dirty="0"/>
                        <a:t>1.8 GHz</a:t>
                      </a:r>
                      <a:endParaRPr kumimoji="1" lang="ja-JP" altLang="en-US" dirty="0"/>
                    </a:p>
                  </a:txBody>
                  <a:tcPr/>
                </a:tc>
                <a:extLst>
                  <a:ext uri="{0D108BD9-81ED-4DB2-BD59-A6C34878D82A}">
                    <a16:rowId xmlns:a16="http://schemas.microsoft.com/office/drawing/2014/main" val="2670936389"/>
                  </a:ext>
                </a:extLst>
              </a:tr>
              <a:tr h="370840">
                <a:tc>
                  <a:txBody>
                    <a:bodyPr/>
                    <a:lstStyle/>
                    <a:p>
                      <a:r>
                        <a:rPr kumimoji="1" lang="ja-JP" altLang="en-US" dirty="0"/>
                        <a:t>通常ギルバートセル</a:t>
                      </a:r>
                    </a:p>
                  </a:txBody>
                  <a:tcPr/>
                </a:tc>
                <a:tc>
                  <a:txBody>
                    <a:bodyPr/>
                    <a:lstStyle/>
                    <a:p>
                      <a:r>
                        <a:rPr kumimoji="1" lang="en-US" altLang="ja-JP" dirty="0"/>
                        <a:t>45.8 </a:t>
                      </a:r>
                      <a:r>
                        <a:rPr kumimoji="1" lang="en-US" altLang="ja-JP" dirty="0" err="1"/>
                        <a:t>kΩ</a:t>
                      </a:r>
                      <a:endParaRPr kumimoji="1" lang="ja-JP" altLang="en-US" dirty="0"/>
                    </a:p>
                  </a:txBody>
                  <a:tcPr/>
                </a:tc>
                <a:tc>
                  <a:txBody>
                    <a:bodyPr/>
                    <a:lstStyle/>
                    <a:p>
                      <a:r>
                        <a:rPr kumimoji="1" lang="en-US" altLang="ja-JP" dirty="0"/>
                        <a:t>1.0 GHz</a:t>
                      </a:r>
                      <a:endParaRPr kumimoji="1" lang="ja-JP" altLang="en-US" dirty="0"/>
                    </a:p>
                  </a:txBody>
                  <a:tcPr/>
                </a:tc>
                <a:extLst>
                  <a:ext uri="{0D108BD9-81ED-4DB2-BD59-A6C34878D82A}">
                    <a16:rowId xmlns:a16="http://schemas.microsoft.com/office/drawing/2014/main" val="2450148660"/>
                  </a:ext>
                </a:extLst>
              </a:tr>
            </a:tbl>
          </a:graphicData>
        </a:graphic>
      </p:graphicFrame>
      <p:graphicFrame>
        <p:nvGraphicFramePr>
          <p:cNvPr id="7" name="グラフ 6">
            <a:extLst>
              <a:ext uri="{FF2B5EF4-FFF2-40B4-BE49-F238E27FC236}">
                <a16:creationId xmlns:a16="http://schemas.microsoft.com/office/drawing/2014/main" id="{E2C62CF1-4E45-4B3F-BB63-CE6D9FB41C2C}"/>
              </a:ext>
            </a:extLst>
          </p:cNvPr>
          <p:cNvGraphicFramePr>
            <a:graphicFrameLocks/>
          </p:cNvGraphicFramePr>
          <p:nvPr>
            <p:extLst>
              <p:ext uri="{D42A27DB-BD31-4B8C-83A1-F6EECF244321}">
                <p14:modId xmlns:p14="http://schemas.microsoft.com/office/powerpoint/2010/main" val="211250686"/>
              </p:ext>
            </p:extLst>
          </p:nvPr>
        </p:nvGraphicFramePr>
        <p:xfrm>
          <a:off x="1076632" y="1865535"/>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グラフ 7">
            <a:extLst>
              <a:ext uri="{FF2B5EF4-FFF2-40B4-BE49-F238E27FC236}">
                <a16:creationId xmlns:a16="http://schemas.microsoft.com/office/drawing/2014/main" id="{51944451-D059-4F65-B4F4-254C7056D84D}"/>
              </a:ext>
            </a:extLst>
          </p:cNvPr>
          <p:cNvGraphicFramePr>
            <a:graphicFrameLocks/>
          </p:cNvGraphicFramePr>
          <p:nvPr>
            <p:extLst>
              <p:ext uri="{D42A27DB-BD31-4B8C-83A1-F6EECF244321}">
                <p14:modId xmlns:p14="http://schemas.microsoft.com/office/powerpoint/2010/main" val="403913820"/>
              </p:ext>
            </p:extLst>
          </p:nvPr>
        </p:nvGraphicFramePr>
        <p:xfrm>
          <a:off x="6543370" y="1865535"/>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65575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C41D17-7566-167B-83F2-5FD1E1E1E7E4}"/>
              </a:ext>
            </a:extLst>
          </p:cNvPr>
          <p:cNvSpPr>
            <a:spLocks noGrp="1"/>
          </p:cNvSpPr>
          <p:nvPr>
            <p:ph type="title"/>
          </p:nvPr>
        </p:nvSpPr>
        <p:spPr/>
        <p:txBody>
          <a:bodyPr/>
          <a:lstStyle/>
          <a:p>
            <a:r>
              <a:rPr kumimoji="1" lang="ja-JP" altLang="en-US" dirty="0"/>
              <a:t>付録</a:t>
            </a:r>
          </a:p>
        </p:txBody>
      </p:sp>
      <p:sp>
        <p:nvSpPr>
          <p:cNvPr id="3" name="コンテンツ プレースホルダー 2">
            <a:extLst>
              <a:ext uri="{FF2B5EF4-FFF2-40B4-BE49-F238E27FC236}">
                <a16:creationId xmlns:a16="http://schemas.microsoft.com/office/drawing/2014/main" id="{E3EC3B83-FB6C-BC5B-7E67-A6EF75A7253D}"/>
              </a:ext>
            </a:extLst>
          </p:cNvPr>
          <p:cNvSpPr>
            <a:spLocks noGrp="1"/>
          </p:cNvSpPr>
          <p:nvPr>
            <p:ph idx="1"/>
          </p:nvPr>
        </p:nvSpPr>
        <p:spPr/>
        <p:txBody>
          <a:bodyPr/>
          <a:lstStyle/>
          <a:p>
            <a:r>
              <a:rPr lang="ja-JP" altLang="en-US" dirty="0"/>
              <a:t>並列ギルバートセルと</a:t>
            </a:r>
            <a:r>
              <a:rPr lang="en-US" altLang="ja-JP" dirty="0"/>
              <a:t>TIA</a:t>
            </a:r>
            <a:r>
              <a:rPr lang="ja-JP" altLang="en-US" dirty="0"/>
              <a:t>、エミッタフォロワを接続した回路における各部の遮断周波数と並列ギルバートセル、</a:t>
            </a:r>
            <a:r>
              <a:rPr lang="en-US" altLang="ja-JP" dirty="0"/>
              <a:t>TIA</a:t>
            </a:r>
            <a:r>
              <a:rPr lang="ja-JP" altLang="en-US" dirty="0"/>
              <a:t>単体の遮断周波数</a:t>
            </a:r>
            <a:endParaRPr lang="en-US" altLang="ja-JP" dirty="0"/>
          </a:p>
        </p:txBody>
      </p:sp>
      <p:graphicFrame>
        <p:nvGraphicFramePr>
          <p:cNvPr id="4" name="表 3">
            <a:extLst>
              <a:ext uri="{FF2B5EF4-FFF2-40B4-BE49-F238E27FC236}">
                <a16:creationId xmlns:a16="http://schemas.microsoft.com/office/drawing/2014/main" id="{6EA8CD2F-CFB4-C3FC-1319-D9370B4CC61F}"/>
              </a:ext>
            </a:extLst>
          </p:cNvPr>
          <p:cNvGraphicFramePr>
            <a:graphicFrameLocks noGrp="1"/>
          </p:cNvGraphicFramePr>
          <p:nvPr>
            <p:extLst>
              <p:ext uri="{D42A27DB-BD31-4B8C-83A1-F6EECF244321}">
                <p14:modId xmlns:p14="http://schemas.microsoft.com/office/powerpoint/2010/main" val="4015662969"/>
              </p:ext>
            </p:extLst>
          </p:nvPr>
        </p:nvGraphicFramePr>
        <p:xfrm>
          <a:off x="111266" y="2572862"/>
          <a:ext cx="4735550" cy="2225040"/>
        </p:xfrm>
        <a:graphic>
          <a:graphicData uri="http://schemas.openxmlformats.org/drawingml/2006/table">
            <a:tbl>
              <a:tblPr firstRow="1" bandRow="1">
                <a:tableStyleId>{5940675A-B579-460E-94D1-54222C63F5DA}</a:tableStyleId>
              </a:tblPr>
              <a:tblGrid>
                <a:gridCol w="2367775">
                  <a:extLst>
                    <a:ext uri="{9D8B030D-6E8A-4147-A177-3AD203B41FA5}">
                      <a16:colId xmlns:a16="http://schemas.microsoft.com/office/drawing/2014/main" val="536887587"/>
                    </a:ext>
                  </a:extLst>
                </a:gridCol>
                <a:gridCol w="2367775">
                  <a:extLst>
                    <a:ext uri="{9D8B030D-6E8A-4147-A177-3AD203B41FA5}">
                      <a16:colId xmlns:a16="http://schemas.microsoft.com/office/drawing/2014/main" val="3415655685"/>
                    </a:ext>
                  </a:extLst>
                </a:gridCol>
              </a:tblGrid>
              <a:tr h="370840">
                <a:tc>
                  <a:txBody>
                    <a:bodyPr/>
                    <a:lstStyle/>
                    <a:p>
                      <a:endParaRPr kumimoji="1" lang="ja-JP" altLang="en-US" dirty="0"/>
                    </a:p>
                  </a:txBody>
                  <a:tcPr/>
                </a:tc>
                <a:tc>
                  <a:txBody>
                    <a:bodyPr/>
                    <a:lstStyle/>
                    <a:p>
                      <a:r>
                        <a:rPr kumimoji="1" lang="ja-JP" altLang="en-US" dirty="0"/>
                        <a:t>遮断周波数</a:t>
                      </a:r>
                    </a:p>
                  </a:txBody>
                  <a:tcPr/>
                </a:tc>
                <a:extLst>
                  <a:ext uri="{0D108BD9-81ED-4DB2-BD59-A6C34878D82A}">
                    <a16:rowId xmlns:a16="http://schemas.microsoft.com/office/drawing/2014/main" val="3123281295"/>
                  </a:ext>
                </a:extLst>
              </a:tr>
              <a:tr h="370840">
                <a:tc>
                  <a:txBody>
                    <a:bodyPr/>
                    <a:lstStyle/>
                    <a:p>
                      <a:r>
                        <a:rPr kumimoji="1" lang="ja-JP" altLang="en-US" dirty="0"/>
                        <a:t>回路全体</a:t>
                      </a:r>
                    </a:p>
                  </a:txBody>
                  <a:tcPr/>
                </a:tc>
                <a:tc>
                  <a:txBody>
                    <a:bodyPr/>
                    <a:lstStyle/>
                    <a:p>
                      <a:r>
                        <a:rPr kumimoji="1" lang="en-US" altLang="ja-JP" dirty="0"/>
                        <a:t>1.0 GHz</a:t>
                      </a:r>
                      <a:endParaRPr kumimoji="1" lang="ja-JP" altLang="en-US" dirty="0"/>
                    </a:p>
                  </a:txBody>
                  <a:tcPr/>
                </a:tc>
                <a:extLst>
                  <a:ext uri="{0D108BD9-81ED-4DB2-BD59-A6C34878D82A}">
                    <a16:rowId xmlns:a16="http://schemas.microsoft.com/office/drawing/2014/main" val="3666072968"/>
                  </a:ext>
                </a:extLst>
              </a:tr>
              <a:tr h="370840">
                <a:tc>
                  <a:txBody>
                    <a:bodyPr/>
                    <a:lstStyle/>
                    <a:p>
                      <a:r>
                        <a:rPr kumimoji="1" lang="ja-JP" altLang="en-US" dirty="0"/>
                        <a:t>エミッタフォロワ後</a:t>
                      </a:r>
                    </a:p>
                  </a:txBody>
                  <a:tcPr/>
                </a:tc>
                <a:tc>
                  <a:txBody>
                    <a:bodyPr/>
                    <a:lstStyle/>
                    <a:p>
                      <a:r>
                        <a:rPr kumimoji="1" lang="en-US" altLang="ja-JP" dirty="0"/>
                        <a:t>1.7 GHz</a:t>
                      </a:r>
                      <a:endParaRPr kumimoji="1" lang="ja-JP" altLang="en-US" dirty="0"/>
                    </a:p>
                  </a:txBody>
                  <a:tcPr/>
                </a:tc>
                <a:extLst>
                  <a:ext uri="{0D108BD9-81ED-4DB2-BD59-A6C34878D82A}">
                    <a16:rowId xmlns:a16="http://schemas.microsoft.com/office/drawing/2014/main" val="975958998"/>
                  </a:ext>
                </a:extLst>
              </a:tr>
              <a:tr h="370840">
                <a:tc>
                  <a:txBody>
                    <a:bodyPr/>
                    <a:lstStyle/>
                    <a:p>
                      <a:r>
                        <a:rPr kumimoji="1" lang="ja-JP" altLang="en-US" dirty="0"/>
                        <a:t>エミッタフォロワ前</a:t>
                      </a:r>
                    </a:p>
                  </a:txBody>
                  <a:tcPr/>
                </a:tc>
                <a:tc>
                  <a:txBody>
                    <a:bodyPr/>
                    <a:lstStyle/>
                    <a:p>
                      <a:r>
                        <a:rPr kumimoji="1" lang="en-US" altLang="ja-JP" dirty="0"/>
                        <a:t>1.9 GHz</a:t>
                      </a:r>
                      <a:endParaRPr kumimoji="1" lang="ja-JP" altLang="en-US" dirty="0"/>
                    </a:p>
                  </a:txBody>
                  <a:tcPr/>
                </a:tc>
                <a:extLst>
                  <a:ext uri="{0D108BD9-81ED-4DB2-BD59-A6C34878D82A}">
                    <a16:rowId xmlns:a16="http://schemas.microsoft.com/office/drawing/2014/main" val="2387337261"/>
                  </a:ext>
                </a:extLst>
              </a:tr>
              <a:tr h="370840">
                <a:tc>
                  <a:txBody>
                    <a:bodyPr/>
                    <a:lstStyle/>
                    <a:p>
                      <a:r>
                        <a:rPr kumimoji="1" lang="ja-JP" altLang="en-US" dirty="0"/>
                        <a:t>ギルバートセル単体</a:t>
                      </a:r>
                    </a:p>
                  </a:txBody>
                  <a:tcPr/>
                </a:tc>
                <a:tc>
                  <a:txBody>
                    <a:bodyPr/>
                    <a:lstStyle/>
                    <a:p>
                      <a:r>
                        <a:rPr kumimoji="1" lang="en-US" altLang="ja-JP" dirty="0"/>
                        <a:t>1.4 GHz</a:t>
                      </a:r>
                      <a:endParaRPr kumimoji="1" lang="ja-JP" altLang="en-US" dirty="0"/>
                    </a:p>
                  </a:txBody>
                  <a:tcPr/>
                </a:tc>
                <a:extLst>
                  <a:ext uri="{0D108BD9-81ED-4DB2-BD59-A6C34878D82A}">
                    <a16:rowId xmlns:a16="http://schemas.microsoft.com/office/drawing/2014/main" val="832691776"/>
                  </a:ext>
                </a:extLst>
              </a:tr>
              <a:tr h="370840">
                <a:tc>
                  <a:txBody>
                    <a:bodyPr/>
                    <a:lstStyle/>
                    <a:p>
                      <a:r>
                        <a:rPr kumimoji="1" lang="en-US" altLang="ja-JP" dirty="0"/>
                        <a:t>TIA</a:t>
                      </a:r>
                      <a:r>
                        <a:rPr kumimoji="1" lang="ja-JP" altLang="en-US" dirty="0"/>
                        <a:t>単体</a:t>
                      </a:r>
                    </a:p>
                  </a:txBody>
                  <a:tcPr/>
                </a:tc>
                <a:tc>
                  <a:txBody>
                    <a:bodyPr/>
                    <a:lstStyle/>
                    <a:p>
                      <a:r>
                        <a:rPr kumimoji="1" lang="en-US" altLang="ja-JP" dirty="0"/>
                        <a:t>3.0 GHz</a:t>
                      </a:r>
                      <a:endParaRPr kumimoji="1" lang="ja-JP" altLang="en-US" dirty="0"/>
                    </a:p>
                  </a:txBody>
                  <a:tcPr/>
                </a:tc>
                <a:extLst>
                  <a:ext uri="{0D108BD9-81ED-4DB2-BD59-A6C34878D82A}">
                    <a16:rowId xmlns:a16="http://schemas.microsoft.com/office/drawing/2014/main" val="3619156649"/>
                  </a:ext>
                </a:extLst>
              </a:tr>
            </a:tbl>
          </a:graphicData>
        </a:graphic>
      </p:graphicFrame>
      <p:pic>
        <p:nvPicPr>
          <p:cNvPr id="5" name="図 4">
            <a:extLst>
              <a:ext uri="{FF2B5EF4-FFF2-40B4-BE49-F238E27FC236}">
                <a16:creationId xmlns:a16="http://schemas.microsoft.com/office/drawing/2014/main" id="{CF9B1B21-FD34-9178-14BD-637F8D1988E4}"/>
              </a:ext>
            </a:extLst>
          </p:cNvPr>
          <p:cNvPicPr>
            <a:picLocks noChangeAspect="1"/>
          </p:cNvPicPr>
          <p:nvPr/>
        </p:nvPicPr>
        <p:blipFill>
          <a:blip r:embed="rId2"/>
          <a:stretch>
            <a:fillRect/>
          </a:stretch>
        </p:blipFill>
        <p:spPr>
          <a:xfrm>
            <a:off x="4652780" y="2142813"/>
            <a:ext cx="7630659" cy="3709348"/>
          </a:xfrm>
          <a:prstGeom prst="rect">
            <a:avLst/>
          </a:prstGeom>
        </p:spPr>
      </p:pic>
    </p:spTree>
    <p:extLst>
      <p:ext uri="{BB962C8B-B14F-4D97-AF65-F5344CB8AC3E}">
        <p14:creationId xmlns:p14="http://schemas.microsoft.com/office/powerpoint/2010/main" val="3468213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3501B2-8A7D-2641-EBDA-3F35FFA71ED9}"/>
              </a:ext>
            </a:extLst>
          </p:cNvPr>
          <p:cNvSpPr>
            <a:spLocks noGrp="1"/>
          </p:cNvSpPr>
          <p:nvPr>
            <p:ph type="title"/>
          </p:nvPr>
        </p:nvSpPr>
        <p:spPr/>
        <p:txBody>
          <a:bodyPr/>
          <a:lstStyle/>
          <a:p>
            <a:r>
              <a:rPr kumimoji="1" lang="ja-JP" altLang="en-US" dirty="0"/>
              <a:t>ギルバートセルの並列化</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16F90EA2-6DDA-C313-EC11-07A434521DBB}"/>
                  </a:ext>
                </a:extLst>
              </p:cNvPr>
              <p:cNvSpPr>
                <a:spLocks noGrp="1"/>
              </p:cNvSpPr>
              <p:nvPr>
                <p:ph idx="1"/>
              </p:nvPr>
            </p:nvSpPr>
            <p:spPr/>
            <p:txBody>
              <a:bodyPr/>
              <a:lstStyle/>
              <a:p>
                <a:r>
                  <a:rPr lang="ja-JP" altLang="en-US" dirty="0">
                    <a:latin typeface="Cambria Math" panose="02040503050406030204" pitchFamily="18" charset="0"/>
                  </a:rPr>
                  <a:t>ギルバートセルの出力</a:t>
                </a:r>
                <a:endParaRPr kumimoji="1" lang="en-US" altLang="ja-JP" b="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𝑜𝑢𝑡𝑃𝐿𝑈𝑆</m:t>
                          </m:r>
                        </m:sub>
                      </m:sSub>
                      <m:r>
                        <a:rPr kumimoji="1"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𝑜𝑢𝑡</m:t>
                          </m:r>
                          <m:r>
                            <a:rPr lang="en-US" altLang="ja-JP" b="0" i="1" smtClean="0">
                              <a:latin typeface="Cambria Math" panose="02040503050406030204" pitchFamily="18" charset="0"/>
                            </a:rPr>
                            <m:t>𝑀𝐼𝑁</m:t>
                          </m:r>
                          <m:r>
                            <a:rPr lang="en-US" altLang="ja-JP" i="1">
                              <a:latin typeface="Cambria Math" panose="02040503050406030204" pitchFamily="18" charset="0"/>
                            </a:rPr>
                            <m:t>𝑈𝑆</m:t>
                          </m:r>
                        </m:sub>
                      </m:sSub>
                      <m:r>
                        <a:rPr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𝑐</m:t>
                          </m:r>
                        </m:sub>
                      </m:sSub>
                      <m:r>
                        <m:rPr>
                          <m:sty m:val="p"/>
                        </m:rPr>
                        <a:rPr kumimoji="1" lang="en-US" altLang="ja-JP" b="0" i="0" smtClean="0">
                          <a:latin typeface="Cambria Math" panose="02040503050406030204" pitchFamily="18" charset="0"/>
                        </a:rPr>
                        <m:t>tanh</m:t>
                      </m:r>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f>
                            <m:fPr>
                              <m:ctrlPr>
                                <a:rPr kumimoji="1" lang="en-US" altLang="ja-JP" b="0" i="1" smtClean="0">
                                  <a:latin typeface="Cambria Math" panose="02040503050406030204" pitchFamily="18" charset="0"/>
                                </a:rPr>
                              </m:ctrlPr>
                            </m:fPr>
                            <m:num>
                              <m:sSub>
                                <m:sSubPr>
                                  <m:ctrlPr>
                                    <a:rPr lang="en-US" altLang="ja-JP" i="1">
                                      <a:latin typeface="Cambria Math" panose="02040503050406030204" pitchFamily="18" charset="0"/>
                                    </a:rPr>
                                  </m:ctrlPr>
                                </m:sSubPr>
                                <m:e>
                                  <m:r>
                                    <m:rPr>
                                      <m:sty m:val="p"/>
                                    </m:rPr>
                                    <a:rPr lang="en-US" altLang="ja-JP">
                                      <a:latin typeface="Cambria Math" panose="02040503050406030204" pitchFamily="18" charset="0"/>
                                    </a:rPr>
                                    <m:t>V</m:t>
                                  </m:r>
                                </m:e>
                                <m:sub>
                                  <m:r>
                                    <m:rPr>
                                      <m:sty m:val="p"/>
                                    </m:rPr>
                                    <a:rPr lang="en-US" altLang="ja-JP">
                                      <a:latin typeface="Cambria Math" panose="02040503050406030204" pitchFamily="18" charset="0"/>
                                    </a:rPr>
                                    <m:t>contPLUS</m:t>
                                  </m:r>
                                </m:sub>
                              </m:sSub>
                              <m:r>
                                <a:rPr lang="en-US" altLang="ja-JP">
                                  <a:latin typeface="Cambria Math" panose="02040503050406030204" pitchFamily="18" charset="0"/>
                                </a:rPr>
                                <m:t>−</m:t>
                              </m:r>
                              <m:sSub>
                                <m:sSubPr>
                                  <m:ctrlPr>
                                    <a:rPr lang="en-US" altLang="ja-JP" i="1">
                                      <a:latin typeface="Cambria Math" panose="02040503050406030204" pitchFamily="18" charset="0"/>
                                    </a:rPr>
                                  </m:ctrlPr>
                                </m:sSubPr>
                                <m:e>
                                  <m:r>
                                    <m:rPr>
                                      <m:sty m:val="p"/>
                                    </m:rPr>
                                    <a:rPr lang="en-US" altLang="ja-JP">
                                      <a:latin typeface="Cambria Math" panose="02040503050406030204" pitchFamily="18" charset="0"/>
                                    </a:rPr>
                                    <m:t>V</m:t>
                                  </m:r>
                                </m:e>
                                <m:sub>
                                  <m:r>
                                    <m:rPr>
                                      <m:sty m:val="p"/>
                                    </m:rPr>
                                    <a:rPr lang="en-US" altLang="ja-JP">
                                      <a:latin typeface="Cambria Math" panose="02040503050406030204" pitchFamily="18" charset="0"/>
                                    </a:rPr>
                                    <m:t>contMINUS</m:t>
                                  </m:r>
                                </m:sub>
                              </m:sSub>
                            </m:num>
                            <m:den>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𝑛</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𝑇</m:t>
                                  </m:r>
                                </m:sub>
                              </m:sSub>
                            </m:den>
                          </m:f>
                        </m:e>
                      </m:d>
                      <m:r>
                        <m:rPr>
                          <m:sty m:val="p"/>
                        </m:rPr>
                        <a:rPr kumimoji="1" lang="en-US" altLang="ja-JP" b="0" i="0" smtClean="0">
                          <a:latin typeface="Cambria Math" panose="02040503050406030204" pitchFamily="18" charset="0"/>
                        </a:rPr>
                        <m:t>tanh</m:t>
                      </m:r>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f>
                            <m:fPr>
                              <m:ctrlPr>
                                <a:rPr lang="en-US" altLang="ja-JP" i="1">
                                  <a:latin typeface="Cambria Math" panose="02040503050406030204" pitchFamily="18" charset="0"/>
                                </a:rPr>
                              </m:ctrlPr>
                            </m:fPr>
                            <m:num>
                              <m:sSub>
                                <m:sSubPr>
                                  <m:ctrlPr>
                                    <a:rPr lang="en-US" altLang="ja-JP" i="1">
                                      <a:latin typeface="Cambria Math" panose="02040503050406030204" pitchFamily="18" charset="0"/>
                                    </a:rPr>
                                  </m:ctrlPr>
                                </m:sSubPr>
                                <m:e>
                                  <m:r>
                                    <m:rPr>
                                      <m:sty m:val="p"/>
                                    </m:rPr>
                                    <a:rPr lang="en-US" altLang="ja-JP">
                                      <a:latin typeface="Cambria Math" panose="02040503050406030204" pitchFamily="18" charset="0"/>
                                    </a:rPr>
                                    <m:t>V</m:t>
                                  </m:r>
                                </m:e>
                                <m:sub>
                                  <m:r>
                                    <m:rPr>
                                      <m:sty m:val="p"/>
                                    </m:rPr>
                                    <a:rPr lang="en-US" altLang="ja-JP" b="0" i="0" smtClean="0">
                                      <a:latin typeface="Cambria Math" panose="02040503050406030204" pitchFamily="18" charset="0"/>
                                    </a:rPr>
                                    <m:t>in</m:t>
                                  </m:r>
                                  <m:r>
                                    <m:rPr>
                                      <m:sty m:val="p"/>
                                    </m:rPr>
                                    <a:rPr lang="en-US" altLang="ja-JP">
                                      <a:latin typeface="Cambria Math" panose="02040503050406030204" pitchFamily="18" charset="0"/>
                                    </a:rPr>
                                    <m:t>PLUS</m:t>
                                  </m:r>
                                </m:sub>
                              </m:sSub>
                              <m:r>
                                <a:rPr lang="en-US" altLang="ja-JP">
                                  <a:latin typeface="Cambria Math" panose="02040503050406030204" pitchFamily="18" charset="0"/>
                                </a:rPr>
                                <m:t>−</m:t>
                              </m:r>
                              <m:sSub>
                                <m:sSubPr>
                                  <m:ctrlPr>
                                    <a:rPr lang="en-US" altLang="ja-JP" i="1">
                                      <a:latin typeface="Cambria Math" panose="02040503050406030204" pitchFamily="18" charset="0"/>
                                    </a:rPr>
                                  </m:ctrlPr>
                                </m:sSubPr>
                                <m:e>
                                  <m:r>
                                    <m:rPr>
                                      <m:sty m:val="p"/>
                                    </m:rPr>
                                    <a:rPr lang="en-US" altLang="ja-JP">
                                      <a:latin typeface="Cambria Math" panose="02040503050406030204" pitchFamily="18" charset="0"/>
                                    </a:rPr>
                                    <m:t>V</m:t>
                                  </m:r>
                                </m:e>
                                <m:sub>
                                  <m:r>
                                    <m:rPr>
                                      <m:sty m:val="p"/>
                                    </m:rPr>
                                    <a:rPr lang="en-US" altLang="ja-JP" b="0" i="0" smtClean="0">
                                      <a:latin typeface="Cambria Math" panose="02040503050406030204" pitchFamily="18" charset="0"/>
                                    </a:rPr>
                                    <m:t>in</m:t>
                                  </m:r>
                                  <m:r>
                                    <m:rPr>
                                      <m:sty m:val="p"/>
                                    </m:rPr>
                                    <a:rPr lang="en-US" altLang="ja-JP">
                                      <a:latin typeface="Cambria Math" panose="02040503050406030204" pitchFamily="18" charset="0"/>
                                    </a:rPr>
                                    <m:t>MINUS</m:t>
                                  </m:r>
                                </m:sub>
                              </m:sSub>
                            </m:num>
                            <m:den>
                              <m:r>
                                <a:rPr lang="en-US" altLang="ja-JP" i="1">
                                  <a:latin typeface="Cambria Math" panose="02040503050406030204" pitchFamily="18" charset="0"/>
                                </a:rPr>
                                <m:t>2</m:t>
                              </m:r>
                              <m:r>
                                <a:rPr lang="en-US" altLang="ja-JP" b="0" i="1" smtClean="0">
                                  <a:latin typeface="Cambria Math" panose="02040503050406030204" pitchFamily="18" charset="0"/>
                                </a:rPr>
                                <m:t>𝑛</m:t>
                              </m:r>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𝑇</m:t>
                                  </m:r>
                                </m:sub>
                              </m:sSub>
                            </m:den>
                          </m:f>
                        </m:e>
                      </m:d>
                    </m:oMath>
                  </m:oMathPara>
                </a14:m>
                <a:endParaRPr kumimoji="1" lang="en-US" altLang="ja-JP" dirty="0"/>
              </a:p>
              <a:p>
                <a:endParaRPr kumimoji="1" lang="en-US" altLang="ja-JP" dirty="0"/>
              </a:p>
              <a:p>
                <a:r>
                  <a:rPr lang="ja-JP" altLang="en-US" dirty="0"/>
                  <a:t>・</a:t>
                </a:r>
                <a:r>
                  <a:rPr lang="en-US" altLang="ja-JP" dirty="0"/>
                  <a:t>n</a:t>
                </a:r>
                <a:r>
                  <a:rPr lang="ja-JP" altLang="en-US" dirty="0"/>
                  <a:t>が</a:t>
                </a:r>
                <a:r>
                  <a:rPr lang="en-US" altLang="ja-JP" dirty="0"/>
                  <a:t>1</a:t>
                </a:r>
                <a:r>
                  <a:rPr lang="ja-JP" altLang="en-US" dirty="0"/>
                  <a:t>に近い領域の方が利得が大きい</a:t>
                </a:r>
                <a:endParaRPr lang="en-US" altLang="ja-JP" dirty="0"/>
              </a:p>
              <a:p>
                <a:r>
                  <a:rPr kumimoji="1" lang="ja-JP" altLang="en-US" dirty="0"/>
                  <a:t>・電流はなるべく大きく取りたい</a:t>
                </a:r>
              </a:p>
              <a:p>
                <a:r>
                  <a:rPr kumimoji="1" lang="ja-JP" altLang="en-US" dirty="0"/>
                  <a:t>→信号入力部のトランジスタを並列化</a:t>
                </a:r>
                <a:endParaRPr lang="en-US" altLang="ja-JP" dirty="0"/>
              </a:p>
            </p:txBody>
          </p:sp>
        </mc:Choice>
        <mc:Fallback xmlns="">
          <p:sp>
            <p:nvSpPr>
              <p:cNvPr id="3" name="コンテンツ プレースホルダー 2">
                <a:extLst>
                  <a:ext uri="{FF2B5EF4-FFF2-40B4-BE49-F238E27FC236}">
                    <a16:creationId xmlns:a16="http://schemas.microsoft.com/office/drawing/2014/main" id="{16F90EA2-6DDA-C313-EC11-07A434521DBB}"/>
                  </a:ext>
                </a:extLst>
              </p:cNvPr>
              <p:cNvSpPr>
                <a:spLocks noGrp="1" noRot="1" noChangeAspect="1" noMove="1" noResize="1" noEditPoints="1" noAdjustHandles="1" noChangeArrowheads="1" noChangeShapeType="1" noTextEdit="1"/>
              </p:cNvSpPr>
              <p:nvPr>
                <p:ph idx="1"/>
              </p:nvPr>
            </p:nvSpPr>
            <p:spPr>
              <a:blipFill>
                <a:blip r:embed="rId2"/>
                <a:stretch>
                  <a:fillRect l="-876" t="-1403"/>
                </a:stretch>
              </a:blipFill>
            </p:spPr>
            <p:txBody>
              <a:bodyPr/>
              <a:lstStyle/>
              <a:p>
                <a:r>
                  <a:rPr lang="ja-JP" altLang="en-US">
                    <a:noFill/>
                  </a:rPr>
                  <a:t> </a:t>
                </a:r>
              </a:p>
            </p:txBody>
          </p:sp>
        </mc:Fallback>
      </mc:AlternateContent>
      <p:graphicFrame>
        <p:nvGraphicFramePr>
          <p:cNvPr id="17" name="グラフ 16">
            <a:extLst>
              <a:ext uri="{FF2B5EF4-FFF2-40B4-BE49-F238E27FC236}">
                <a16:creationId xmlns:a16="http://schemas.microsoft.com/office/drawing/2014/main" id="{3E56822F-A6C8-A343-D290-080DB443D624}"/>
              </a:ext>
            </a:extLst>
          </p:cNvPr>
          <p:cNvGraphicFramePr>
            <a:graphicFrameLocks/>
          </p:cNvGraphicFramePr>
          <p:nvPr>
            <p:extLst>
              <p:ext uri="{D42A27DB-BD31-4B8C-83A1-F6EECF244321}">
                <p14:modId xmlns:p14="http://schemas.microsoft.com/office/powerpoint/2010/main" val="2330975263"/>
              </p:ext>
            </p:extLst>
          </p:nvPr>
        </p:nvGraphicFramePr>
        <p:xfrm>
          <a:off x="6238415" y="3053261"/>
          <a:ext cx="5846781" cy="3254160"/>
        </p:xfrm>
        <a:graphic>
          <a:graphicData uri="http://schemas.openxmlformats.org/drawingml/2006/chart">
            <c:chart xmlns:c="http://schemas.openxmlformats.org/drawingml/2006/chart" xmlns:r="http://schemas.openxmlformats.org/officeDocument/2006/relationships" r:id="rId3"/>
          </a:graphicData>
        </a:graphic>
      </p:graphicFrame>
      <p:cxnSp>
        <p:nvCxnSpPr>
          <p:cNvPr id="18" name="直線コネクタ 17">
            <a:extLst>
              <a:ext uri="{FF2B5EF4-FFF2-40B4-BE49-F238E27FC236}">
                <a16:creationId xmlns:a16="http://schemas.microsoft.com/office/drawing/2014/main" id="{53E1C6D8-DD83-EE87-B412-B510D5A0421A}"/>
              </a:ext>
            </a:extLst>
          </p:cNvPr>
          <p:cNvCxnSpPr/>
          <p:nvPr/>
        </p:nvCxnSpPr>
        <p:spPr bwMode="auto">
          <a:xfrm>
            <a:off x="8842917" y="3278458"/>
            <a:ext cx="0" cy="2442117"/>
          </a:xfrm>
          <a:prstGeom prst="line">
            <a:avLst/>
          </a:prstGeom>
          <a:solidFill>
            <a:srgbClr val="00B8FF"/>
          </a:solidFill>
          <a:ln w="19050" cap="flat" cmpd="sng" algn="ctr">
            <a:solidFill>
              <a:schemeClr val="accent1">
                <a:lumMod val="75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線コネクタ 18">
            <a:extLst>
              <a:ext uri="{FF2B5EF4-FFF2-40B4-BE49-F238E27FC236}">
                <a16:creationId xmlns:a16="http://schemas.microsoft.com/office/drawing/2014/main" id="{E32030D4-F348-4E65-8F26-C8D30B160967}"/>
              </a:ext>
            </a:extLst>
          </p:cNvPr>
          <p:cNvCxnSpPr/>
          <p:nvPr/>
        </p:nvCxnSpPr>
        <p:spPr bwMode="auto">
          <a:xfrm>
            <a:off x="10969083" y="3278458"/>
            <a:ext cx="0" cy="2442117"/>
          </a:xfrm>
          <a:prstGeom prst="line">
            <a:avLst/>
          </a:prstGeom>
          <a:solidFill>
            <a:srgbClr val="00B8FF"/>
          </a:solidFill>
          <a:ln w="19050" cap="flat" cmpd="sng" algn="ctr">
            <a:solidFill>
              <a:schemeClr val="accent1">
                <a:lumMod val="75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線矢印コネクタ 19">
            <a:extLst>
              <a:ext uri="{FF2B5EF4-FFF2-40B4-BE49-F238E27FC236}">
                <a16:creationId xmlns:a16="http://schemas.microsoft.com/office/drawing/2014/main" id="{45991350-ED6C-5B03-B985-4CABD19682D6}"/>
              </a:ext>
            </a:extLst>
          </p:cNvPr>
          <p:cNvCxnSpPr/>
          <p:nvPr/>
        </p:nvCxnSpPr>
        <p:spPr bwMode="auto">
          <a:xfrm>
            <a:off x="8842917" y="3897351"/>
            <a:ext cx="2126166" cy="0"/>
          </a:xfrm>
          <a:prstGeom prst="straightConnector1">
            <a:avLst/>
          </a:prstGeom>
          <a:solidFill>
            <a:srgbClr val="00B8FF"/>
          </a:solidFill>
          <a:ln w="19050" cap="flat" cmpd="sng" algn="ctr">
            <a:solidFill>
              <a:schemeClr val="accent1">
                <a:lumMod val="75000"/>
              </a:schemeClr>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400518E6-499C-BF69-A931-60A9C2056449}"/>
                  </a:ext>
                </a:extLst>
              </p:cNvPr>
              <p:cNvSpPr txBox="1"/>
              <p:nvPr/>
            </p:nvSpPr>
            <p:spPr>
              <a:xfrm>
                <a:off x="9448800" y="3365608"/>
                <a:ext cx="99245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solidFill>
                            <a:schemeClr val="accent1">
                              <a:lumMod val="75000"/>
                            </a:schemeClr>
                          </a:solidFill>
                          <a:latin typeface="Cambria Math" panose="02040503050406030204" pitchFamily="18" charset="0"/>
                        </a:rPr>
                        <m:t>𝑛</m:t>
                      </m:r>
                      <m:r>
                        <a:rPr kumimoji="1" lang="en-US" altLang="ja-JP" sz="2400" b="0" i="1" smtClean="0">
                          <a:solidFill>
                            <a:schemeClr val="accent1">
                              <a:lumMod val="75000"/>
                            </a:schemeClr>
                          </a:solidFill>
                          <a:latin typeface="Cambria Math" panose="02040503050406030204" pitchFamily="18" charset="0"/>
                          <a:ea typeface="Cambria Math" panose="02040503050406030204" pitchFamily="18" charset="0"/>
                        </a:rPr>
                        <m:t>≈1</m:t>
                      </m:r>
                    </m:oMath>
                  </m:oMathPara>
                </a14:m>
                <a:endParaRPr kumimoji="1" lang="ja-JP" altLang="en-US" sz="2400" dirty="0">
                  <a:solidFill>
                    <a:schemeClr val="accent1">
                      <a:lumMod val="75000"/>
                    </a:schemeClr>
                  </a:solidFill>
                </a:endParaRPr>
              </a:p>
            </p:txBody>
          </p:sp>
        </mc:Choice>
        <mc:Fallback xmlns="">
          <p:sp>
            <p:nvSpPr>
              <p:cNvPr id="21" name="テキスト ボックス 20">
                <a:extLst>
                  <a:ext uri="{FF2B5EF4-FFF2-40B4-BE49-F238E27FC236}">
                    <a16:creationId xmlns:a16="http://schemas.microsoft.com/office/drawing/2014/main" id="{400518E6-499C-BF69-A931-60A9C2056449}"/>
                  </a:ext>
                </a:extLst>
              </p:cNvPr>
              <p:cNvSpPr txBox="1">
                <a:spLocks noRot="1" noChangeAspect="1" noMove="1" noResize="1" noEditPoints="1" noAdjustHandles="1" noChangeArrowheads="1" noChangeShapeType="1" noTextEdit="1"/>
              </p:cNvSpPr>
              <p:nvPr/>
            </p:nvSpPr>
            <p:spPr>
              <a:xfrm>
                <a:off x="9448800" y="3365608"/>
                <a:ext cx="992458" cy="461665"/>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66174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81070E-A109-DED5-68D9-904170DE9D53}"/>
              </a:ext>
            </a:extLst>
          </p:cNvPr>
          <p:cNvSpPr>
            <a:spLocks noGrp="1"/>
          </p:cNvSpPr>
          <p:nvPr>
            <p:ph type="title"/>
          </p:nvPr>
        </p:nvSpPr>
        <p:spPr/>
        <p:txBody>
          <a:bodyPr/>
          <a:lstStyle/>
          <a:p>
            <a:r>
              <a:rPr kumimoji="1" lang="ja-JP" altLang="en-US" dirty="0"/>
              <a:t>並列ギルバートセル</a:t>
            </a:r>
          </a:p>
        </p:txBody>
      </p:sp>
      <p:sp>
        <p:nvSpPr>
          <p:cNvPr id="3" name="コンテンツ プレースホルダー 2">
            <a:extLst>
              <a:ext uri="{FF2B5EF4-FFF2-40B4-BE49-F238E27FC236}">
                <a16:creationId xmlns:a16="http://schemas.microsoft.com/office/drawing/2014/main" id="{F4689FF4-C353-5BD5-1698-82935A51D93F}"/>
              </a:ext>
            </a:extLst>
          </p:cNvPr>
          <p:cNvSpPr>
            <a:spLocks noGrp="1"/>
          </p:cNvSpPr>
          <p:nvPr>
            <p:ph idx="1"/>
          </p:nvPr>
        </p:nvSpPr>
        <p:spPr>
          <a:xfrm>
            <a:off x="812801" y="1295402"/>
            <a:ext cx="10437284" cy="553063"/>
          </a:xfrm>
        </p:spPr>
        <p:txBody>
          <a:bodyPr/>
          <a:lstStyle/>
          <a:p>
            <a:r>
              <a:rPr kumimoji="1" lang="ja-JP" altLang="en-US" dirty="0"/>
              <a:t>設計値</a:t>
            </a:r>
          </a:p>
        </p:txBody>
      </p:sp>
      <p:pic>
        <p:nvPicPr>
          <p:cNvPr id="5" name="図 4">
            <a:extLst>
              <a:ext uri="{FF2B5EF4-FFF2-40B4-BE49-F238E27FC236}">
                <a16:creationId xmlns:a16="http://schemas.microsoft.com/office/drawing/2014/main" id="{2EBC6955-5C5B-BBB1-3DCE-5C10B94141EA}"/>
              </a:ext>
            </a:extLst>
          </p:cNvPr>
          <p:cNvPicPr>
            <a:picLocks noChangeAspect="1"/>
          </p:cNvPicPr>
          <p:nvPr/>
        </p:nvPicPr>
        <p:blipFill>
          <a:blip r:embed="rId2"/>
          <a:stretch>
            <a:fillRect/>
          </a:stretch>
        </p:blipFill>
        <p:spPr>
          <a:xfrm>
            <a:off x="5531429" y="2029222"/>
            <a:ext cx="6198455" cy="4195750"/>
          </a:xfrm>
          <a:prstGeom prst="rect">
            <a:avLst/>
          </a:prstGeom>
        </p:spPr>
      </p:pic>
      <mc:AlternateContent xmlns:mc="http://schemas.openxmlformats.org/markup-compatibility/2006" xmlns:a14="http://schemas.microsoft.com/office/drawing/2010/main">
        <mc:Choice Requires="a14">
          <p:graphicFrame>
            <p:nvGraphicFramePr>
              <p:cNvPr id="7" name="表 6">
                <a:extLst>
                  <a:ext uri="{FF2B5EF4-FFF2-40B4-BE49-F238E27FC236}">
                    <a16:creationId xmlns:a16="http://schemas.microsoft.com/office/drawing/2014/main" id="{5FF8E216-93E5-33FC-00CF-81E6CFE0CE06}"/>
                  </a:ext>
                </a:extLst>
              </p:cNvPr>
              <p:cNvGraphicFramePr>
                <a:graphicFrameLocks noGrp="1"/>
              </p:cNvGraphicFramePr>
              <p:nvPr>
                <p:extLst>
                  <p:ext uri="{D42A27DB-BD31-4B8C-83A1-F6EECF244321}">
                    <p14:modId xmlns:p14="http://schemas.microsoft.com/office/powerpoint/2010/main" val="2905908915"/>
                  </p:ext>
                </p:extLst>
              </p:nvPr>
            </p:nvGraphicFramePr>
            <p:xfrm>
              <a:off x="840411" y="2154867"/>
              <a:ext cx="4458256" cy="3722370"/>
            </p:xfrm>
            <a:graphic>
              <a:graphicData uri="http://schemas.openxmlformats.org/drawingml/2006/table">
                <a:tbl>
                  <a:tblPr firstRow="1" bandRow="1">
                    <a:tableStyleId>{5940675A-B579-460E-94D1-54222C63F5DA}</a:tableStyleId>
                  </a:tblPr>
                  <a:tblGrid>
                    <a:gridCol w="2229128">
                      <a:extLst>
                        <a:ext uri="{9D8B030D-6E8A-4147-A177-3AD203B41FA5}">
                          <a16:colId xmlns:a16="http://schemas.microsoft.com/office/drawing/2014/main" val="2041752785"/>
                        </a:ext>
                      </a:extLst>
                    </a:gridCol>
                    <a:gridCol w="2229128">
                      <a:extLst>
                        <a:ext uri="{9D8B030D-6E8A-4147-A177-3AD203B41FA5}">
                          <a16:colId xmlns:a16="http://schemas.microsoft.com/office/drawing/2014/main" val="730602956"/>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m:t>
                                    </m:r>
                                  </m:sub>
                                </m:sSub>
                              </m:oMath>
                            </m:oMathPara>
                          </a14:m>
                          <a:endParaRPr kumimoji="1" lang="ja-JP" altLang="en-US" dirty="0"/>
                        </a:p>
                      </a:txBody>
                      <a:tcPr/>
                    </a:tc>
                    <a:tc>
                      <a:txBody>
                        <a:bodyPr/>
                        <a:lstStyle/>
                        <a:p>
                          <a:pPr algn="ctr"/>
                          <a:r>
                            <a:rPr kumimoji="1" lang="en-US" altLang="ja-JP" dirty="0"/>
                            <a:t>17.6 </a:t>
                          </a:r>
                          <a:r>
                            <a:rPr kumimoji="1" lang="en-US" altLang="ja-JP" dirty="0" err="1"/>
                            <a:t>kΩ</a:t>
                          </a:r>
                          <a:endParaRPr kumimoji="1" lang="ja-JP" altLang="en-US" dirty="0"/>
                        </a:p>
                      </a:txBody>
                      <a:tcPr/>
                    </a:tc>
                    <a:extLst>
                      <a:ext uri="{0D108BD9-81ED-4DB2-BD59-A6C34878D82A}">
                        <a16:rowId xmlns:a16="http://schemas.microsoft.com/office/drawing/2014/main" val="4065070397"/>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0</m:t>
                                    </m:r>
                                  </m:sub>
                                </m:sSub>
                              </m:oMath>
                            </m:oMathPara>
                          </a14:m>
                          <a:endParaRPr kumimoji="1" lang="ja-JP" altLang="en-US" dirty="0"/>
                        </a:p>
                      </a:txBody>
                      <a:tcPr/>
                    </a:tc>
                    <a:tc>
                      <a:txBody>
                        <a:bodyPr/>
                        <a:lstStyle/>
                        <a:p>
                          <a:pPr algn="ctr"/>
                          <a:r>
                            <a:rPr kumimoji="1" lang="en-US" altLang="ja-JP" dirty="0"/>
                            <a:t>100 Ω</a:t>
                          </a:r>
                          <a:endParaRPr kumimoji="1" lang="ja-JP" altLang="en-US" dirty="0"/>
                        </a:p>
                      </a:txBody>
                      <a:tcPr/>
                    </a:tc>
                    <a:extLst>
                      <a:ext uri="{0D108BD9-81ED-4DB2-BD59-A6C34878D82A}">
                        <a16:rowId xmlns:a16="http://schemas.microsoft.com/office/drawing/2014/main" val="3140723441"/>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𝐶𝑂𝑁𝑇</m:t>
                                    </m:r>
                                  </m:sub>
                                </m:sSub>
                              </m:oMath>
                            </m:oMathPara>
                          </a14:m>
                          <a:endParaRPr kumimoji="1" lang="ja-JP" altLang="en-US" dirty="0"/>
                        </a:p>
                      </a:txBody>
                      <a:tcPr/>
                    </a:tc>
                    <a:tc>
                      <a:txBody>
                        <a:bodyPr/>
                        <a:lstStyle/>
                        <a:p>
                          <a:pPr algn="ctr"/>
                          <a:r>
                            <a:rPr kumimoji="1" lang="en-US" altLang="ja-JP" dirty="0"/>
                            <a:t>850 mV</a:t>
                          </a:r>
                          <a:endParaRPr kumimoji="1" lang="ja-JP" altLang="en-US" dirty="0"/>
                        </a:p>
                      </a:txBody>
                      <a:tcPr/>
                    </a:tc>
                    <a:extLst>
                      <a:ext uri="{0D108BD9-81ED-4DB2-BD59-A6C34878D82A}">
                        <a16:rowId xmlns:a16="http://schemas.microsoft.com/office/drawing/2014/main" val="1173663445"/>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𝐼𝑁</m:t>
                                    </m:r>
                                  </m:sub>
                                </m:sSub>
                              </m:oMath>
                            </m:oMathPara>
                          </a14:m>
                          <a:endParaRPr kumimoji="1" lang="ja-JP" altLang="en-US" dirty="0"/>
                        </a:p>
                      </a:txBody>
                      <a:tcPr/>
                    </a:tc>
                    <a:tc>
                      <a:txBody>
                        <a:bodyPr/>
                        <a:lstStyle/>
                        <a:p>
                          <a:pPr algn="ctr"/>
                          <a:r>
                            <a:rPr kumimoji="1" lang="en-US" altLang="ja-JP" dirty="0"/>
                            <a:t>800 mV</a:t>
                          </a:r>
                          <a:endParaRPr kumimoji="1" lang="ja-JP" altLang="en-US" dirty="0"/>
                        </a:p>
                      </a:txBody>
                      <a:tcPr/>
                    </a:tc>
                    <a:extLst>
                      <a:ext uri="{0D108BD9-81ED-4DB2-BD59-A6C34878D82A}">
                        <a16:rowId xmlns:a16="http://schemas.microsoft.com/office/drawing/2014/main" val="2653967580"/>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𝐴</m:t>
                                    </m:r>
                                  </m:sub>
                                </m:sSub>
                              </m:oMath>
                            </m:oMathPara>
                          </a14:m>
                          <a:endParaRPr kumimoji="1" lang="ja-JP" altLang="en-US" dirty="0"/>
                        </a:p>
                      </a:txBody>
                      <a:tcPr/>
                    </a:tc>
                    <a:tc>
                      <a:txBody>
                        <a:bodyPr/>
                        <a:lstStyle/>
                        <a:p>
                          <a:pPr algn="ctr"/>
                          <a:r>
                            <a:rPr kumimoji="1" lang="en-US" altLang="ja-JP" dirty="0"/>
                            <a:t>795 mV</a:t>
                          </a:r>
                          <a:endParaRPr kumimoji="1" lang="ja-JP" altLang="en-US" dirty="0"/>
                        </a:p>
                      </a:txBody>
                      <a:tcPr/>
                    </a:tc>
                    <a:extLst>
                      <a:ext uri="{0D108BD9-81ED-4DB2-BD59-A6C34878D82A}">
                        <a16:rowId xmlns:a16="http://schemas.microsoft.com/office/drawing/2014/main" val="2026884057"/>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𝐷𝐷</m:t>
                                    </m:r>
                                  </m:sub>
                                </m:sSub>
                              </m:oMath>
                            </m:oMathPara>
                          </a14:m>
                          <a:endParaRPr kumimoji="1" lang="ja-JP" altLang="en-US" dirty="0"/>
                        </a:p>
                      </a:txBody>
                      <a:tcPr/>
                    </a:tc>
                    <a:tc>
                      <a:txBody>
                        <a:bodyPr/>
                        <a:lstStyle/>
                        <a:p>
                          <a:pPr algn="ctr"/>
                          <a:r>
                            <a:rPr kumimoji="1" lang="en-US" altLang="ja-JP" dirty="0"/>
                            <a:t>1.8 V</a:t>
                          </a:r>
                          <a:endParaRPr kumimoji="1" lang="ja-JP" altLang="en-US" dirty="0"/>
                        </a:p>
                      </a:txBody>
                      <a:tcPr/>
                    </a:tc>
                    <a:extLst>
                      <a:ext uri="{0D108BD9-81ED-4DB2-BD59-A6C34878D82A}">
                        <a16:rowId xmlns:a16="http://schemas.microsoft.com/office/drawing/2014/main" val="3704395114"/>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𝐶</m:t>
                                    </m:r>
                                  </m:sub>
                                </m:sSub>
                              </m:oMath>
                            </m:oMathPara>
                          </a14:m>
                          <a:endParaRPr kumimoji="1" lang="ja-JP" altLang="en-US" dirty="0"/>
                        </a:p>
                      </a:txBody>
                      <a:tcPr/>
                    </a:tc>
                    <a:tc>
                      <a:txBody>
                        <a:bodyPr/>
                        <a:lstStyle/>
                        <a:p>
                          <a:pPr algn="ctr"/>
                          <a:r>
                            <a:rPr kumimoji="1" lang="en-US" altLang="ja-JP" dirty="0"/>
                            <a:t>34 µA</a:t>
                          </a:r>
                          <a:endParaRPr kumimoji="1" lang="ja-JP" altLang="en-US" dirty="0"/>
                        </a:p>
                      </a:txBody>
                      <a:tcPr/>
                    </a:tc>
                    <a:extLst>
                      <a:ext uri="{0D108BD9-81ED-4DB2-BD59-A6C34878D82A}">
                        <a16:rowId xmlns:a16="http://schemas.microsoft.com/office/drawing/2014/main" val="2169244328"/>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𝐵𝐸</m:t>
                                    </m:r>
                                    <m:r>
                                      <a:rPr kumimoji="1" lang="en-US" altLang="ja-JP" b="0" i="1" smtClean="0">
                                        <a:latin typeface="Cambria Math" panose="02040503050406030204" pitchFamily="18" charset="0"/>
                                      </a:rPr>
                                      <m:t>0</m:t>
                                    </m:r>
                                  </m:sub>
                                </m:sSub>
                              </m:oMath>
                            </m:oMathPara>
                          </a14:m>
                          <a:endParaRPr kumimoji="1" lang="ja-JP" altLang="en-US" dirty="0"/>
                        </a:p>
                      </a:txBody>
                      <a:tcPr/>
                    </a:tc>
                    <a:tc>
                      <a:txBody>
                        <a:bodyPr/>
                        <a:lstStyle/>
                        <a:p>
                          <a:pPr algn="ctr"/>
                          <a:r>
                            <a:rPr kumimoji="1" lang="en-US" altLang="ja-JP" dirty="0"/>
                            <a:t>790 mV</a:t>
                          </a:r>
                          <a:endParaRPr kumimoji="1" lang="ja-JP" altLang="en-US" dirty="0"/>
                        </a:p>
                      </a:txBody>
                      <a:tcPr/>
                    </a:tc>
                    <a:extLst>
                      <a:ext uri="{0D108BD9-81ED-4DB2-BD59-A6C34878D82A}">
                        <a16:rowId xmlns:a16="http://schemas.microsoft.com/office/drawing/2014/main" val="1545291510"/>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𝐵𝐸</m:t>
                                    </m:r>
                                    <m:r>
                                      <a:rPr kumimoji="1" lang="en-US" altLang="ja-JP" b="0" i="1" smtClean="0">
                                        <a:latin typeface="Cambria Math" panose="02040503050406030204" pitchFamily="18" charset="0"/>
                                      </a:rPr>
                                      <m:t>1,2</m:t>
                                    </m:r>
                                  </m:sub>
                                </m:sSub>
                              </m:oMath>
                            </m:oMathPara>
                          </a14:m>
                          <a:endParaRPr kumimoji="1" lang="ja-JP" altLang="en-US" dirty="0"/>
                        </a:p>
                      </a:txBody>
                      <a:tcPr/>
                    </a:tc>
                    <a:tc>
                      <a:txBody>
                        <a:bodyPr/>
                        <a:lstStyle/>
                        <a:p>
                          <a:pPr algn="ctr"/>
                          <a:r>
                            <a:rPr kumimoji="1" lang="en-US" altLang="ja-JP" dirty="0"/>
                            <a:t>750 mV</a:t>
                          </a:r>
                          <a:endParaRPr kumimoji="1" lang="ja-JP" altLang="en-US" dirty="0"/>
                        </a:p>
                      </a:txBody>
                      <a:tcPr/>
                    </a:tc>
                    <a:extLst>
                      <a:ext uri="{0D108BD9-81ED-4DB2-BD59-A6C34878D82A}">
                        <a16:rowId xmlns:a16="http://schemas.microsoft.com/office/drawing/2014/main" val="1310001036"/>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𝐵𝐸</m:t>
                                    </m:r>
                                    <m:r>
                                      <a:rPr kumimoji="1" lang="en-US" altLang="ja-JP" b="0" i="1" smtClean="0">
                                        <a:latin typeface="Cambria Math" panose="02040503050406030204" pitchFamily="18" charset="0"/>
                                      </a:rPr>
                                      <m:t>3,4,5,6</m:t>
                                    </m:r>
                                  </m:sub>
                                </m:sSub>
                              </m:oMath>
                            </m:oMathPara>
                          </a14:m>
                          <a:endParaRPr kumimoji="1" lang="ja-JP" altLang="en-US" dirty="0"/>
                        </a:p>
                      </a:txBody>
                      <a:tcPr/>
                    </a:tc>
                    <a:tc>
                      <a:txBody>
                        <a:bodyPr/>
                        <a:lstStyle/>
                        <a:p>
                          <a:pPr algn="ctr"/>
                          <a:r>
                            <a:rPr kumimoji="1" lang="en-US" altLang="ja-JP" dirty="0"/>
                            <a:t>750 mV</a:t>
                          </a:r>
                          <a:endParaRPr kumimoji="1" lang="ja-JP" altLang="en-US" dirty="0"/>
                        </a:p>
                      </a:txBody>
                      <a:tcPr/>
                    </a:tc>
                    <a:extLst>
                      <a:ext uri="{0D108BD9-81ED-4DB2-BD59-A6C34878D82A}">
                        <a16:rowId xmlns:a16="http://schemas.microsoft.com/office/drawing/2014/main" val="2192266154"/>
                      </a:ext>
                    </a:extLst>
                  </a:tr>
                </a:tbl>
              </a:graphicData>
            </a:graphic>
          </p:graphicFrame>
        </mc:Choice>
        <mc:Fallback xmlns="">
          <p:graphicFrame>
            <p:nvGraphicFramePr>
              <p:cNvPr id="7" name="表 6">
                <a:extLst>
                  <a:ext uri="{FF2B5EF4-FFF2-40B4-BE49-F238E27FC236}">
                    <a16:creationId xmlns:a16="http://schemas.microsoft.com/office/drawing/2014/main" id="{5FF8E216-93E5-33FC-00CF-81E6CFE0CE06}"/>
                  </a:ext>
                </a:extLst>
              </p:cNvPr>
              <p:cNvGraphicFramePr>
                <a:graphicFrameLocks noGrp="1"/>
              </p:cNvGraphicFramePr>
              <p:nvPr>
                <p:extLst>
                  <p:ext uri="{D42A27DB-BD31-4B8C-83A1-F6EECF244321}">
                    <p14:modId xmlns:p14="http://schemas.microsoft.com/office/powerpoint/2010/main" val="2905908915"/>
                  </p:ext>
                </p:extLst>
              </p:nvPr>
            </p:nvGraphicFramePr>
            <p:xfrm>
              <a:off x="840411" y="2154867"/>
              <a:ext cx="4458256" cy="3722370"/>
            </p:xfrm>
            <a:graphic>
              <a:graphicData uri="http://schemas.openxmlformats.org/drawingml/2006/table">
                <a:tbl>
                  <a:tblPr firstRow="1" bandRow="1">
                    <a:tableStyleId>{5940675A-B579-460E-94D1-54222C63F5DA}</a:tableStyleId>
                  </a:tblPr>
                  <a:tblGrid>
                    <a:gridCol w="2229128">
                      <a:extLst>
                        <a:ext uri="{9D8B030D-6E8A-4147-A177-3AD203B41FA5}">
                          <a16:colId xmlns:a16="http://schemas.microsoft.com/office/drawing/2014/main" val="2041752785"/>
                        </a:ext>
                      </a:extLst>
                    </a:gridCol>
                    <a:gridCol w="2229128">
                      <a:extLst>
                        <a:ext uri="{9D8B030D-6E8A-4147-A177-3AD203B41FA5}">
                          <a16:colId xmlns:a16="http://schemas.microsoft.com/office/drawing/2014/main" val="730602956"/>
                        </a:ext>
                      </a:extLst>
                    </a:gridCol>
                  </a:tblGrid>
                  <a:tr h="370840">
                    <a:tc>
                      <a:txBody>
                        <a:bodyPr/>
                        <a:lstStyle/>
                        <a:p>
                          <a:endParaRPr lang="ja-JP"/>
                        </a:p>
                      </a:txBody>
                      <a:tcPr>
                        <a:blipFill>
                          <a:blip r:embed="rId3"/>
                          <a:stretch>
                            <a:fillRect l="-272" t="-8197" r="-100272" b="-924590"/>
                          </a:stretch>
                        </a:blipFill>
                      </a:tcPr>
                    </a:tc>
                    <a:tc>
                      <a:txBody>
                        <a:bodyPr/>
                        <a:lstStyle/>
                        <a:p>
                          <a:pPr algn="ctr"/>
                          <a:r>
                            <a:rPr kumimoji="1" lang="en-US" altLang="ja-JP" dirty="0"/>
                            <a:t>17.6 </a:t>
                          </a:r>
                          <a:r>
                            <a:rPr kumimoji="1" lang="en-US" altLang="ja-JP" dirty="0" err="1"/>
                            <a:t>kΩ</a:t>
                          </a:r>
                          <a:endParaRPr kumimoji="1" lang="ja-JP" altLang="en-US" dirty="0"/>
                        </a:p>
                      </a:txBody>
                      <a:tcPr/>
                    </a:tc>
                    <a:extLst>
                      <a:ext uri="{0D108BD9-81ED-4DB2-BD59-A6C34878D82A}">
                        <a16:rowId xmlns:a16="http://schemas.microsoft.com/office/drawing/2014/main" val="4065070397"/>
                      </a:ext>
                    </a:extLst>
                  </a:tr>
                  <a:tr h="370840">
                    <a:tc>
                      <a:txBody>
                        <a:bodyPr/>
                        <a:lstStyle/>
                        <a:p>
                          <a:endParaRPr lang="ja-JP"/>
                        </a:p>
                      </a:txBody>
                      <a:tcPr>
                        <a:blipFill>
                          <a:blip r:embed="rId3"/>
                          <a:stretch>
                            <a:fillRect l="-272" t="-108197" r="-100272" b="-824590"/>
                          </a:stretch>
                        </a:blipFill>
                      </a:tcPr>
                    </a:tc>
                    <a:tc>
                      <a:txBody>
                        <a:bodyPr/>
                        <a:lstStyle/>
                        <a:p>
                          <a:pPr algn="ctr"/>
                          <a:r>
                            <a:rPr kumimoji="1" lang="en-US" altLang="ja-JP" dirty="0"/>
                            <a:t>100 Ω</a:t>
                          </a:r>
                          <a:endParaRPr kumimoji="1" lang="ja-JP" altLang="en-US" dirty="0"/>
                        </a:p>
                      </a:txBody>
                      <a:tcPr/>
                    </a:tc>
                    <a:extLst>
                      <a:ext uri="{0D108BD9-81ED-4DB2-BD59-A6C34878D82A}">
                        <a16:rowId xmlns:a16="http://schemas.microsoft.com/office/drawing/2014/main" val="3140723441"/>
                      </a:ext>
                    </a:extLst>
                  </a:tr>
                  <a:tr h="370840">
                    <a:tc>
                      <a:txBody>
                        <a:bodyPr/>
                        <a:lstStyle/>
                        <a:p>
                          <a:endParaRPr lang="ja-JP"/>
                        </a:p>
                      </a:txBody>
                      <a:tcPr>
                        <a:blipFill>
                          <a:blip r:embed="rId3"/>
                          <a:stretch>
                            <a:fillRect l="-272" t="-208197" r="-100272" b="-724590"/>
                          </a:stretch>
                        </a:blipFill>
                      </a:tcPr>
                    </a:tc>
                    <a:tc>
                      <a:txBody>
                        <a:bodyPr/>
                        <a:lstStyle/>
                        <a:p>
                          <a:pPr algn="ctr"/>
                          <a:r>
                            <a:rPr kumimoji="1" lang="en-US" altLang="ja-JP" dirty="0"/>
                            <a:t>850 mV</a:t>
                          </a:r>
                          <a:endParaRPr kumimoji="1" lang="ja-JP" altLang="en-US" dirty="0"/>
                        </a:p>
                      </a:txBody>
                      <a:tcPr/>
                    </a:tc>
                    <a:extLst>
                      <a:ext uri="{0D108BD9-81ED-4DB2-BD59-A6C34878D82A}">
                        <a16:rowId xmlns:a16="http://schemas.microsoft.com/office/drawing/2014/main" val="1173663445"/>
                      </a:ext>
                    </a:extLst>
                  </a:tr>
                  <a:tr h="370840">
                    <a:tc>
                      <a:txBody>
                        <a:bodyPr/>
                        <a:lstStyle/>
                        <a:p>
                          <a:endParaRPr lang="ja-JP"/>
                        </a:p>
                      </a:txBody>
                      <a:tcPr>
                        <a:blipFill>
                          <a:blip r:embed="rId3"/>
                          <a:stretch>
                            <a:fillRect l="-272" t="-308197" r="-100272" b="-624590"/>
                          </a:stretch>
                        </a:blipFill>
                      </a:tcPr>
                    </a:tc>
                    <a:tc>
                      <a:txBody>
                        <a:bodyPr/>
                        <a:lstStyle/>
                        <a:p>
                          <a:pPr algn="ctr"/>
                          <a:r>
                            <a:rPr kumimoji="1" lang="en-US" altLang="ja-JP" dirty="0"/>
                            <a:t>800 mV</a:t>
                          </a:r>
                          <a:endParaRPr kumimoji="1" lang="ja-JP" altLang="en-US" dirty="0"/>
                        </a:p>
                      </a:txBody>
                      <a:tcPr/>
                    </a:tc>
                    <a:extLst>
                      <a:ext uri="{0D108BD9-81ED-4DB2-BD59-A6C34878D82A}">
                        <a16:rowId xmlns:a16="http://schemas.microsoft.com/office/drawing/2014/main" val="2653967580"/>
                      </a:ext>
                    </a:extLst>
                  </a:tr>
                  <a:tr h="370840">
                    <a:tc>
                      <a:txBody>
                        <a:bodyPr/>
                        <a:lstStyle/>
                        <a:p>
                          <a:endParaRPr lang="ja-JP"/>
                        </a:p>
                      </a:txBody>
                      <a:tcPr>
                        <a:blipFill>
                          <a:blip r:embed="rId3"/>
                          <a:stretch>
                            <a:fillRect l="-272" t="-408197" r="-100272" b="-524590"/>
                          </a:stretch>
                        </a:blipFill>
                      </a:tcPr>
                    </a:tc>
                    <a:tc>
                      <a:txBody>
                        <a:bodyPr/>
                        <a:lstStyle/>
                        <a:p>
                          <a:pPr algn="ctr"/>
                          <a:r>
                            <a:rPr kumimoji="1" lang="en-US" altLang="ja-JP" dirty="0"/>
                            <a:t>795 mV</a:t>
                          </a:r>
                          <a:endParaRPr kumimoji="1" lang="ja-JP" altLang="en-US" dirty="0"/>
                        </a:p>
                      </a:txBody>
                      <a:tcPr/>
                    </a:tc>
                    <a:extLst>
                      <a:ext uri="{0D108BD9-81ED-4DB2-BD59-A6C34878D82A}">
                        <a16:rowId xmlns:a16="http://schemas.microsoft.com/office/drawing/2014/main" val="2026884057"/>
                      </a:ext>
                    </a:extLst>
                  </a:tr>
                  <a:tr h="370840">
                    <a:tc>
                      <a:txBody>
                        <a:bodyPr/>
                        <a:lstStyle/>
                        <a:p>
                          <a:endParaRPr lang="ja-JP"/>
                        </a:p>
                      </a:txBody>
                      <a:tcPr>
                        <a:blipFill>
                          <a:blip r:embed="rId3"/>
                          <a:stretch>
                            <a:fillRect l="-272" t="-508197" r="-100272" b="-424590"/>
                          </a:stretch>
                        </a:blipFill>
                      </a:tcPr>
                    </a:tc>
                    <a:tc>
                      <a:txBody>
                        <a:bodyPr/>
                        <a:lstStyle/>
                        <a:p>
                          <a:pPr algn="ctr"/>
                          <a:r>
                            <a:rPr kumimoji="1" lang="en-US" altLang="ja-JP" dirty="0"/>
                            <a:t>1.8 V</a:t>
                          </a:r>
                          <a:endParaRPr kumimoji="1" lang="ja-JP" altLang="en-US" dirty="0"/>
                        </a:p>
                      </a:txBody>
                      <a:tcPr/>
                    </a:tc>
                    <a:extLst>
                      <a:ext uri="{0D108BD9-81ED-4DB2-BD59-A6C34878D82A}">
                        <a16:rowId xmlns:a16="http://schemas.microsoft.com/office/drawing/2014/main" val="3704395114"/>
                      </a:ext>
                    </a:extLst>
                  </a:tr>
                  <a:tr h="370840">
                    <a:tc>
                      <a:txBody>
                        <a:bodyPr/>
                        <a:lstStyle/>
                        <a:p>
                          <a:endParaRPr lang="ja-JP"/>
                        </a:p>
                      </a:txBody>
                      <a:tcPr>
                        <a:blipFill>
                          <a:blip r:embed="rId3"/>
                          <a:stretch>
                            <a:fillRect l="-272" t="-608197" r="-100272" b="-324590"/>
                          </a:stretch>
                        </a:blipFill>
                      </a:tcPr>
                    </a:tc>
                    <a:tc>
                      <a:txBody>
                        <a:bodyPr/>
                        <a:lstStyle/>
                        <a:p>
                          <a:pPr algn="ctr"/>
                          <a:r>
                            <a:rPr kumimoji="1" lang="en-US" altLang="ja-JP" dirty="0"/>
                            <a:t>34 µA</a:t>
                          </a:r>
                          <a:endParaRPr kumimoji="1" lang="ja-JP" altLang="en-US" dirty="0"/>
                        </a:p>
                      </a:txBody>
                      <a:tcPr/>
                    </a:tc>
                    <a:extLst>
                      <a:ext uri="{0D108BD9-81ED-4DB2-BD59-A6C34878D82A}">
                        <a16:rowId xmlns:a16="http://schemas.microsoft.com/office/drawing/2014/main" val="2169244328"/>
                      </a:ext>
                    </a:extLst>
                  </a:tr>
                  <a:tr h="370840">
                    <a:tc>
                      <a:txBody>
                        <a:bodyPr/>
                        <a:lstStyle/>
                        <a:p>
                          <a:endParaRPr lang="ja-JP"/>
                        </a:p>
                      </a:txBody>
                      <a:tcPr>
                        <a:blipFill>
                          <a:blip r:embed="rId3"/>
                          <a:stretch>
                            <a:fillRect l="-272" t="-708197" r="-100272" b="-224590"/>
                          </a:stretch>
                        </a:blipFill>
                      </a:tcPr>
                    </a:tc>
                    <a:tc>
                      <a:txBody>
                        <a:bodyPr/>
                        <a:lstStyle/>
                        <a:p>
                          <a:pPr algn="ctr"/>
                          <a:r>
                            <a:rPr kumimoji="1" lang="en-US" altLang="ja-JP" dirty="0"/>
                            <a:t>790 mV</a:t>
                          </a:r>
                          <a:endParaRPr kumimoji="1" lang="ja-JP" altLang="en-US" dirty="0"/>
                        </a:p>
                      </a:txBody>
                      <a:tcPr/>
                    </a:tc>
                    <a:extLst>
                      <a:ext uri="{0D108BD9-81ED-4DB2-BD59-A6C34878D82A}">
                        <a16:rowId xmlns:a16="http://schemas.microsoft.com/office/drawing/2014/main" val="1545291510"/>
                      </a:ext>
                    </a:extLst>
                  </a:tr>
                  <a:tr h="377825">
                    <a:tc>
                      <a:txBody>
                        <a:bodyPr/>
                        <a:lstStyle/>
                        <a:p>
                          <a:endParaRPr lang="ja-JP"/>
                        </a:p>
                      </a:txBody>
                      <a:tcPr>
                        <a:blipFill>
                          <a:blip r:embed="rId3"/>
                          <a:stretch>
                            <a:fillRect l="-272" t="-795161" r="-100272" b="-120968"/>
                          </a:stretch>
                        </a:blipFill>
                      </a:tcPr>
                    </a:tc>
                    <a:tc>
                      <a:txBody>
                        <a:bodyPr/>
                        <a:lstStyle/>
                        <a:p>
                          <a:pPr algn="ctr"/>
                          <a:r>
                            <a:rPr kumimoji="1" lang="en-US" altLang="ja-JP" dirty="0"/>
                            <a:t>750 mV</a:t>
                          </a:r>
                          <a:endParaRPr kumimoji="1" lang="ja-JP" altLang="en-US" dirty="0"/>
                        </a:p>
                      </a:txBody>
                      <a:tcPr/>
                    </a:tc>
                    <a:extLst>
                      <a:ext uri="{0D108BD9-81ED-4DB2-BD59-A6C34878D82A}">
                        <a16:rowId xmlns:a16="http://schemas.microsoft.com/office/drawing/2014/main" val="1310001036"/>
                      </a:ext>
                    </a:extLst>
                  </a:tr>
                  <a:tr h="377825">
                    <a:tc>
                      <a:txBody>
                        <a:bodyPr/>
                        <a:lstStyle/>
                        <a:p>
                          <a:endParaRPr lang="ja-JP"/>
                        </a:p>
                      </a:txBody>
                      <a:tcPr>
                        <a:blipFill>
                          <a:blip r:embed="rId3"/>
                          <a:stretch>
                            <a:fillRect l="-272" t="-895161" r="-100272" b="-20968"/>
                          </a:stretch>
                        </a:blipFill>
                      </a:tcPr>
                    </a:tc>
                    <a:tc>
                      <a:txBody>
                        <a:bodyPr/>
                        <a:lstStyle/>
                        <a:p>
                          <a:pPr algn="ctr"/>
                          <a:r>
                            <a:rPr kumimoji="1" lang="en-US" altLang="ja-JP" dirty="0"/>
                            <a:t>750 mV</a:t>
                          </a:r>
                          <a:endParaRPr kumimoji="1" lang="ja-JP" altLang="en-US" dirty="0"/>
                        </a:p>
                      </a:txBody>
                      <a:tcPr/>
                    </a:tc>
                    <a:extLst>
                      <a:ext uri="{0D108BD9-81ED-4DB2-BD59-A6C34878D82A}">
                        <a16:rowId xmlns:a16="http://schemas.microsoft.com/office/drawing/2014/main" val="2192266154"/>
                      </a:ext>
                    </a:extLst>
                  </a:tr>
                </a:tbl>
              </a:graphicData>
            </a:graphic>
          </p:graphicFrame>
        </mc:Fallback>
      </mc:AlternateContent>
    </p:spTree>
    <p:extLst>
      <p:ext uri="{BB962C8B-B14F-4D97-AF65-F5344CB8AC3E}">
        <p14:creationId xmlns:p14="http://schemas.microsoft.com/office/powerpoint/2010/main" val="347605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442498-889A-0D38-D90E-425A764A20A2}"/>
              </a:ext>
            </a:extLst>
          </p:cNvPr>
          <p:cNvSpPr>
            <a:spLocks noGrp="1"/>
          </p:cNvSpPr>
          <p:nvPr>
            <p:ph type="title"/>
          </p:nvPr>
        </p:nvSpPr>
        <p:spPr/>
        <p:txBody>
          <a:bodyPr/>
          <a:lstStyle/>
          <a:p>
            <a:r>
              <a:rPr kumimoji="1" lang="ja-JP" altLang="en-US" dirty="0"/>
              <a:t>並列化ギルバートセル </a:t>
            </a:r>
            <a:r>
              <a:rPr kumimoji="1" lang="en-US" altLang="ja-JP" dirty="0"/>
              <a:t>vs </a:t>
            </a:r>
            <a:r>
              <a:rPr kumimoji="1" lang="ja-JP" altLang="en-US" dirty="0"/>
              <a:t>通常ギルバートセル</a:t>
            </a:r>
          </a:p>
        </p:txBody>
      </p:sp>
      <p:sp>
        <p:nvSpPr>
          <p:cNvPr id="3" name="コンテンツ プレースホルダー 2">
            <a:extLst>
              <a:ext uri="{FF2B5EF4-FFF2-40B4-BE49-F238E27FC236}">
                <a16:creationId xmlns:a16="http://schemas.microsoft.com/office/drawing/2014/main" id="{75AEC0CC-4F83-5FFD-2C5E-A89F5A2CF51B}"/>
              </a:ext>
            </a:extLst>
          </p:cNvPr>
          <p:cNvSpPr>
            <a:spLocks noGrp="1"/>
          </p:cNvSpPr>
          <p:nvPr>
            <p:ph idx="1"/>
          </p:nvPr>
        </p:nvSpPr>
        <p:spPr/>
        <p:txBody>
          <a:bodyPr/>
          <a:lstStyle/>
          <a:p>
            <a:r>
              <a:rPr kumimoji="1" lang="ja-JP" altLang="en-US" dirty="0"/>
              <a:t>比較</a:t>
            </a:r>
            <a:endParaRPr kumimoji="1" lang="en-US" altLang="ja-JP" dirty="0"/>
          </a:p>
        </p:txBody>
      </p:sp>
      <p:graphicFrame>
        <p:nvGraphicFramePr>
          <p:cNvPr id="11" name="表 10">
            <a:extLst>
              <a:ext uri="{FF2B5EF4-FFF2-40B4-BE49-F238E27FC236}">
                <a16:creationId xmlns:a16="http://schemas.microsoft.com/office/drawing/2014/main" id="{1487AC15-3A72-0863-F9B1-360DCBBF59E1}"/>
              </a:ext>
            </a:extLst>
          </p:cNvPr>
          <p:cNvGraphicFramePr>
            <a:graphicFrameLocks noGrp="1"/>
          </p:cNvGraphicFramePr>
          <p:nvPr>
            <p:extLst>
              <p:ext uri="{D42A27DB-BD31-4B8C-83A1-F6EECF244321}">
                <p14:modId xmlns:p14="http://schemas.microsoft.com/office/powerpoint/2010/main" val="2537099818"/>
              </p:ext>
            </p:extLst>
          </p:nvPr>
        </p:nvGraphicFramePr>
        <p:xfrm>
          <a:off x="2484238" y="5087732"/>
          <a:ext cx="7190058" cy="1112520"/>
        </p:xfrm>
        <a:graphic>
          <a:graphicData uri="http://schemas.openxmlformats.org/drawingml/2006/table">
            <a:tbl>
              <a:tblPr firstRow="1" bandRow="1">
                <a:tableStyleId>{5940675A-B579-460E-94D1-54222C63F5DA}</a:tableStyleId>
              </a:tblPr>
              <a:tblGrid>
                <a:gridCol w="2396686">
                  <a:extLst>
                    <a:ext uri="{9D8B030D-6E8A-4147-A177-3AD203B41FA5}">
                      <a16:colId xmlns:a16="http://schemas.microsoft.com/office/drawing/2014/main" val="1745288077"/>
                    </a:ext>
                  </a:extLst>
                </a:gridCol>
                <a:gridCol w="2396686">
                  <a:extLst>
                    <a:ext uri="{9D8B030D-6E8A-4147-A177-3AD203B41FA5}">
                      <a16:colId xmlns:a16="http://schemas.microsoft.com/office/drawing/2014/main" val="3616500127"/>
                    </a:ext>
                  </a:extLst>
                </a:gridCol>
                <a:gridCol w="2396686">
                  <a:extLst>
                    <a:ext uri="{9D8B030D-6E8A-4147-A177-3AD203B41FA5}">
                      <a16:colId xmlns:a16="http://schemas.microsoft.com/office/drawing/2014/main" val="225657310"/>
                    </a:ext>
                  </a:extLst>
                </a:gridCol>
              </a:tblGrid>
              <a:tr h="370840">
                <a:tc>
                  <a:txBody>
                    <a:bodyPr/>
                    <a:lstStyle/>
                    <a:p>
                      <a:endParaRPr kumimoji="1" lang="ja-JP" altLang="en-US" dirty="0"/>
                    </a:p>
                  </a:txBody>
                  <a:tcPr/>
                </a:tc>
                <a:tc>
                  <a:txBody>
                    <a:bodyPr/>
                    <a:lstStyle/>
                    <a:p>
                      <a:r>
                        <a:rPr kumimoji="1" lang="ja-JP" altLang="en-US" dirty="0"/>
                        <a:t>利得</a:t>
                      </a:r>
                    </a:p>
                  </a:txBody>
                  <a:tcPr/>
                </a:tc>
                <a:tc>
                  <a:txBody>
                    <a:bodyPr/>
                    <a:lstStyle/>
                    <a:p>
                      <a:r>
                        <a:rPr kumimoji="1" lang="ja-JP" altLang="en-US" dirty="0"/>
                        <a:t>遮断周波数</a:t>
                      </a:r>
                    </a:p>
                  </a:txBody>
                  <a:tcPr/>
                </a:tc>
                <a:extLst>
                  <a:ext uri="{0D108BD9-81ED-4DB2-BD59-A6C34878D82A}">
                    <a16:rowId xmlns:a16="http://schemas.microsoft.com/office/drawing/2014/main" val="3236517376"/>
                  </a:ext>
                </a:extLst>
              </a:tr>
              <a:tr h="370840">
                <a:tc>
                  <a:txBody>
                    <a:bodyPr/>
                    <a:lstStyle/>
                    <a:p>
                      <a:r>
                        <a:rPr kumimoji="1" lang="ja-JP" altLang="en-US" dirty="0"/>
                        <a:t>ギルバートセル</a:t>
                      </a:r>
                    </a:p>
                  </a:txBody>
                  <a:tcPr/>
                </a:tc>
                <a:tc>
                  <a:txBody>
                    <a:bodyPr/>
                    <a:lstStyle/>
                    <a:p>
                      <a:r>
                        <a:rPr kumimoji="1" lang="en-US" altLang="ja-JP" dirty="0"/>
                        <a:t>15.0 dB</a:t>
                      </a:r>
                      <a:endParaRPr kumimoji="1" lang="ja-JP" altLang="en-US" dirty="0"/>
                    </a:p>
                  </a:txBody>
                  <a:tcPr/>
                </a:tc>
                <a:tc>
                  <a:txBody>
                    <a:bodyPr/>
                    <a:lstStyle/>
                    <a:p>
                      <a:r>
                        <a:rPr kumimoji="1" lang="en-US" altLang="ja-JP" dirty="0"/>
                        <a:t>30.2 GHz</a:t>
                      </a:r>
                      <a:endParaRPr kumimoji="1" lang="ja-JP" altLang="en-US" dirty="0"/>
                    </a:p>
                  </a:txBody>
                  <a:tcPr/>
                </a:tc>
                <a:extLst>
                  <a:ext uri="{0D108BD9-81ED-4DB2-BD59-A6C34878D82A}">
                    <a16:rowId xmlns:a16="http://schemas.microsoft.com/office/drawing/2014/main" val="1895023239"/>
                  </a:ext>
                </a:extLst>
              </a:tr>
              <a:tr h="370840">
                <a:tc>
                  <a:txBody>
                    <a:bodyPr/>
                    <a:lstStyle/>
                    <a:p>
                      <a:r>
                        <a:rPr kumimoji="1" lang="ja-JP" altLang="en-US" dirty="0"/>
                        <a:t>並列化ギルバートセル</a:t>
                      </a:r>
                    </a:p>
                  </a:txBody>
                  <a:tcPr/>
                </a:tc>
                <a:tc>
                  <a:txBody>
                    <a:bodyPr/>
                    <a:lstStyle/>
                    <a:p>
                      <a:r>
                        <a:rPr kumimoji="1" lang="en-US" altLang="ja-JP" dirty="0"/>
                        <a:t>19.9 dB</a:t>
                      </a:r>
                      <a:endParaRPr kumimoji="1" lang="ja-JP" altLang="en-US" dirty="0"/>
                    </a:p>
                  </a:txBody>
                  <a:tcPr/>
                </a:tc>
                <a:tc>
                  <a:txBody>
                    <a:bodyPr/>
                    <a:lstStyle/>
                    <a:p>
                      <a:r>
                        <a:rPr kumimoji="1" lang="en-US" altLang="ja-JP" dirty="0"/>
                        <a:t>1.4 GHz</a:t>
                      </a:r>
                      <a:endParaRPr kumimoji="1" lang="ja-JP" altLang="en-US" dirty="0"/>
                    </a:p>
                  </a:txBody>
                  <a:tcPr/>
                </a:tc>
                <a:extLst>
                  <a:ext uri="{0D108BD9-81ED-4DB2-BD59-A6C34878D82A}">
                    <a16:rowId xmlns:a16="http://schemas.microsoft.com/office/drawing/2014/main" val="3460750907"/>
                  </a:ext>
                </a:extLst>
              </a:tr>
            </a:tbl>
          </a:graphicData>
        </a:graphic>
      </p:graphicFrame>
      <p:graphicFrame>
        <p:nvGraphicFramePr>
          <p:cNvPr id="6" name="グラフ 5">
            <a:extLst>
              <a:ext uri="{FF2B5EF4-FFF2-40B4-BE49-F238E27FC236}">
                <a16:creationId xmlns:a16="http://schemas.microsoft.com/office/drawing/2014/main" id="{19BC4235-60BC-4AC7-B847-F3AA07EFA5CD}"/>
              </a:ext>
            </a:extLst>
          </p:cNvPr>
          <p:cNvGraphicFramePr>
            <a:graphicFrameLocks/>
          </p:cNvGraphicFramePr>
          <p:nvPr>
            <p:extLst>
              <p:ext uri="{D42A27DB-BD31-4B8C-83A1-F6EECF244321}">
                <p14:modId xmlns:p14="http://schemas.microsoft.com/office/powerpoint/2010/main" val="1938357482"/>
              </p:ext>
            </p:extLst>
          </p:nvPr>
        </p:nvGraphicFramePr>
        <p:xfrm>
          <a:off x="1521681" y="1800087"/>
          <a:ext cx="4574319" cy="278295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グラフ 6">
            <a:extLst>
              <a:ext uri="{FF2B5EF4-FFF2-40B4-BE49-F238E27FC236}">
                <a16:creationId xmlns:a16="http://schemas.microsoft.com/office/drawing/2014/main" id="{68EE8EFC-3553-46C7-9893-26B5D7BCBDB1}"/>
              </a:ext>
            </a:extLst>
          </p:cNvPr>
          <p:cNvGraphicFramePr>
            <a:graphicFrameLocks/>
          </p:cNvGraphicFramePr>
          <p:nvPr>
            <p:extLst>
              <p:ext uri="{D42A27DB-BD31-4B8C-83A1-F6EECF244321}">
                <p14:modId xmlns:p14="http://schemas.microsoft.com/office/powerpoint/2010/main" val="1787302694"/>
              </p:ext>
            </p:extLst>
          </p:nvPr>
        </p:nvGraphicFramePr>
        <p:xfrm>
          <a:off x="6512283" y="1800087"/>
          <a:ext cx="4574319" cy="278295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728601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B1822C-F04B-33D0-41B9-5779D6D2A878}"/>
              </a:ext>
            </a:extLst>
          </p:cNvPr>
          <p:cNvSpPr>
            <a:spLocks noGrp="1"/>
          </p:cNvSpPr>
          <p:nvPr>
            <p:ph type="title"/>
          </p:nvPr>
        </p:nvSpPr>
        <p:spPr/>
        <p:txBody>
          <a:bodyPr/>
          <a:lstStyle/>
          <a:p>
            <a:r>
              <a:rPr kumimoji="1" lang="ja-JP" altLang="en-US" dirty="0"/>
              <a:t>並列化ギルバートセル </a:t>
            </a:r>
            <a:r>
              <a:rPr kumimoji="1" lang="en-US" altLang="ja-JP" dirty="0"/>
              <a:t>vs </a:t>
            </a:r>
            <a:r>
              <a:rPr kumimoji="1" lang="ja-JP" altLang="en-US" dirty="0"/>
              <a:t>通常ギルバートセル</a:t>
            </a:r>
          </a:p>
        </p:txBody>
      </p:sp>
      <p:sp>
        <p:nvSpPr>
          <p:cNvPr id="3" name="コンテンツ プレースホルダー 2">
            <a:extLst>
              <a:ext uri="{FF2B5EF4-FFF2-40B4-BE49-F238E27FC236}">
                <a16:creationId xmlns:a16="http://schemas.microsoft.com/office/drawing/2014/main" id="{D84BD9C7-71A7-4F43-1575-8AEE35AC8819}"/>
              </a:ext>
            </a:extLst>
          </p:cNvPr>
          <p:cNvSpPr>
            <a:spLocks noGrp="1"/>
          </p:cNvSpPr>
          <p:nvPr>
            <p:ph idx="1"/>
          </p:nvPr>
        </p:nvSpPr>
        <p:spPr/>
        <p:txBody>
          <a:bodyPr/>
          <a:lstStyle/>
          <a:p>
            <a:r>
              <a:rPr kumimoji="1" lang="ja-JP" altLang="en-US" dirty="0"/>
              <a:t>比較</a:t>
            </a:r>
            <a:endParaRPr kumimoji="1" lang="en-US" altLang="ja-JP" dirty="0"/>
          </a:p>
        </p:txBody>
      </p:sp>
      <p:graphicFrame>
        <p:nvGraphicFramePr>
          <p:cNvPr id="4" name="グラフ 3">
            <a:extLst>
              <a:ext uri="{FF2B5EF4-FFF2-40B4-BE49-F238E27FC236}">
                <a16:creationId xmlns:a16="http://schemas.microsoft.com/office/drawing/2014/main" id="{CE33E9B6-35CB-31DA-B838-9D0CB869C5E0}"/>
              </a:ext>
            </a:extLst>
          </p:cNvPr>
          <p:cNvGraphicFramePr>
            <a:graphicFrameLocks/>
          </p:cNvGraphicFramePr>
          <p:nvPr>
            <p:extLst>
              <p:ext uri="{D42A27DB-BD31-4B8C-83A1-F6EECF244321}">
                <p14:modId xmlns:p14="http://schemas.microsoft.com/office/powerpoint/2010/main" val="934726453"/>
              </p:ext>
            </p:extLst>
          </p:nvPr>
        </p:nvGraphicFramePr>
        <p:xfrm>
          <a:off x="729301" y="2418329"/>
          <a:ext cx="5602357" cy="336141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グラフ 4">
            <a:extLst>
              <a:ext uri="{FF2B5EF4-FFF2-40B4-BE49-F238E27FC236}">
                <a16:creationId xmlns:a16="http://schemas.microsoft.com/office/drawing/2014/main" id="{CE33E9B6-35CB-31DA-B838-9D0CB869C5E0}"/>
              </a:ext>
            </a:extLst>
          </p:cNvPr>
          <p:cNvGraphicFramePr>
            <a:graphicFrameLocks/>
          </p:cNvGraphicFramePr>
          <p:nvPr>
            <p:extLst>
              <p:ext uri="{D42A27DB-BD31-4B8C-83A1-F6EECF244321}">
                <p14:modId xmlns:p14="http://schemas.microsoft.com/office/powerpoint/2010/main" val="728080051"/>
              </p:ext>
            </p:extLst>
          </p:nvPr>
        </p:nvGraphicFramePr>
        <p:xfrm>
          <a:off x="6172632" y="2418329"/>
          <a:ext cx="5602356" cy="3361414"/>
        </p:xfrm>
        <a:graphic>
          <a:graphicData uri="http://schemas.openxmlformats.org/drawingml/2006/chart">
            <c:chart xmlns:c="http://schemas.openxmlformats.org/drawingml/2006/chart" xmlns:r="http://schemas.openxmlformats.org/officeDocument/2006/relationships" r:id="rId3"/>
          </a:graphicData>
        </a:graphic>
      </p:graphicFrame>
      <p:sp>
        <p:nvSpPr>
          <p:cNvPr id="6" name="テキスト ボックス 5">
            <a:extLst>
              <a:ext uri="{FF2B5EF4-FFF2-40B4-BE49-F238E27FC236}">
                <a16:creationId xmlns:a16="http://schemas.microsoft.com/office/drawing/2014/main" id="{4046883B-133B-24C0-8327-BA593A8189E8}"/>
              </a:ext>
            </a:extLst>
          </p:cNvPr>
          <p:cNvSpPr txBox="1"/>
          <p:nvPr/>
        </p:nvSpPr>
        <p:spPr>
          <a:xfrm>
            <a:off x="1778983" y="5548910"/>
            <a:ext cx="2912166" cy="461665"/>
          </a:xfrm>
          <a:prstGeom prst="rect">
            <a:avLst/>
          </a:prstGeom>
          <a:noFill/>
        </p:spPr>
        <p:txBody>
          <a:bodyPr wrap="square" rtlCol="0">
            <a:spAutoFit/>
          </a:bodyPr>
          <a:lstStyle/>
          <a:p>
            <a:r>
              <a:rPr kumimoji="1" lang="ja-JP" altLang="en-US" sz="2400" dirty="0"/>
              <a:t>並列ギルバートセル</a:t>
            </a:r>
          </a:p>
        </p:txBody>
      </p:sp>
      <p:sp>
        <p:nvSpPr>
          <p:cNvPr id="7" name="テキスト ボックス 6">
            <a:extLst>
              <a:ext uri="{FF2B5EF4-FFF2-40B4-BE49-F238E27FC236}">
                <a16:creationId xmlns:a16="http://schemas.microsoft.com/office/drawing/2014/main" id="{7C47A77A-1777-43D6-DC77-1A5815B03090}"/>
              </a:ext>
            </a:extLst>
          </p:cNvPr>
          <p:cNvSpPr txBox="1"/>
          <p:nvPr/>
        </p:nvSpPr>
        <p:spPr>
          <a:xfrm>
            <a:off x="7212926" y="5613699"/>
            <a:ext cx="2912166" cy="461665"/>
          </a:xfrm>
          <a:prstGeom prst="rect">
            <a:avLst/>
          </a:prstGeom>
          <a:noFill/>
        </p:spPr>
        <p:txBody>
          <a:bodyPr wrap="square" rtlCol="0">
            <a:spAutoFit/>
          </a:bodyPr>
          <a:lstStyle/>
          <a:p>
            <a:r>
              <a:rPr lang="ja-JP" altLang="en-US" sz="2400" dirty="0"/>
              <a:t>通常</a:t>
            </a:r>
            <a:r>
              <a:rPr kumimoji="1" lang="ja-JP" altLang="en-US" sz="2400" dirty="0"/>
              <a:t>ギルバートセル</a:t>
            </a:r>
          </a:p>
        </p:txBody>
      </p:sp>
    </p:spTree>
    <p:extLst>
      <p:ext uri="{BB962C8B-B14F-4D97-AF65-F5344CB8AC3E}">
        <p14:creationId xmlns:p14="http://schemas.microsoft.com/office/powerpoint/2010/main" val="2718322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1418A8-5C0D-AB3E-728C-8039B07F593C}"/>
              </a:ext>
            </a:extLst>
          </p:cNvPr>
          <p:cNvSpPr>
            <a:spLocks noGrp="1"/>
          </p:cNvSpPr>
          <p:nvPr>
            <p:ph type="title"/>
          </p:nvPr>
        </p:nvSpPr>
        <p:spPr/>
        <p:txBody>
          <a:bodyPr/>
          <a:lstStyle/>
          <a:p>
            <a:r>
              <a:rPr kumimoji="1" lang="en-US" altLang="ja-JP" dirty="0"/>
              <a:t>TIA</a:t>
            </a:r>
            <a:endParaRPr kumimoji="1" lang="ja-JP" altLang="en-US" dirty="0"/>
          </a:p>
        </p:txBody>
      </p:sp>
      <p:sp>
        <p:nvSpPr>
          <p:cNvPr id="16" name="コンテンツ プレースホルダー 2">
            <a:extLst>
              <a:ext uri="{FF2B5EF4-FFF2-40B4-BE49-F238E27FC236}">
                <a16:creationId xmlns:a16="http://schemas.microsoft.com/office/drawing/2014/main" id="{A8DECB02-4C68-D972-41B9-7200896A9840}"/>
              </a:ext>
            </a:extLst>
          </p:cNvPr>
          <p:cNvSpPr txBox="1">
            <a:spLocks/>
          </p:cNvSpPr>
          <p:nvPr/>
        </p:nvSpPr>
        <p:spPr bwMode="auto">
          <a:xfrm>
            <a:off x="812801" y="1295401"/>
            <a:ext cx="10437284" cy="47593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ja-JP" altLang="en-US" kern="0" dirty="0"/>
              <a:t>設計値</a:t>
            </a:r>
            <a:endParaRPr lang="en-US" altLang="ja-JP" kern="0" dirty="0"/>
          </a:p>
        </p:txBody>
      </p:sp>
      <mc:AlternateContent xmlns:mc="http://schemas.openxmlformats.org/markup-compatibility/2006" xmlns:a14="http://schemas.microsoft.com/office/drawing/2010/main">
        <mc:Choice Requires="a14">
          <p:graphicFrame>
            <p:nvGraphicFramePr>
              <p:cNvPr id="137" name="コンテンツ プレースホルダー 3">
                <a:extLst>
                  <a:ext uri="{FF2B5EF4-FFF2-40B4-BE49-F238E27FC236}">
                    <a16:creationId xmlns:a16="http://schemas.microsoft.com/office/drawing/2014/main" id="{C3D5B361-4C8F-CDDC-0EFC-CF70FA410F6B}"/>
                  </a:ext>
                </a:extLst>
              </p:cNvPr>
              <p:cNvGraphicFramePr>
                <a:graphicFrameLocks noGrp="1"/>
              </p:cNvGraphicFramePr>
              <p:nvPr>
                <p:ph idx="1"/>
                <p:extLst>
                  <p:ext uri="{D42A27DB-BD31-4B8C-83A1-F6EECF244321}">
                    <p14:modId xmlns:p14="http://schemas.microsoft.com/office/powerpoint/2010/main" val="4276119886"/>
                  </p:ext>
                </p:extLst>
              </p:nvPr>
            </p:nvGraphicFramePr>
            <p:xfrm>
              <a:off x="6797705" y="2683918"/>
              <a:ext cx="4188744" cy="2665481"/>
            </p:xfrm>
            <a:graphic>
              <a:graphicData uri="http://schemas.openxmlformats.org/drawingml/2006/table">
                <a:tbl>
                  <a:tblPr firstRow="1" bandRow="1">
                    <a:tableStyleId>{5940675A-B579-460E-94D1-54222C63F5DA}</a:tableStyleId>
                  </a:tblPr>
                  <a:tblGrid>
                    <a:gridCol w="2094372">
                      <a:extLst>
                        <a:ext uri="{9D8B030D-6E8A-4147-A177-3AD203B41FA5}">
                          <a16:colId xmlns:a16="http://schemas.microsoft.com/office/drawing/2014/main" val="1067325239"/>
                        </a:ext>
                      </a:extLst>
                    </a:gridCol>
                    <a:gridCol w="2094372">
                      <a:extLst>
                        <a:ext uri="{9D8B030D-6E8A-4147-A177-3AD203B41FA5}">
                          <a16:colId xmlns:a16="http://schemas.microsoft.com/office/drawing/2014/main" val="3874380494"/>
                        </a:ext>
                      </a:extLst>
                    </a:gridCol>
                  </a:tblGrid>
                  <a:tr h="380783">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smtClean="0">
                                        <a:latin typeface="Cambria Math" panose="02040503050406030204" pitchFamily="18" charset="0"/>
                                      </a:rPr>
                                      <m:t>𝑉</m:t>
                                    </m:r>
                                  </m:e>
                                  <m:sub>
                                    <m:r>
                                      <a:rPr kumimoji="1" lang="en-US" altLang="ja-JP" b="0" i="1" smtClean="0">
                                        <a:latin typeface="Cambria Math" panose="02040503050406030204" pitchFamily="18" charset="0"/>
                                      </a:rPr>
                                      <m:t>𝐷𝐷</m:t>
                                    </m:r>
                                  </m:sub>
                                </m:sSub>
                              </m:oMath>
                            </m:oMathPara>
                          </a14:m>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1.8 V</a:t>
                          </a:r>
                          <a:endParaRPr kumimoji="1" lang="ja-JP" altLang="en-US" dirty="0"/>
                        </a:p>
                      </a:txBody>
                      <a:tcPr/>
                    </a:tc>
                    <a:extLst>
                      <a:ext uri="{0D108BD9-81ED-4DB2-BD59-A6C34878D82A}">
                        <a16:rowId xmlns:a16="http://schemas.microsoft.com/office/drawing/2014/main" val="3653780380"/>
                      </a:ext>
                    </a:extLst>
                  </a:tr>
                  <a:tr h="380783">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smtClean="0">
                                        <a:latin typeface="Cambria Math" panose="02040503050406030204" pitchFamily="18" charset="0"/>
                                      </a:rPr>
                                      <m:t>𝑉</m:t>
                                    </m:r>
                                  </m:e>
                                  <m:sub>
                                    <m:r>
                                      <a:rPr kumimoji="1" lang="en-US" altLang="ja-JP" b="0" smtClean="0">
                                        <a:latin typeface="Cambria Math" panose="02040503050406030204" pitchFamily="18" charset="0"/>
                                      </a:rPr>
                                      <m:t>𝐵</m:t>
                                    </m:r>
                                  </m:sub>
                                </m:sSub>
                              </m:oMath>
                            </m:oMathPara>
                          </a14:m>
                          <a:endParaRPr kumimoji="1" lang="ja-JP" altLang="en-US" dirty="0"/>
                        </a:p>
                      </a:txBody>
                      <a:tcPr/>
                    </a:tc>
                    <a:tc>
                      <a:txBody>
                        <a:bodyPr/>
                        <a:lstStyle/>
                        <a:p>
                          <a:pPr algn="ctr"/>
                          <a:r>
                            <a:rPr kumimoji="1" lang="en-US" altLang="ja-JP" dirty="0"/>
                            <a:t>770 mV</a:t>
                          </a:r>
                          <a:endParaRPr kumimoji="1" lang="ja-JP" altLang="en-US" dirty="0"/>
                        </a:p>
                      </a:txBody>
                      <a:tcPr/>
                    </a:tc>
                    <a:extLst>
                      <a:ext uri="{0D108BD9-81ED-4DB2-BD59-A6C34878D82A}">
                        <a16:rowId xmlns:a16="http://schemas.microsoft.com/office/drawing/2014/main" val="1096880040"/>
                      </a:ext>
                    </a:extLst>
                  </a:tr>
                  <a:tr h="380783">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smtClean="0">
                                        <a:latin typeface="Cambria Math" panose="02040503050406030204" pitchFamily="18" charset="0"/>
                                      </a:rPr>
                                      <m:t>𝐶</m:t>
                                    </m:r>
                                  </m:e>
                                  <m:sub>
                                    <m:r>
                                      <a:rPr kumimoji="1" lang="en-US" altLang="ja-JP" b="0" smtClean="0">
                                        <a:latin typeface="Cambria Math" panose="02040503050406030204" pitchFamily="18" charset="0"/>
                                      </a:rPr>
                                      <m:t>𝐵</m:t>
                                    </m:r>
                                  </m:sub>
                                </m:sSub>
                              </m:oMath>
                            </m:oMathPara>
                          </a14:m>
                          <a:endParaRPr kumimoji="1" lang="ja-JP" altLang="en-US" dirty="0"/>
                        </a:p>
                      </a:txBody>
                      <a:tcPr/>
                    </a:tc>
                    <a:tc>
                      <a:txBody>
                        <a:bodyPr/>
                        <a:lstStyle/>
                        <a:p>
                          <a:pPr algn="ctr"/>
                          <a:r>
                            <a:rPr kumimoji="1" lang="en-US" altLang="ja-JP" dirty="0"/>
                            <a:t>1 </a:t>
                          </a:r>
                          <a:r>
                            <a:rPr kumimoji="1" lang="en-US" altLang="ja-JP" dirty="0" err="1"/>
                            <a:t>nF</a:t>
                          </a:r>
                          <a:endParaRPr kumimoji="1" lang="ja-JP" altLang="en-US" dirty="0"/>
                        </a:p>
                      </a:txBody>
                      <a:tcPr/>
                    </a:tc>
                    <a:extLst>
                      <a:ext uri="{0D108BD9-81ED-4DB2-BD59-A6C34878D82A}">
                        <a16:rowId xmlns:a16="http://schemas.microsoft.com/office/drawing/2014/main" val="3208035543"/>
                      </a:ext>
                    </a:extLst>
                  </a:tr>
                  <a:tr h="380783">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smtClean="0">
                                        <a:latin typeface="Cambria Math" panose="02040503050406030204" pitchFamily="18" charset="0"/>
                                      </a:rPr>
                                      <m:t>𝑅</m:t>
                                    </m:r>
                                  </m:e>
                                  <m:sub>
                                    <m:r>
                                      <a:rPr kumimoji="1" lang="en-US" altLang="ja-JP" b="0" smtClean="0">
                                        <a:latin typeface="Cambria Math" panose="02040503050406030204" pitchFamily="18" charset="0"/>
                                      </a:rPr>
                                      <m:t>𝐸</m:t>
                                    </m:r>
                                  </m:sub>
                                </m:sSub>
                              </m:oMath>
                            </m:oMathPara>
                          </a14:m>
                          <a:endParaRPr kumimoji="1" lang="ja-JP" altLang="en-US" dirty="0"/>
                        </a:p>
                      </a:txBody>
                      <a:tcPr/>
                    </a:tc>
                    <a:tc>
                      <a:txBody>
                        <a:bodyPr/>
                        <a:lstStyle/>
                        <a:p>
                          <a:pPr algn="ctr"/>
                          <a:r>
                            <a:rPr kumimoji="1" lang="en-US" altLang="ja-JP" dirty="0"/>
                            <a:t>1 </a:t>
                          </a:r>
                          <a:r>
                            <a:rPr kumimoji="1" lang="en-US" altLang="ja-JP" dirty="0" err="1"/>
                            <a:t>kΩ</a:t>
                          </a:r>
                          <a:endParaRPr kumimoji="1" lang="ja-JP" altLang="en-US" dirty="0"/>
                        </a:p>
                      </a:txBody>
                      <a:tcPr/>
                    </a:tc>
                    <a:extLst>
                      <a:ext uri="{0D108BD9-81ED-4DB2-BD59-A6C34878D82A}">
                        <a16:rowId xmlns:a16="http://schemas.microsoft.com/office/drawing/2014/main" val="1639298411"/>
                      </a:ext>
                    </a:extLst>
                  </a:tr>
                  <a:tr h="380783">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smtClean="0">
                                        <a:latin typeface="Cambria Math" panose="02040503050406030204" pitchFamily="18" charset="0"/>
                                      </a:rPr>
                                      <m:t>𝑅</m:t>
                                    </m:r>
                                  </m:e>
                                  <m:sub>
                                    <m:r>
                                      <a:rPr kumimoji="1" lang="en-US" altLang="ja-JP" b="0" smtClean="0">
                                        <a:latin typeface="Cambria Math" panose="02040503050406030204" pitchFamily="18" charset="0"/>
                                      </a:rPr>
                                      <m:t>𝐿</m:t>
                                    </m:r>
                                    <m:r>
                                      <m:rPr>
                                        <m:sty m:val="p"/>
                                      </m:rPr>
                                      <a:rPr kumimoji="1" lang="en-US" altLang="ja-JP" b="0" i="0" smtClean="0">
                                        <a:latin typeface="Cambria Math" panose="02040503050406030204" pitchFamily="18" charset="0"/>
                                      </a:rPr>
                                      <m:t>T</m:t>
                                    </m:r>
                                  </m:sub>
                                </m:sSub>
                              </m:oMath>
                            </m:oMathPara>
                          </a14:m>
                          <a:endParaRPr kumimoji="1" lang="ja-JP" altLang="en-US" dirty="0"/>
                        </a:p>
                      </a:txBody>
                      <a:tcPr/>
                    </a:tc>
                    <a:tc>
                      <a:txBody>
                        <a:bodyPr/>
                        <a:lstStyle/>
                        <a:p>
                          <a:pPr algn="ctr"/>
                          <a:r>
                            <a:rPr kumimoji="1" lang="en-US" altLang="ja-JP" dirty="0"/>
                            <a:t>15 </a:t>
                          </a:r>
                          <a:r>
                            <a:rPr kumimoji="1" lang="en-US" altLang="ja-JP" dirty="0" err="1"/>
                            <a:t>kΩ</a:t>
                          </a:r>
                          <a:endParaRPr kumimoji="1" lang="ja-JP" altLang="en-US" dirty="0"/>
                        </a:p>
                      </a:txBody>
                      <a:tcPr/>
                    </a:tc>
                    <a:extLst>
                      <a:ext uri="{0D108BD9-81ED-4DB2-BD59-A6C34878D82A}">
                        <a16:rowId xmlns:a16="http://schemas.microsoft.com/office/drawing/2014/main" val="2288145695"/>
                      </a:ext>
                    </a:extLst>
                  </a:tr>
                  <a:tr h="380783">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𝐶</m:t>
                                    </m:r>
                                  </m:sub>
                                </m:sSub>
                              </m:oMath>
                            </m:oMathPara>
                          </a14:m>
                          <a:endParaRPr kumimoji="1" lang="ja-JP" altLang="en-US" dirty="0"/>
                        </a:p>
                      </a:txBody>
                      <a:tcPr/>
                    </a:tc>
                    <a:tc>
                      <a:txBody>
                        <a:bodyPr/>
                        <a:lstStyle/>
                        <a:p>
                          <a:pPr algn="ctr"/>
                          <a:r>
                            <a:rPr kumimoji="1" lang="en-US" altLang="ja-JP" dirty="0"/>
                            <a:t>1.6 V</a:t>
                          </a:r>
                          <a:endParaRPr kumimoji="1" lang="ja-JP" altLang="en-US" dirty="0"/>
                        </a:p>
                      </a:txBody>
                      <a:tcPr/>
                    </a:tc>
                    <a:extLst>
                      <a:ext uri="{0D108BD9-81ED-4DB2-BD59-A6C34878D82A}">
                        <a16:rowId xmlns:a16="http://schemas.microsoft.com/office/drawing/2014/main" val="1740005845"/>
                      </a:ext>
                    </a:extLst>
                  </a:tr>
                  <a:tr h="380783">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𝐶</m:t>
                                    </m:r>
                                  </m:sub>
                                </m:sSub>
                              </m:oMath>
                            </m:oMathPara>
                          </a14:m>
                          <a:endParaRPr kumimoji="1" lang="ja-JP" altLang="en-US" dirty="0"/>
                        </a:p>
                      </a:txBody>
                      <a:tcPr/>
                    </a:tc>
                    <a:tc>
                      <a:txBody>
                        <a:bodyPr/>
                        <a:lstStyle/>
                        <a:p>
                          <a:pPr algn="ctr"/>
                          <a:r>
                            <a:rPr kumimoji="1" lang="en-US" altLang="ja-JP" dirty="0"/>
                            <a:t>14 µA</a:t>
                          </a:r>
                          <a:endParaRPr kumimoji="1" lang="ja-JP" altLang="en-US" dirty="0"/>
                        </a:p>
                      </a:txBody>
                      <a:tcPr/>
                    </a:tc>
                    <a:extLst>
                      <a:ext uri="{0D108BD9-81ED-4DB2-BD59-A6C34878D82A}">
                        <a16:rowId xmlns:a16="http://schemas.microsoft.com/office/drawing/2014/main" val="1422263099"/>
                      </a:ext>
                    </a:extLst>
                  </a:tr>
                </a:tbl>
              </a:graphicData>
            </a:graphic>
          </p:graphicFrame>
        </mc:Choice>
        <mc:Fallback xmlns="">
          <p:graphicFrame>
            <p:nvGraphicFramePr>
              <p:cNvPr id="137" name="コンテンツ プレースホルダー 3">
                <a:extLst>
                  <a:ext uri="{FF2B5EF4-FFF2-40B4-BE49-F238E27FC236}">
                    <a16:creationId xmlns:a16="http://schemas.microsoft.com/office/drawing/2014/main" id="{C3D5B361-4C8F-CDDC-0EFC-CF70FA410F6B}"/>
                  </a:ext>
                </a:extLst>
              </p:cNvPr>
              <p:cNvGraphicFramePr>
                <a:graphicFrameLocks noGrp="1"/>
              </p:cNvGraphicFramePr>
              <p:nvPr>
                <p:ph idx="1"/>
                <p:extLst>
                  <p:ext uri="{D42A27DB-BD31-4B8C-83A1-F6EECF244321}">
                    <p14:modId xmlns:p14="http://schemas.microsoft.com/office/powerpoint/2010/main" val="4276119886"/>
                  </p:ext>
                </p:extLst>
              </p:nvPr>
            </p:nvGraphicFramePr>
            <p:xfrm>
              <a:off x="6797705" y="2683918"/>
              <a:ext cx="4188744" cy="2665481"/>
            </p:xfrm>
            <a:graphic>
              <a:graphicData uri="http://schemas.openxmlformats.org/drawingml/2006/table">
                <a:tbl>
                  <a:tblPr firstRow="1" bandRow="1">
                    <a:tableStyleId>{5940675A-B579-460E-94D1-54222C63F5DA}</a:tableStyleId>
                  </a:tblPr>
                  <a:tblGrid>
                    <a:gridCol w="2094372">
                      <a:extLst>
                        <a:ext uri="{9D8B030D-6E8A-4147-A177-3AD203B41FA5}">
                          <a16:colId xmlns:a16="http://schemas.microsoft.com/office/drawing/2014/main" val="1067325239"/>
                        </a:ext>
                      </a:extLst>
                    </a:gridCol>
                    <a:gridCol w="2094372">
                      <a:extLst>
                        <a:ext uri="{9D8B030D-6E8A-4147-A177-3AD203B41FA5}">
                          <a16:colId xmlns:a16="http://schemas.microsoft.com/office/drawing/2014/main" val="3874380494"/>
                        </a:ext>
                      </a:extLst>
                    </a:gridCol>
                  </a:tblGrid>
                  <a:tr h="380783">
                    <a:tc>
                      <a:txBody>
                        <a:bodyPr/>
                        <a:lstStyle/>
                        <a:p>
                          <a:endParaRPr lang="ja-JP"/>
                        </a:p>
                      </a:txBody>
                      <a:tcPr>
                        <a:blipFill>
                          <a:blip r:embed="rId3"/>
                          <a:stretch>
                            <a:fillRect l="-291" t="-7937" r="-100581" b="-615873"/>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1.8 V</a:t>
                          </a:r>
                          <a:endParaRPr kumimoji="1" lang="ja-JP" altLang="en-US" dirty="0"/>
                        </a:p>
                      </a:txBody>
                      <a:tcPr/>
                    </a:tc>
                    <a:extLst>
                      <a:ext uri="{0D108BD9-81ED-4DB2-BD59-A6C34878D82A}">
                        <a16:rowId xmlns:a16="http://schemas.microsoft.com/office/drawing/2014/main" val="3653780380"/>
                      </a:ext>
                    </a:extLst>
                  </a:tr>
                  <a:tr h="380783">
                    <a:tc>
                      <a:txBody>
                        <a:bodyPr/>
                        <a:lstStyle/>
                        <a:p>
                          <a:endParaRPr lang="ja-JP"/>
                        </a:p>
                      </a:txBody>
                      <a:tcPr>
                        <a:blipFill>
                          <a:blip r:embed="rId3"/>
                          <a:stretch>
                            <a:fillRect l="-291" t="-109677" r="-100581" b="-525806"/>
                          </a:stretch>
                        </a:blipFill>
                      </a:tcPr>
                    </a:tc>
                    <a:tc>
                      <a:txBody>
                        <a:bodyPr/>
                        <a:lstStyle/>
                        <a:p>
                          <a:pPr algn="ctr"/>
                          <a:r>
                            <a:rPr kumimoji="1" lang="en-US" altLang="ja-JP" dirty="0"/>
                            <a:t>770 mV</a:t>
                          </a:r>
                          <a:endParaRPr kumimoji="1" lang="ja-JP" altLang="en-US" dirty="0"/>
                        </a:p>
                      </a:txBody>
                      <a:tcPr/>
                    </a:tc>
                    <a:extLst>
                      <a:ext uri="{0D108BD9-81ED-4DB2-BD59-A6C34878D82A}">
                        <a16:rowId xmlns:a16="http://schemas.microsoft.com/office/drawing/2014/main" val="1096880040"/>
                      </a:ext>
                    </a:extLst>
                  </a:tr>
                  <a:tr h="380783">
                    <a:tc>
                      <a:txBody>
                        <a:bodyPr/>
                        <a:lstStyle/>
                        <a:p>
                          <a:endParaRPr lang="ja-JP"/>
                        </a:p>
                      </a:txBody>
                      <a:tcPr>
                        <a:blipFill>
                          <a:blip r:embed="rId3"/>
                          <a:stretch>
                            <a:fillRect l="-291" t="-206349" r="-100581" b="-417460"/>
                          </a:stretch>
                        </a:blipFill>
                      </a:tcPr>
                    </a:tc>
                    <a:tc>
                      <a:txBody>
                        <a:bodyPr/>
                        <a:lstStyle/>
                        <a:p>
                          <a:pPr algn="ctr"/>
                          <a:r>
                            <a:rPr kumimoji="1" lang="en-US" altLang="ja-JP" dirty="0"/>
                            <a:t>1 </a:t>
                          </a:r>
                          <a:r>
                            <a:rPr kumimoji="1" lang="en-US" altLang="ja-JP" dirty="0" err="1"/>
                            <a:t>nF</a:t>
                          </a:r>
                          <a:endParaRPr kumimoji="1" lang="ja-JP" altLang="en-US" dirty="0"/>
                        </a:p>
                      </a:txBody>
                      <a:tcPr/>
                    </a:tc>
                    <a:extLst>
                      <a:ext uri="{0D108BD9-81ED-4DB2-BD59-A6C34878D82A}">
                        <a16:rowId xmlns:a16="http://schemas.microsoft.com/office/drawing/2014/main" val="3208035543"/>
                      </a:ext>
                    </a:extLst>
                  </a:tr>
                  <a:tr h="380783">
                    <a:tc>
                      <a:txBody>
                        <a:bodyPr/>
                        <a:lstStyle/>
                        <a:p>
                          <a:endParaRPr lang="ja-JP"/>
                        </a:p>
                      </a:txBody>
                      <a:tcPr>
                        <a:blipFill>
                          <a:blip r:embed="rId3"/>
                          <a:stretch>
                            <a:fillRect l="-291" t="-311290" r="-100581" b="-324194"/>
                          </a:stretch>
                        </a:blipFill>
                      </a:tcPr>
                    </a:tc>
                    <a:tc>
                      <a:txBody>
                        <a:bodyPr/>
                        <a:lstStyle/>
                        <a:p>
                          <a:pPr algn="ctr"/>
                          <a:r>
                            <a:rPr kumimoji="1" lang="en-US" altLang="ja-JP" dirty="0"/>
                            <a:t>1 </a:t>
                          </a:r>
                          <a:r>
                            <a:rPr kumimoji="1" lang="en-US" altLang="ja-JP" dirty="0" err="1"/>
                            <a:t>kΩ</a:t>
                          </a:r>
                          <a:endParaRPr kumimoji="1" lang="ja-JP" altLang="en-US" dirty="0"/>
                        </a:p>
                      </a:txBody>
                      <a:tcPr/>
                    </a:tc>
                    <a:extLst>
                      <a:ext uri="{0D108BD9-81ED-4DB2-BD59-A6C34878D82A}">
                        <a16:rowId xmlns:a16="http://schemas.microsoft.com/office/drawing/2014/main" val="1639298411"/>
                      </a:ext>
                    </a:extLst>
                  </a:tr>
                  <a:tr h="380783">
                    <a:tc>
                      <a:txBody>
                        <a:bodyPr/>
                        <a:lstStyle/>
                        <a:p>
                          <a:endParaRPr lang="ja-JP"/>
                        </a:p>
                      </a:txBody>
                      <a:tcPr>
                        <a:blipFill>
                          <a:blip r:embed="rId3"/>
                          <a:stretch>
                            <a:fillRect l="-291" t="-404762" r="-100581" b="-219048"/>
                          </a:stretch>
                        </a:blipFill>
                      </a:tcPr>
                    </a:tc>
                    <a:tc>
                      <a:txBody>
                        <a:bodyPr/>
                        <a:lstStyle/>
                        <a:p>
                          <a:pPr algn="ctr"/>
                          <a:r>
                            <a:rPr kumimoji="1" lang="en-US" altLang="ja-JP" dirty="0"/>
                            <a:t>15 </a:t>
                          </a:r>
                          <a:r>
                            <a:rPr kumimoji="1" lang="en-US" altLang="ja-JP" dirty="0" err="1"/>
                            <a:t>kΩ</a:t>
                          </a:r>
                          <a:endParaRPr kumimoji="1" lang="ja-JP" altLang="en-US" dirty="0"/>
                        </a:p>
                      </a:txBody>
                      <a:tcPr/>
                    </a:tc>
                    <a:extLst>
                      <a:ext uri="{0D108BD9-81ED-4DB2-BD59-A6C34878D82A}">
                        <a16:rowId xmlns:a16="http://schemas.microsoft.com/office/drawing/2014/main" val="2288145695"/>
                      </a:ext>
                    </a:extLst>
                  </a:tr>
                  <a:tr h="380783">
                    <a:tc>
                      <a:txBody>
                        <a:bodyPr/>
                        <a:lstStyle/>
                        <a:p>
                          <a:endParaRPr lang="ja-JP"/>
                        </a:p>
                      </a:txBody>
                      <a:tcPr>
                        <a:blipFill>
                          <a:blip r:embed="rId3"/>
                          <a:stretch>
                            <a:fillRect l="-291" t="-512903" r="-100581" b="-122581"/>
                          </a:stretch>
                        </a:blipFill>
                      </a:tcPr>
                    </a:tc>
                    <a:tc>
                      <a:txBody>
                        <a:bodyPr/>
                        <a:lstStyle/>
                        <a:p>
                          <a:pPr algn="ctr"/>
                          <a:r>
                            <a:rPr kumimoji="1" lang="en-US" altLang="ja-JP" dirty="0"/>
                            <a:t>1.6 V</a:t>
                          </a:r>
                          <a:endParaRPr kumimoji="1" lang="ja-JP" altLang="en-US" dirty="0"/>
                        </a:p>
                      </a:txBody>
                      <a:tcPr/>
                    </a:tc>
                    <a:extLst>
                      <a:ext uri="{0D108BD9-81ED-4DB2-BD59-A6C34878D82A}">
                        <a16:rowId xmlns:a16="http://schemas.microsoft.com/office/drawing/2014/main" val="1740005845"/>
                      </a:ext>
                    </a:extLst>
                  </a:tr>
                  <a:tr h="380783">
                    <a:tc>
                      <a:txBody>
                        <a:bodyPr/>
                        <a:lstStyle/>
                        <a:p>
                          <a:endParaRPr lang="ja-JP"/>
                        </a:p>
                      </a:txBody>
                      <a:tcPr>
                        <a:blipFill>
                          <a:blip r:embed="rId3"/>
                          <a:stretch>
                            <a:fillRect l="-291" t="-603175" r="-100581" b="-20635"/>
                          </a:stretch>
                        </a:blipFill>
                      </a:tcPr>
                    </a:tc>
                    <a:tc>
                      <a:txBody>
                        <a:bodyPr/>
                        <a:lstStyle/>
                        <a:p>
                          <a:pPr algn="ctr"/>
                          <a:r>
                            <a:rPr kumimoji="1" lang="en-US" altLang="ja-JP" dirty="0"/>
                            <a:t>14 µA</a:t>
                          </a:r>
                          <a:endParaRPr kumimoji="1" lang="ja-JP" altLang="en-US" dirty="0"/>
                        </a:p>
                      </a:txBody>
                      <a:tcPr/>
                    </a:tc>
                    <a:extLst>
                      <a:ext uri="{0D108BD9-81ED-4DB2-BD59-A6C34878D82A}">
                        <a16:rowId xmlns:a16="http://schemas.microsoft.com/office/drawing/2014/main" val="1422263099"/>
                      </a:ext>
                    </a:extLst>
                  </a:tr>
                </a:tbl>
              </a:graphicData>
            </a:graphic>
          </p:graphicFrame>
        </mc:Fallback>
      </mc:AlternateContent>
      <p:pic>
        <p:nvPicPr>
          <p:cNvPr id="14" name="図 13">
            <a:extLst>
              <a:ext uri="{FF2B5EF4-FFF2-40B4-BE49-F238E27FC236}">
                <a16:creationId xmlns:a16="http://schemas.microsoft.com/office/drawing/2014/main" id="{5878E8CD-46DB-049E-DF60-9F73CEFFDBD6}"/>
              </a:ext>
            </a:extLst>
          </p:cNvPr>
          <p:cNvPicPr>
            <a:picLocks noChangeAspect="1"/>
          </p:cNvPicPr>
          <p:nvPr/>
        </p:nvPicPr>
        <p:blipFill>
          <a:blip r:embed="rId4"/>
          <a:stretch>
            <a:fillRect/>
          </a:stretch>
        </p:blipFill>
        <p:spPr>
          <a:xfrm>
            <a:off x="571664" y="1961626"/>
            <a:ext cx="5962405" cy="3938357"/>
          </a:xfrm>
          <a:prstGeom prst="rect">
            <a:avLst/>
          </a:prstGeom>
        </p:spPr>
      </p:pic>
    </p:spTree>
    <p:extLst>
      <p:ext uri="{BB962C8B-B14F-4D97-AF65-F5344CB8AC3E}">
        <p14:creationId xmlns:p14="http://schemas.microsoft.com/office/powerpoint/2010/main" val="1574668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E468CF-71BB-228E-425A-556963AA733E}"/>
              </a:ext>
            </a:extLst>
          </p:cNvPr>
          <p:cNvSpPr>
            <a:spLocks noGrp="1"/>
          </p:cNvSpPr>
          <p:nvPr>
            <p:ph type="title"/>
          </p:nvPr>
        </p:nvSpPr>
        <p:spPr/>
        <p:txBody>
          <a:bodyPr/>
          <a:lstStyle/>
          <a:p>
            <a:r>
              <a:rPr kumimoji="1" lang="en-US" altLang="ja-JP" dirty="0"/>
              <a:t>TIA</a:t>
            </a:r>
            <a:endParaRPr kumimoji="1" lang="ja-JP" altLang="en-US" dirty="0"/>
          </a:p>
        </p:txBody>
      </p:sp>
      <p:sp>
        <p:nvSpPr>
          <p:cNvPr id="3" name="コンテンツ プレースホルダー 2">
            <a:extLst>
              <a:ext uri="{FF2B5EF4-FFF2-40B4-BE49-F238E27FC236}">
                <a16:creationId xmlns:a16="http://schemas.microsoft.com/office/drawing/2014/main" id="{BA345AFB-69F1-C0D9-2102-A49BC00D9D71}"/>
              </a:ext>
            </a:extLst>
          </p:cNvPr>
          <p:cNvSpPr>
            <a:spLocks noGrp="1"/>
          </p:cNvSpPr>
          <p:nvPr>
            <p:ph idx="1"/>
          </p:nvPr>
        </p:nvSpPr>
        <p:spPr/>
        <p:txBody>
          <a:bodyPr/>
          <a:lstStyle/>
          <a:p>
            <a:r>
              <a:rPr kumimoji="1" lang="en-US" altLang="ja-JP" dirty="0"/>
              <a:t>TIA</a:t>
            </a:r>
            <a:r>
              <a:rPr kumimoji="1" lang="ja-JP" altLang="en-US" dirty="0"/>
              <a:t>　遮断　</a:t>
            </a:r>
            <a:r>
              <a:rPr kumimoji="1" lang="en-US" altLang="ja-JP" dirty="0"/>
              <a:t>3.1 GHz</a:t>
            </a:r>
          </a:p>
          <a:p>
            <a:endParaRPr lang="en-US" altLang="ja-JP" dirty="0"/>
          </a:p>
          <a:p>
            <a:endParaRPr kumimoji="1" lang="ja-JP" altLang="en-US" dirty="0"/>
          </a:p>
        </p:txBody>
      </p:sp>
      <p:graphicFrame>
        <p:nvGraphicFramePr>
          <p:cNvPr id="5" name="グラフ 4">
            <a:extLst>
              <a:ext uri="{FF2B5EF4-FFF2-40B4-BE49-F238E27FC236}">
                <a16:creationId xmlns:a16="http://schemas.microsoft.com/office/drawing/2014/main" id="{F713E9F1-81D5-0B62-BF0A-999A5218D3B6}"/>
              </a:ext>
            </a:extLst>
          </p:cNvPr>
          <p:cNvGraphicFramePr>
            <a:graphicFrameLocks/>
          </p:cNvGraphicFramePr>
          <p:nvPr>
            <p:extLst>
              <p:ext uri="{D42A27DB-BD31-4B8C-83A1-F6EECF244321}">
                <p14:modId xmlns:p14="http://schemas.microsoft.com/office/powerpoint/2010/main" val="3996498062"/>
              </p:ext>
            </p:extLst>
          </p:nvPr>
        </p:nvGraphicFramePr>
        <p:xfrm>
          <a:off x="2924687" y="1968910"/>
          <a:ext cx="6342625" cy="38055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84407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02A8B8-4BBD-FF2B-D8CD-C24E4F60EB95}"/>
              </a:ext>
            </a:extLst>
          </p:cNvPr>
          <p:cNvSpPr>
            <a:spLocks noGrp="1"/>
          </p:cNvSpPr>
          <p:nvPr>
            <p:ph type="title"/>
          </p:nvPr>
        </p:nvSpPr>
        <p:spPr/>
        <p:txBody>
          <a:bodyPr/>
          <a:lstStyle/>
          <a:p>
            <a:r>
              <a:rPr kumimoji="1" lang="ja-JP" altLang="en-US" dirty="0"/>
              <a:t>エミッタフォロワ</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B83305FC-AF73-3F17-3674-3013CE15E926}"/>
                  </a:ext>
                </a:extLst>
              </p:cNvPr>
              <p:cNvSpPr>
                <a:spLocks noGrp="1"/>
              </p:cNvSpPr>
              <p:nvPr>
                <p:ph idx="1"/>
              </p:nvPr>
            </p:nvSpPr>
            <p:spPr>
              <a:xfrm>
                <a:off x="812801" y="1295401"/>
                <a:ext cx="10437284" cy="4633451"/>
              </a:xfrm>
            </p:spPr>
            <p:txBody>
              <a:bodyPr/>
              <a:lstStyle/>
              <a:p>
                <a:r>
                  <a:rPr kumimoji="1" lang="ja-JP" altLang="en-US" dirty="0"/>
                  <a:t>入力</a:t>
                </a:r>
                <a:r>
                  <a:rPr kumimoji="1" lang="en-US" altLang="ja-JP" dirty="0"/>
                  <a:t>(TIA</a:t>
                </a:r>
                <a:r>
                  <a:rPr kumimoji="1" lang="ja-JP" altLang="en-US" dirty="0"/>
                  <a:t>の出力</a:t>
                </a:r>
                <a:r>
                  <a:rPr kumimoji="1" lang="en-US" altLang="ja-JP" dirty="0"/>
                  <a:t>)</a:t>
                </a:r>
                <a:r>
                  <a:rPr kumimoji="1" lang="ja-JP" altLang="en-US" dirty="0"/>
                  <a:t>は</a:t>
                </a:r>
                <a:r>
                  <a:rPr kumimoji="1" lang="en-US" altLang="ja-JP" dirty="0"/>
                  <a:t>1.6 V</a:t>
                </a:r>
                <a:r>
                  <a:rPr kumimoji="1" lang="ja-JP" altLang="en-US" dirty="0"/>
                  <a:t>、出力</a:t>
                </a:r>
                <a:r>
                  <a:rPr kumimoji="1" lang="en-US" altLang="ja-JP" dirty="0"/>
                  <a:t>(</a:t>
                </a:r>
                <a:r>
                  <a:rPr kumimoji="1" lang="ja-JP" altLang="en-US" dirty="0"/>
                  <a:t>ギルバートセルの入力</a:t>
                </a:r>
                <a:r>
                  <a:rPr kumimoji="1" lang="en-US" altLang="ja-JP" dirty="0"/>
                  <a:t>)</a:t>
                </a:r>
                <a:r>
                  <a:rPr kumimoji="1" lang="ja-JP" altLang="en-US" dirty="0"/>
                  <a:t>は</a:t>
                </a:r>
                <a:r>
                  <a:rPr kumimoji="1" lang="en-US" altLang="ja-JP" dirty="0"/>
                  <a:t>800 mV</a:t>
                </a:r>
              </a:p>
              <a:p>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𝑉</m:t>
                        </m:r>
                      </m:e>
                      <m:sub>
                        <m:r>
                          <a:rPr lang="en-US" altLang="ja-JP" b="0" i="1" smtClean="0">
                            <a:latin typeface="Cambria Math" panose="02040503050406030204" pitchFamily="18" charset="0"/>
                          </a:rPr>
                          <m:t>𝐵𝐸</m:t>
                        </m:r>
                      </m:sub>
                    </m:sSub>
                    <m:r>
                      <a:rPr lang="en-US" altLang="ja-JP" b="0" i="1" smtClean="0">
                        <a:latin typeface="Cambria Math" panose="02040503050406030204" pitchFamily="18" charset="0"/>
                      </a:rPr>
                      <m:t>=800 </m:t>
                    </m:r>
                    <m:r>
                      <m:rPr>
                        <m:sty m:val="p"/>
                      </m:rPr>
                      <a:rPr lang="en-US" altLang="ja-JP" b="0" i="0" smtClean="0">
                        <a:latin typeface="Cambria Math" panose="02040503050406030204" pitchFamily="18" charset="0"/>
                      </a:rPr>
                      <m:t>mV</m:t>
                    </m:r>
                  </m:oMath>
                </a14:m>
                <a:r>
                  <a:rPr lang="ja-JP" altLang="en-US" dirty="0"/>
                  <a:t>より</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𝐸𝐹</m:t>
                        </m:r>
                      </m:sub>
                    </m:sSub>
                    <m:r>
                      <a:rPr kumimoji="1" lang="en-US" altLang="ja-JP" b="0" i="1" smtClean="0">
                        <a:latin typeface="Cambria Math" panose="02040503050406030204" pitchFamily="18" charset="0"/>
                      </a:rPr>
                      <m:t>=14.3 </m:t>
                    </m:r>
                    <m:r>
                      <a:rPr kumimoji="1" lang="en-US" altLang="ja-JP" b="0" i="1" smtClean="0">
                        <a:latin typeface="Cambria Math" panose="02040503050406030204" pitchFamily="18" charset="0"/>
                      </a:rPr>
                      <m:t>𝑘</m:t>
                    </m:r>
                    <m:r>
                      <a:rPr lang="en-US" altLang="ja-JP" i="1">
                        <a:latin typeface="Cambria Math" panose="02040503050406030204" pitchFamily="18" charset="0"/>
                      </a:rPr>
                      <m:t>Ω</m:t>
                    </m:r>
                  </m:oMath>
                </a14:m>
                <a:endParaRPr kumimoji="1" lang="en-US" altLang="ja-JP" dirty="0"/>
              </a:p>
            </p:txBody>
          </p:sp>
        </mc:Choice>
        <mc:Fallback>
          <p:sp>
            <p:nvSpPr>
              <p:cNvPr id="3" name="コンテンツ プレースホルダー 2">
                <a:extLst>
                  <a:ext uri="{FF2B5EF4-FFF2-40B4-BE49-F238E27FC236}">
                    <a16:creationId xmlns:a16="http://schemas.microsoft.com/office/drawing/2014/main" id="{B83305FC-AF73-3F17-3674-3013CE15E926}"/>
                  </a:ext>
                </a:extLst>
              </p:cNvPr>
              <p:cNvSpPr>
                <a:spLocks noGrp="1" noRot="1" noChangeAspect="1" noMove="1" noResize="1" noEditPoints="1" noAdjustHandles="1" noChangeArrowheads="1" noChangeShapeType="1" noTextEdit="1"/>
              </p:cNvSpPr>
              <p:nvPr>
                <p:ph idx="1"/>
              </p:nvPr>
            </p:nvSpPr>
            <p:spPr>
              <a:xfrm>
                <a:off x="812801" y="1295401"/>
                <a:ext cx="10437284" cy="4633451"/>
              </a:xfrm>
              <a:blipFill>
                <a:blip r:embed="rId2"/>
                <a:stretch>
                  <a:fillRect l="-876" t="-1447"/>
                </a:stretch>
              </a:blipFill>
            </p:spPr>
            <p:txBody>
              <a:bodyPr/>
              <a:lstStyle/>
              <a:p>
                <a:r>
                  <a:rPr lang="ja-JP" altLang="en-US">
                    <a:noFill/>
                  </a:rPr>
                  <a:t> </a:t>
                </a:r>
              </a:p>
            </p:txBody>
          </p:sp>
        </mc:Fallback>
      </mc:AlternateContent>
      <p:grpSp>
        <p:nvGrpSpPr>
          <p:cNvPr id="26" name="グループ化 25">
            <a:extLst>
              <a:ext uri="{FF2B5EF4-FFF2-40B4-BE49-F238E27FC236}">
                <a16:creationId xmlns:a16="http://schemas.microsoft.com/office/drawing/2014/main" id="{E4588CA7-95AE-8AD2-9CE5-642632739D30}"/>
              </a:ext>
            </a:extLst>
          </p:cNvPr>
          <p:cNvGrpSpPr/>
          <p:nvPr/>
        </p:nvGrpSpPr>
        <p:grpSpPr>
          <a:xfrm>
            <a:off x="4178710" y="2241755"/>
            <a:ext cx="3505627" cy="3184383"/>
            <a:chOff x="8534552" y="2997494"/>
            <a:chExt cx="2856546" cy="2703948"/>
          </a:xfrm>
        </p:grpSpPr>
        <p:grpSp>
          <p:nvGrpSpPr>
            <p:cNvPr id="4" name="グループ化 3">
              <a:extLst>
                <a:ext uri="{FF2B5EF4-FFF2-40B4-BE49-F238E27FC236}">
                  <a16:creationId xmlns:a16="http://schemas.microsoft.com/office/drawing/2014/main" id="{D0165562-2CED-32FA-AC8E-46258D539A43}"/>
                </a:ext>
              </a:extLst>
            </p:cNvPr>
            <p:cNvGrpSpPr/>
            <p:nvPr/>
          </p:nvGrpSpPr>
          <p:grpSpPr>
            <a:xfrm>
              <a:off x="9902666" y="3823226"/>
              <a:ext cx="172921" cy="416072"/>
              <a:chOff x="4296697" y="3647797"/>
              <a:chExt cx="176980" cy="427702"/>
            </a:xfrm>
          </p:grpSpPr>
          <p:cxnSp>
            <p:nvCxnSpPr>
              <p:cNvPr id="5" name="直線コネクタ 4">
                <a:extLst>
                  <a:ext uri="{FF2B5EF4-FFF2-40B4-BE49-F238E27FC236}">
                    <a16:creationId xmlns:a16="http://schemas.microsoft.com/office/drawing/2014/main" id="{2D9BCEBF-1B50-B5C1-3725-4AFEC2E7EE2B}"/>
                  </a:ext>
                </a:extLst>
              </p:cNvPr>
              <p:cNvCxnSpPr/>
              <p:nvPr/>
            </p:nvCxnSpPr>
            <p:spPr bwMode="auto">
              <a:xfrm>
                <a:off x="4296697" y="3677265"/>
                <a:ext cx="0" cy="388373"/>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直線コネクタ 5">
                <a:extLst>
                  <a:ext uri="{FF2B5EF4-FFF2-40B4-BE49-F238E27FC236}">
                    <a16:creationId xmlns:a16="http://schemas.microsoft.com/office/drawing/2014/main" id="{008A1C7F-2574-9FFA-B039-481C1322B6EA}"/>
                  </a:ext>
                </a:extLst>
              </p:cNvPr>
              <p:cNvCxnSpPr/>
              <p:nvPr/>
            </p:nvCxnSpPr>
            <p:spPr bwMode="auto">
              <a:xfrm flipV="1">
                <a:off x="4296697" y="3647797"/>
                <a:ext cx="167148" cy="167148"/>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直線コネクタ 6">
                <a:extLst>
                  <a:ext uri="{FF2B5EF4-FFF2-40B4-BE49-F238E27FC236}">
                    <a16:creationId xmlns:a16="http://schemas.microsoft.com/office/drawing/2014/main" id="{95BCB665-0D5E-3346-8E21-02E7388FB1EC}"/>
                  </a:ext>
                </a:extLst>
              </p:cNvPr>
              <p:cNvCxnSpPr/>
              <p:nvPr/>
            </p:nvCxnSpPr>
            <p:spPr bwMode="auto">
              <a:xfrm>
                <a:off x="4306529" y="3908351"/>
                <a:ext cx="167148" cy="167148"/>
              </a:xfrm>
              <a:prstGeom prst="line">
                <a:avLst/>
              </a:prstGeom>
              <a:solidFill>
                <a:srgbClr val="00B8FF"/>
              </a:solidFill>
              <a:ln w="19050" cap="flat" cmpd="sng" algn="ctr">
                <a:solidFill>
                  <a:sysClr val="windowText" lastClr="00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8" name="直線コネクタ 7">
              <a:extLst>
                <a:ext uri="{FF2B5EF4-FFF2-40B4-BE49-F238E27FC236}">
                  <a16:creationId xmlns:a16="http://schemas.microsoft.com/office/drawing/2014/main" id="{4D7CF289-7EB2-FB90-9E1E-1B3EE6A4A6C0}"/>
                </a:ext>
              </a:extLst>
            </p:cNvPr>
            <p:cNvCxnSpPr/>
            <p:nvPr/>
          </p:nvCxnSpPr>
          <p:spPr bwMode="auto">
            <a:xfrm>
              <a:off x="10065980" y="3281893"/>
              <a:ext cx="0" cy="541333"/>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線コネクタ 8">
              <a:extLst>
                <a:ext uri="{FF2B5EF4-FFF2-40B4-BE49-F238E27FC236}">
                  <a16:creationId xmlns:a16="http://schemas.microsoft.com/office/drawing/2014/main" id="{824E5834-5A24-8E96-51CB-AAA8B4AFC50A}"/>
                </a:ext>
              </a:extLst>
            </p:cNvPr>
            <p:cNvCxnSpPr/>
            <p:nvPr/>
          </p:nvCxnSpPr>
          <p:spPr bwMode="auto">
            <a:xfrm>
              <a:off x="10054644" y="4499088"/>
              <a:ext cx="685800" cy="0"/>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線コネクタ 9">
              <a:extLst>
                <a:ext uri="{FF2B5EF4-FFF2-40B4-BE49-F238E27FC236}">
                  <a16:creationId xmlns:a16="http://schemas.microsoft.com/office/drawing/2014/main" id="{13FF2960-F729-7AA6-9683-6AB10C1F8054}"/>
                </a:ext>
              </a:extLst>
            </p:cNvPr>
            <p:cNvCxnSpPr/>
            <p:nvPr/>
          </p:nvCxnSpPr>
          <p:spPr bwMode="auto">
            <a:xfrm>
              <a:off x="10054644" y="4229705"/>
              <a:ext cx="0" cy="493361"/>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正方形/長方形 10">
              <a:extLst>
                <a:ext uri="{FF2B5EF4-FFF2-40B4-BE49-F238E27FC236}">
                  <a16:creationId xmlns:a16="http://schemas.microsoft.com/office/drawing/2014/main" id="{3F19642C-AD07-94B9-5F9D-26EAB6A505CE}"/>
                </a:ext>
              </a:extLst>
            </p:cNvPr>
            <p:cNvSpPr/>
            <p:nvPr/>
          </p:nvSpPr>
          <p:spPr>
            <a:xfrm>
              <a:off x="9930414" y="4729408"/>
              <a:ext cx="248460" cy="506896"/>
            </a:xfrm>
            <a:prstGeom prst="rect">
              <a:avLst/>
            </a:prstGeom>
            <a:noFill/>
            <a:ln w="19050" cap="flat" cmpd="sng" algn="ctr">
              <a:solidFill>
                <a:srgbClr val="156082">
                  <a:shade val="1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游ゴシック" panose="02110004020202020204"/>
                <a:ea typeface="游ゴシック" panose="020B0400000000000000" pitchFamily="50" charset="-128"/>
                <a:cs typeface="+mn-cs"/>
              </a:endParaRPr>
            </a:p>
          </p:txBody>
        </p:sp>
        <p:cxnSp>
          <p:nvCxnSpPr>
            <p:cNvPr id="12" name="直線コネクタ 11">
              <a:extLst>
                <a:ext uri="{FF2B5EF4-FFF2-40B4-BE49-F238E27FC236}">
                  <a16:creationId xmlns:a16="http://schemas.microsoft.com/office/drawing/2014/main" id="{8E2F0E6F-DCBD-F0C4-3F10-5EFC7BBC162B}"/>
                </a:ext>
              </a:extLst>
            </p:cNvPr>
            <p:cNvCxnSpPr/>
            <p:nvPr/>
          </p:nvCxnSpPr>
          <p:spPr bwMode="auto">
            <a:xfrm>
              <a:off x="10049415" y="5247835"/>
              <a:ext cx="0" cy="310118"/>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3" name="グループ化 12">
              <a:extLst>
                <a:ext uri="{FF2B5EF4-FFF2-40B4-BE49-F238E27FC236}">
                  <a16:creationId xmlns:a16="http://schemas.microsoft.com/office/drawing/2014/main" id="{BA57CF21-0F8B-314C-6885-B13DDFD38370}"/>
                </a:ext>
              </a:extLst>
            </p:cNvPr>
            <p:cNvGrpSpPr/>
            <p:nvPr/>
          </p:nvGrpSpPr>
          <p:grpSpPr>
            <a:xfrm>
              <a:off x="9907750" y="5562598"/>
              <a:ext cx="309911" cy="138844"/>
              <a:chOff x="2987919" y="4044462"/>
              <a:chExt cx="389792" cy="164117"/>
            </a:xfrm>
          </p:grpSpPr>
          <p:cxnSp>
            <p:nvCxnSpPr>
              <p:cNvPr id="14" name="直線コネクタ 13">
                <a:extLst>
                  <a:ext uri="{FF2B5EF4-FFF2-40B4-BE49-F238E27FC236}">
                    <a16:creationId xmlns:a16="http://schemas.microsoft.com/office/drawing/2014/main" id="{418F6A87-AB14-BEAE-2E98-9FF536E48910}"/>
                  </a:ext>
                </a:extLst>
              </p:cNvPr>
              <p:cNvCxnSpPr/>
              <p:nvPr/>
            </p:nvCxnSpPr>
            <p:spPr>
              <a:xfrm>
                <a:off x="2987919" y="4044462"/>
                <a:ext cx="389792" cy="0"/>
              </a:xfrm>
              <a:prstGeom prst="line">
                <a:avLst/>
              </a:prstGeom>
              <a:noFill/>
              <a:ln w="19050" cap="flat" cmpd="sng" algn="ctr">
                <a:solidFill>
                  <a:sysClr val="windowText" lastClr="000000"/>
                </a:solidFill>
                <a:prstDash val="solid"/>
                <a:miter lim="800000"/>
              </a:ln>
              <a:effectLst/>
            </p:spPr>
          </p:cxnSp>
          <p:cxnSp>
            <p:nvCxnSpPr>
              <p:cNvPr id="15" name="直線コネクタ 14">
                <a:extLst>
                  <a:ext uri="{FF2B5EF4-FFF2-40B4-BE49-F238E27FC236}">
                    <a16:creationId xmlns:a16="http://schemas.microsoft.com/office/drawing/2014/main" id="{0573CEE6-1B4D-AC18-C712-B9C845E9FB24}"/>
                  </a:ext>
                </a:extLst>
              </p:cNvPr>
              <p:cNvCxnSpPr/>
              <p:nvPr/>
            </p:nvCxnSpPr>
            <p:spPr>
              <a:xfrm flipH="1">
                <a:off x="2987919" y="4044462"/>
                <a:ext cx="85848" cy="152397"/>
              </a:xfrm>
              <a:prstGeom prst="line">
                <a:avLst/>
              </a:prstGeom>
              <a:noFill/>
              <a:ln w="19050" cap="flat" cmpd="sng" algn="ctr">
                <a:solidFill>
                  <a:sysClr val="windowText" lastClr="000000"/>
                </a:solidFill>
                <a:prstDash val="solid"/>
                <a:miter lim="800000"/>
              </a:ln>
              <a:effectLst/>
            </p:spPr>
          </p:cxnSp>
          <p:cxnSp>
            <p:nvCxnSpPr>
              <p:cNvPr id="16" name="直線コネクタ 15">
                <a:extLst>
                  <a:ext uri="{FF2B5EF4-FFF2-40B4-BE49-F238E27FC236}">
                    <a16:creationId xmlns:a16="http://schemas.microsoft.com/office/drawing/2014/main" id="{1CB1606C-CF34-59AF-D847-54549ECB0A4E}"/>
                  </a:ext>
                </a:extLst>
              </p:cNvPr>
              <p:cNvCxnSpPr/>
              <p:nvPr/>
            </p:nvCxnSpPr>
            <p:spPr>
              <a:xfrm flipH="1">
                <a:off x="3092810" y="4056182"/>
                <a:ext cx="85848" cy="152397"/>
              </a:xfrm>
              <a:prstGeom prst="line">
                <a:avLst/>
              </a:prstGeom>
              <a:noFill/>
              <a:ln w="19050" cap="flat" cmpd="sng" algn="ctr">
                <a:solidFill>
                  <a:sysClr val="windowText" lastClr="000000"/>
                </a:solidFill>
                <a:prstDash val="solid"/>
                <a:miter lim="800000"/>
              </a:ln>
              <a:effectLst/>
            </p:spPr>
          </p:cxnSp>
          <p:cxnSp>
            <p:nvCxnSpPr>
              <p:cNvPr id="17" name="直線コネクタ 16">
                <a:extLst>
                  <a:ext uri="{FF2B5EF4-FFF2-40B4-BE49-F238E27FC236}">
                    <a16:creationId xmlns:a16="http://schemas.microsoft.com/office/drawing/2014/main" id="{3A572472-C354-18DB-7439-1EE5C40BFD84}"/>
                  </a:ext>
                </a:extLst>
              </p:cNvPr>
              <p:cNvCxnSpPr/>
              <p:nvPr/>
            </p:nvCxnSpPr>
            <p:spPr>
              <a:xfrm flipH="1">
                <a:off x="3218347" y="4050322"/>
                <a:ext cx="85848" cy="152397"/>
              </a:xfrm>
              <a:prstGeom prst="line">
                <a:avLst/>
              </a:prstGeom>
              <a:noFill/>
              <a:ln w="19050" cap="flat" cmpd="sng" algn="ctr">
                <a:solidFill>
                  <a:sysClr val="windowText" lastClr="000000"/>
                </a:solidFill>
                <a:prstDash val="solid"/>
                <a:miter lim="800000"/>
              </a:ln>
              <a:effectLst/>
            </p:spPr>
          </p:cxnSp>
        </p:grpSp>
        <p:sp>
          <p:nvSpPr>
            <p:cNvPr id="18" name="楕円 17">
              <a:extLst>
                <a:ext uri="{FF2B5EF4-FFF2-40B4-BE49-F238E27FC236}">
                  <a16:creationId xmlns:a16="http://schemas.microsoft.com/office/drawing/2014/main" id="{2A6DDE55-3BE4-7700-0B2C-9BE54D6C861B}"/>
                </a:ext>
              </a:extLst>
            </p:cNvPr>
            <p:cNvSpPr/>
            <p:nvPr/>
          </p:nvSpPr>
          <p:spPr bwMode="auto">
            <a:xfrm>
              <a:off x="10750275" y="4450071"/>
              <a:ext cx="98462" cy="98033"/>
            </a:xfrm>
            <a:prstGeom prst="ellipse">
              <a:avLst/>
            </a:prstGeom>
            <a:noFill/>
            <a:ln w="1905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449263"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ja-JP" altLang="en-US" sz="2400" b="0" i="0" u="none" strike="noStrike" kern="0" cap="none" spc="0" normalizeH="0" baseline="0" noProof="0">
                <a:ln>
                  <a:noFill/>
                </a:ln>
                <a:solidFill>
                  <a:prstClr val="white"/>
                </a:solidFill>
                <a:effectLst/>
                <a:uLnTx/>
                <a:uFillTx/>
                <a:latin typeface="游ゴシック" panose="02110004020202020204"/>
                <a:ea typeface="游ゴシック" panose="020B0400000000000000" pitchFamily="50" charset="-128"/>
                <a:cs typeface="+mn-cs"/>
              </a:endParaRPr>
            </a:p>
          </p:txBody>
        </p:sp>
        <p:cxnSp>
          <p:nvCxnSpPr>
            <p:cNvPr id="19" name="直線コネクタ 18">
              <a:extLst>
                <a:ext uri="{FF2B5EF4-FFF2-40B4-BE49-F238E27FC236}">
                  <a16:creationId xmlns:a16="http://schemas.microsoft.com/office/drawing/2014/main" id="{2CC0FE4E-2468-E2B9-EFD8-AB89756FE578}"/>
                </a:ext>
              </a:extLst>
            </p:cNvPr>
            <p:cNvCxnSpPr/>
            <p:nvPr/>
          </p:nvCxnSpPr>
          <p:spPr bwMode="auto">
            <a:xfrm>
              <a:off x="9675287" y="3281893"/>
              <a:ext cx="834887" cy="0"/>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a14="http://schemas.microsoft.com/office/drawing/2010/main" Requires="a14">
            <p:sp>
              <p:nvSpPr>
                <p:cNvPr id="20" name="テキスト ボックス 19">
                  <a:extLst>
                    <a:ext uri="{FF2B5EF4-FFF2-40B4-BE49-F238E27FC236}">
                      <a16:creationId xmlns:a16="http://schemas.microsoft.com/office/drawing/2014/main" id="{7D08A0C5-094B-FC15-BE10-8BA2D152F8B0}"/>
                    </a:ext>
                  </a:extLst>
                </p:cNvPr>
                <p:cNvSpPr txBox="1"/>
                <p:nvPr/>
              </p:nvSpPr>
              <p:spPr>
                <a:xfrm>
                  <a:off x="10472605" y="2997494"/>
                  <a:ext cx="729591" cy="35929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solidFill>
                                  <a:prstClr val="black"/>
                                </a:solidFill>
                                <a:latin typeface="Cambria Math" panose="02040503050406030204" pitchFamily="18" charset="0"/>
                              </a:rPr>
                            </m:ctrlPr>
                          </m:sSubPr>
                          <m:e>
                            <m:r>
                              <a:rPr lang="en-US" altLang="ja-JP" i="1" smtClean="0">
                                <a:solidFill>
                                  <a:prstClr val="black"/>
                                </a:solidFill>
                                <a:latin typeface="Cambria Math" panose="02040503050406030204" pitchFamily="18" charset="0"/>
                              </a:rPr>
                              <m:t>𝑉</m:t>
                            </m:r>
                          </m:e>
                          <m:sub>
                            <m:r>
                              <a:rPr lang="en-US" altLang="ja-JP" i="1" smtClean="0">
                                <a:solidFill>
                                  <a:prstClr val="black"/>
                                </a:solidFill>
                                <a:latin typeface="Cambria Math" panose="02040503050406030204" pitchFamily="18" charset="0"/>
                              </a:rPr>
                              <m:t>𝐷𝐷</m:t>
                            </m:r>
                          </m:sub>
                        </m:sSub>
                      </m:oMath>
                    </m:oMathPara>
                  </a14:m>
                  <a:endParaRPr lang="ja-JP" altLang="en-US" dirty="0">
                    <a:solidFill>
                      <a:prstClr val="black"/>
                    </a:solidFill>
                    <a:latin typeface="游ゴシック" panose="02110004020202020204"/>
                    <a:ea typeface="游ゴシック" panose="020B0400000000000000" pitchFamily="50" charset="-128"/>
                  </a:endParaRPr>
                </a:p>
              </p:txBody>
            </p:sp>
          </mc:Choice>
          <mc:Fallback>
            <p:sp>
              <p:nvSpPr>
                <p:cNvPr id="20" name="テキスト ボックス 19">
                  <a:extLst>
                    <a:ext uri="{FF2B5EF4-FFF2-40B4-BE49-F238E27FC236}">
                      <a16:creationId xmlns:a16="http://schemas.microsoft.com/office/drawing/2014/main" id="{7D08A0C5-094B-FC15-BE10-8BA2D152F8B0}"/>
                    </a:ext>
                  </a:extLst>
                </p:cNvPr>
                <p:cNvSpPr txBox="1">
                  <a:spLocks noRot="1" noChangeAspect="1" noMove="1" noResize="1" noEditPoints="1" noAdjustHandles="1" noChangeArrowheads="1" noChangeShapeType="1" noTextEdit="1"/>
                </p:cNvSpPr>
                <p:nvPr/>
              </p:nvSpPr>
              <p:spPr>
                <a:xfrm>
                  <a:off x="10472605" y="2997494"/>
                  <a:ext cx="729591" cy="359290"/>
                </a:xfrm>
                <a:prstGeom prst="rect">
                  <a:avLst/>
                </a:prstGeom>
                <a:blipFill>
                  <a:blip r:embed="rId3"/>
                  <a:stretch>
                    <a:fillRect/>
                  </a:stretch>
                </a:blipFill>
              </p:spPr>
              <p:txBody>
                <a:bodyPr/>
                <a:lstStyle/>
                <a:p>
                  <a:r>
                    <a:rPr lang="ja-JP" altLang="en-US">
                      <a:noFill/>
                    </a:rPr>
                    <a:t> </a:t>
                  </a:r>
                </a:p>
              </p:txBody>
            </p:sp>
          </mc:Fallback>
        </mc:AlternateContent>
        <p:cxnSp>
          <p:nvCxnSpPr>
            <p:cNvPr id="21" name="直線コネクタ 20">
              <a:extLst>
                <a:ext uri="{FF2B5EF4-FFF2-40B4-BE49-F238E27FC236}">
                  <a16:creationId xmlns:a16="http://schemas.microsoft.com/office/drawing/2014/main" id="{24B391C0-6870-DD62-1BB6-0C03A12160D9}"/>
                </a:ext>
              </a:extLst>
            </p:cNvPr>
            <p:cNvCxnSpPr/>
            <p:nvPr/>
          </p:nvCxnSpPr>
          <p:spPr bwMode="auto">
            <a:xfrm>
              <a:off x="9167170" y="4046877"/>
              <a:ext cx="735496" cy="0"/>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楕円 21">
              <a:extLst>
                <a:ext uri="{FF2B5EF4-FFF2-40B4-BE49-F238E27FC236}">
                  <a16:creationId xmlns:a16="http://schemas.microsoft.com/office/drawing/2014/main" id="{D9113C7D-84AA-50CD-7585-52CECF935058}"/>
                </a:ext>
              </a:extLst>
            </p:cNvPr>
            <p:cNvSpPr/>
            <p:nvPr/>
          </p:nvSpPr>
          <p:spPr bwMode="auto">
            <a:xfrm>
              <a:off x="9068707" y="4012339"/>
              <a:ext cx="98462" cy="98033"/>
            </a:xfrm>
            <a:prstGeom prst="ellipse">
              <a:avLst/>
            </a:prstGeom>
            <a:noFill/>
            <a:ln w="1905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449263"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ja-JP" altLang="en-US" sz="2400" b="0" i="0" u="none" strike="noStrike" kern="0" cap="none" spc="0" normalizeH="0" baseline="0" noProof="0">
                <a:ln>
                  <a:noFill/>
                </a:ln>
                <a:solidFill>
                  <a:prstClr val="white"/>
                </a:solidFill>
                <a:effectLst/>
                <a:uLnTx/>
                <a:uFillTx/>
                <a:latin typeface="游ゴシック" panose="02110004020202020204"/>
                <a:ea typeface="游ゴシック" panose="020B0400000000000000" pitchFamily="50" charset="-128"/>
                <a:cs typeface="+mn-cs"/>
              </a:endParaRPr>
            </a:p>
          </p:txBody>
        </p:sp>
        <mc:AlternateContent xmlns:mc="http://schemas.openxmlformats.org/markup-compatibility/2006">
          <mc:Choice xmlns:a14="http://schemas.microsoft.com/office/drawing/2010/main" Requires="a14">
            <p:sp>
              <p:nvSpPr>
                <p:cNvPr id="23" name="テキスト ボックス 22">
                  <a:extLst>
                    <a:ext uri="{FF2B5EF4-FFF2-40B4-BE49-F238E27FC236}">
                      <a16:creationId xmlns:a16="http://schemas.microsoft.com/office/drawing/2014/main" id="{4D4B62B2-B037-F1FC-765C-66710C2BF783}"/>
                    </a:ext>
                  </a:extLst>
                </p:cNvPr>
                <p:cNvSpPr txBox="1"/>
                <p:nvPr/>
              </p:nvSpPr>
              <p:spPr>
                <a:xfrm>
                  <a:off x="8534552" y="3876689"/>
                  <a:ext cx="61551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solidFill>
                                  <a:prstClr val="black"/>
                                </a:solidFill>
                                <a:latin typeface="Cambria Math" panose="02040503050406030204" pitchFamily="18" charset="0"/>
                              </a:rPr>
                            </m:ctrlPr>
                          </m:sSubPr>
                          <m:e>
                            <m:r>
                              <a:rPr lang="en-US" altLang="ja-JP" i="1" smtClean="0">
                                <a:solidFill>
                                  <a:prstClr val="black"/>
                                </a:solidFill>
                                <a:latin typeface="Cambria Math" panose="02040503050406030204" pitchFamily="18" charset="0"/>
                              </a:rPr>
                              <m:t>𝑉</m:t>
                            </m:r>
                          </m:e>
                          <m:sub>
                            <m:r>
                              <a:rPr lang="en-US" altLang="ja-JP" i="1" smtClean="0">
                                <a:solidFill>
                                  <a:prstClr val="black"/>
                                </a:solidFill>
                                <a:latin typeface="Cambria Math" panose="02040503050406030204" pitchFamily="18" charset="0"/>
                              </a:rPr>
                              <m:t>𝑖𝑛</m:t>
                            </m:r>
                          </m:sub>
                        </m:sSub>
                      </m:oMath>
                    </m:oMathPara>
                  </a14:m>
                  <a:endParaRPr lang="ja-JP" altLang="en-US" dirty="0">
                    <a:solidFill>
                      <a:prstClr val="black"/>
                    </a:solidFill>
                    <a:latin typeface="游ゴシック" panose="02110004020202020204"/>
                    <a:ea typeface="游ゴシック" panose="020B0400000000000000" pitchFamily="50" charset="-128"/>
                  </a:endParaRPr>
                </a:p>
              </p:txBody>
            </p:sp>
          </mc:Choice>
          <mc:Fallback>
            <p:sp>
              <p:nvSpPr>
                <p:cNvPr id="23" name="テキスト ボックス 22">
                  <a:extLst>
                    <a:ext uri="{FF2B5EF4-FFF2-40B4-BE49-F238E27FC236}">
                      <a16:creationId xmlns:a16="http://schemas.microsoft.com/office/drawing/2014/main" id="{4D4B62B2-B037-F1FC-765C-66710C2BF783}"/>
                    </a:ext>
                  </a:extLst>
                </p:cNvPr>
                <p:cNvSpPr txBox="1">
                  <a:spLocks noRot="1" noChangeAspect="1" noMove="1" noResize="1" noEditPoints="1" noAdjustHandles="1" noChangeArrowheads="1" noChangeShapeType="1" noTextEdit="1"/>
                </p:cNvSpPr>
                <p:nvPr/>
              </p:nvSpPr>
              <p:spPr>
                <a:xfrm>
                  <a:off x="8534552" y="3876689"/>
                  <a:ext cx="615510" cy="36933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4" name="テキスト ボックス 23">
                  <a:extLst>
                    <a:ext uri="{FF2B5EF4-FFF2-40B4-BE49-F238E27FC236}">
                      <a16:creationId xmlns:a16="http://schemas.microsoft.com/office/drawing/2014/main" id="{D77DA636-AE42-104D-260F-28B330394F99}"/>
                    </a:ext>
                  </a:extLst>
                </p:cNvPr>
                <p:cNvSpPr txBox="1"/>
                <p:nvPr/>
              </p:nvSpPr>
              <p:spPr>
                <a:xfrm>
                  <a:off x="10775588" y="4320452"/>
                  <a:ext cx="61551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solidFill>
                                  <a:prstClr val="black"/>
                                </a:solidFill>
                                <a:latin typeface="Cambria Math" panose="02040503050406030204" pitchFamily="18" charset="0"/>
                              </a:rPr>
                            </m:ctrlPr>
                          </m:sSubPr>
                          <m:e>
                            <m:r>
                              <a:rPr lang="en-US" altLang="ja-JP" i="1" smtClean="0">
                                <a:solidFill>
                                  <a:prstClr val="black"/>
                                </a:solidFill>
                                <a:latin typeface="Cambria Math" panose="02040503050406030204" pitchFamily="18" charset="0"/>
                              </a:rPr>
                              <m:t>𝑉</m:t>
                            </m:r>
                          </m:e>
                          <m:sub>
                            <m:r>
                              <a:rPr lang="en-US" altLang="ja-JP" i="1" smtClean="0">
                                <a:solidFill>
                                  <a:prstClr val="black"/>
                                </a:solidFill>
                                <a:latin typeface="Cambria Math" panose="02040503050406030204" pitchFamily="18" charset="0"/>
                              </a:rPr>
                              <m:t>𝑜𝑢𝑡</m:t>
                            </m:r>
                          </m:sub>
                        </m:sSub>
                      </m:oMath>
                    </m:oMathPara>
                  </a14:m>
                  <a:endParaRPr lang="ja-JP" altLang="en-US" dirty="0">
                    <a:solidFill>
                      <a:prstClr val="black"/>
                    </a:solidFill>
                    <a:latin typeface="游ゴシック" panose="02110004020202020204"/>
                    <a:ea typeface="游ゴシック" panose="020B0400000000000000" pitchFamily="50" charset="-128"/>
                  </a:endParaRPr>
                </a:p>
              </p:txBody>
            </p:sp>
          </mc:Choice>
          <mc:Fallback>
            <p:sp>
              <p:nvSpPr>
                <p:cNvPr id="24" name="テキスト ボックス 23">
                  <a:extLst>
                    <a:ext uri="{FF2B5EF4-FFF2-40B4-BE49-F238E27FC236}">
                      <a16:creationId xmlns:a16="http://schemas.microsoft.com/office/drawing/2014/main" id="{D77DA636-AE42-104D-260F-28B330394F99}"/>
                    </a:ext>
                  </a:extLst>
                </p:cNvPr>
                <p:cNvSpPr txBox="1">
                  <a:spLocks noRot="1" noChangeAspect="1" noMove="1" noResize="1" noEditPoints="1" noAdjustHandles="1" noChangeArrowheads="1" noChangeShapeType="1" noTextEdit="1"/>
                </p:cNvSpPr>
                <p:nvPr/>
              </p:nvSpPr>
              <p:spPr>
                <a:xfrm>
                  <a:off x="10775588" y="4320452"/>
                  <a:ext cx="615510" cy="369332"/>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5" name="テキスト ボックス 24">
                  <a:extLst>
                    <a:ext uri="{FF2B5EF4-FFF2-40B4-BE49-F238E27FC236}">
                      <a16:creationId xmlns:a16="http://schemas.microsoft.com/office/drawing/2014/main" id="{995A1327-8FFE-4A59-3883-CABBDDB5F396}"/>
                    </a:ext>
                  </a:extLst>
                </p:cNvPr>
                <p:cNvSpPr txBox="1"/>
                <p:nvPr/>
              </p:nvSpPr>
              <p:spPr>
                <a:xfrm>
                  <a:off x="10116548" y="4792101"/>
                  <a:ext cx="61551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solidFill>
                                  <a:prstClr val="black"/>
                                </a:solidFill>
                                <a:latin typeface="Cambria Math" panose="02040503050406030204" pitchFamily="18" charset="0"/>
                              </a:rPr>
                            </m:ctrlPr>
                          </m:sSubPr>
                          <m:e>
                            <m:r>
                              <a:rPr lang="en-US" altLang="ja-JP" i="1" smtClean="0">
                                <a:solidFill>
                                  <a:prstClr val="black"/>
                                </a:solidFill>
                                <a:latin typeface="Cambria Math" panose="02040503050406030204" pitchFamily="18" charset="0"/>
                              </a:rPr>
                              <m:t>𝑅</m:t>
                            </m:r>
                          </m:e>
                          <m:sub>
                            <m:r>
                              <a:rPr lang="en-US" altLang="ja-JP" i="1" smtClean="0">
                                <a:solidFill>
                                  <a:prstClr val="black"/>
                                </a:solidFill>
                                <a:latin typeface="Cambria Math" panose="02040503050406030204" pitchFamily="18" charset="0"/>
                              </a:rPr>
                              <m:t>𝐸𝐹</m:t>
                            </m:r>
                          </m:sub>
                        </m:sSub>
                      </m:oMath>
                    </m:oMathPara>
                  </a14:m>
                  <a:endParaRPr lang="ja-JP" altLang="en-US" dirty="0">
                    <a:solidFill>
                      <a:prstClr val="black"/>
                    </a:solidFill>
                    <a:latin typeface="游ゴシック" panose="02110004020202020204"/>
                    <a:ea typeface="游ゴシック" panose="020B0400000000000000" pitchFamily="50" charset="-128"/>
                  </a:endParaRPr>
                </a:p>
              </p:txBody>
            </p:sp>
          </mc:Choice>
          <mc:Fallback>
            <p:sp>
              <p:nvSpPr>
                <p:cNvPr id="25" name="テキスト ボックス 24">
                  <a:extLst>
                    <a:ext uri="{FF2B5EF4-FFF2-40B4-BE49-F238E27FC236}">
                      <a16:creationId xmlns:a16="http://schemas.microsoft.com/office/drawing/2014/main" id="{995A1327-8FFE-4A59-3883-CABBDDB5F396}"/>
                    </a:ext>
                  </a:extLst>
                </p:cNvPr>
                <p:cNvSpPr txBox="1">
                  <a:spLocks noRot="1" noChangeAspect="1" noMove="1" noResize="1" noEditPoints="1" noAdjustHandles="1" noChangeArrowheads="1" noChangeShapeType="1" noTextEdit="1"/>
                </p:cNvSpPr>
                <p:nvPr/>
              </p:nvSpPr>
              <p:spPr>
                <a:xfrm>
                  <a:off x="10116548" y="4792101"/>
                  <a:ext cx="615510" cy="369332"/>
                </a:xfrm>
                <a:prstGeom prst="rect">
                  <a:avLst/>
                </a:prstGeom>
                <a:blipFill>
                  <a:blip r:embed="rId6"/>
                  <a:stretch>
                    <a:fillRect/>
                  </a:stretch>
                </a:blipFill>
              </p:spPr>
              <p:txBody>
                <a:bodyPr/>
                <a:lstStyle/>
                <a:p>
                  <a:r>
                    <a:rPr lang="ja-JP" altLang="en-US">
                      <a:noFill/>
                    </a:rPr>
                    <a:t> </a:t>
                  </a:r>
                </a:p>
              </p:txBody>
            </p:sp>
          </mc:Fallback>
        </mc:AlternateContent>
      </p:grpSp>
    </p:spTree>
    <p:extLst>
      <p:ext uri="{BB962C8B-B14F-4D97-AF65-F5344CB8AC3E}">
        <p14:creationId xmlns:p14="http://schemas.microsoft.com/office/powerpoint/2010/main" val="3223998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7914C4-6199-95D7-D08F-ADEAA8C09F0D}"/>
              </a:ext>
            </a:extLst>
          </p:cNvPr>
          <p:cNvSpPr>
            <a:spLocks noGrp="1"/>
          </p:cNvSpPr>
          <p:nvPr>
            <p:ph type="title"/>
          </p:nvPr>
        </p:nvSpPr>
        <p:spPr/>
        <p:txBody>
          <a:bodyPr/>
          <a:lstStyle/>
          <a:p>
            <a:r>
              <a:rPr kumimoji="1" lang="en-US" altLang="ja-JP" dirty="0"/>
              <a:t>TIA+</a:t>
            </a:r>
            <a:r>
              <a:rPr kumimoji="1" lang="ja-JP" altLang="en-US" dirty="0"/>
              <a:t>並列化ギルバートセル</a:t>
            </a:r>
            <a:r>
              <a:rPr kumimoji="1" lang="en-US" altLang="ja-JP" dirty="0"/>
              <a:t>+EF</a:t>
            </a:r>
            <a:endParaRPr kumimoji="1" lang="ja-JP" altLang="en-US" dirty="0"/>
          </a:p>
        </p:txBody>
      </p:sp>
      <p:sp>
        <p:nvSpPr>
          <p:cNvPr id="3" name="コンテンツ プレースホルダー 2">
            <a:extLst>
              <a:ext uri="{FF2B5EF4-FFF2-40B4-BE49-F238E27FC236}">
                <a16:creationId xmlns:a16="http://schemas.microsoft.com/office/drawing/2014/main" id="{48C42200-0064-0062-D38E-EDF14E6A49FF}"/>
              </a:ext>
            </a:extLst>
          </p:cNvPr>
          <p:cNvSpPr>
            <a:spLocks noGrp="1"/>
          </p:cNvSpPr>
          <p:nvPr>
            <p:ph idx="1"/>
          </p:nvPr>
        </p:nvSpPr>
        <p:spPr/>
        <p:txBody>
          <a:bodyPr/>
          <a:lstStyle/>
          <a:p>
            <a:r>
              <a:rPr kumimoji="1" lang="en-US" altLang="ja-JP" dirty="0"/>
              <a:t>EF</a:t>
            </a:r>
            <a:r>
              <a:rPr kumimoji="1" lang="ja-JP" altLang="en-US" dirty="0"/>
              <a:t>あり</a:t>
            </a:r>
          </a:p>
        </p:txBody>
      </p:sp>
      <p:pic>
        <p:nvPicPr>
          <p:cNvPr id="5" name="図 4">
            <a:extLst>
              <a:ext uri="{FF2B5EF4-FFF2-40B4-BE49-F238E27FC236}">
                <a16:creationId xmlns:a16="http://schemas.microsoft.com/office/drawing/2014/main" id="{92173E1D-EAC3-52F2-A138-2D625E81C7D9}"/>
              </a:ext>
            </a:extLst>
          </p:cNvPr>
          <p:cNvPicPr>
            <a:picLocks noChangeAspect="1"/>
          </p:cNvPicPr>
          <p:nvPr/>
        </p:nvPicPr>
        <p:blipFill>
          <a:blip r:embed="rId2"/>
          <a:stretch>
            <a:fillRect/>
          </a:stretch>
        </p:blipFill>
        <p:spPr>
          <a:xfrm>
            <a:off x="1706439" y="1808571"/>
            <a:ext cx="8779122" cy="4266793"/>
          </a:xfrm>
          <a:prstGeom prst="rect">
            <a:avLst/>
          </a:prstGeom>
        </p:spPr>
      </p:pic>
    </p:spTree>
    <p:extLst>
      <p:ext uri="{BB962C8B-B14F-4D97-AF65-F5344CB8AC3E}">
        <p14:creationId xmlns:p14="http://schemas.microsoft.com/office/powerpoint/2010/main" val="1214053125"/>
      </p:ext>
    </p:extLst>
  </p:cSld>
  <p:clrMapOvr>
    <a:masterClrMapping/>
  </p:clrMapOvr>
</p:sld>
</file>

<file path=ppt/theme/theme1.xml><?xml version="1.0" encoding="utf-8"?>
<a:theme xmlns:a="http://schemas.openxmlformats.org/drawingml/2006/main" name="関根研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sz="2400" b="0" i="0" u="none" strike="noStrike" cap="none" normalizeH="0" baseline="0" smtClean="0">
            <a:ln>
              <a:noFill/>
            </a:ln>
            <a:solidFill>
              <a:schemeClr val="bg1"/>
            </a:solidFill>
            <a:effectLst/>
            <a:latin typeface="Times New Roman" pitchFamily="16" charset="0"/>
            <a:ea typeface="ＭＳ Ｐゴシック"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ea typeface="ＭＳ Ｐゴシック" charset="-128"/>
          </a:defRPr>
        </a:defPPr>
      </a:lstStyle>
    </a:lnDef>
  </a:objectDefaults>
  <a:extraClrSchemeLst>
    <a:extraClrScheme>
      <a:clrScheme name="Office ​​テーマ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テーマ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テーマ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テーマ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テーマ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テーマ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テーマ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関根研テーマ" id="{CA45C03E-F710-43A6-93C0-091222B56394}" vid="{2A536B6E-70A8-4E06-8746-93F504FDAB1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関根研テーマ</Template>
  <TotalTime>953</TotalTime>
  <Words>439</Words>
  <Application>Microsoft Office PowerPoint</Application>
  <PresentationFormat>ワイド画面</PresentationFormat>
  <Paragraphs>136</Paragraphs>
  <Slides>14</Slides>
  <Notes>3</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14</vt:i4>
      </vt:variant>
    </vt:vector>
  </HeadingPairs>
  <TitlesOfParts>
    <vt:vector size="19" baseType="lpstr">
      <vt:lpstr>游ゴシック</vt:lpstr>
      <vt:lpstr>Arial</vt:lpstr>
      <vt:lpstr>Cambria Math</vt:lpstr>
      <vt:lpstr>Times New Roman</vt:lpstr>
      <vt:lpstr>関根研テーマ</vt:lpstr>
      <vt:lpstr>並列ギルバートセルとエミッタフォロワ</vt:lpstr>
      <vt:lpstr>ギルバートセルの並列化</vt:lpstr>
      <vt:lpstr>並列ギルバートセル</vt:lpstr>
      <vt:lpstr>並列化ギルバートセル vs 通常ギルバートセル</vt:lpstr>
      <vt:lpstr>並列化ギルバートセル vs 通常ギルバートセル</vt:lpstr>
      <vt:lpstr>TIA</vt:lpstr>
      <vt:lpstr>TIA</vt:lpstr>
      <vt:lpstr>エミッタフォロワ</vt:lpstr>
      <vt:lpstr>TIA+並列化ギルバートセル+EF</vt:lpstr>
      <vt:lpstr>TIA+並列化ギルバートセル+EF</vt:lpstr>
      <vt:lpstr>TIA+並列化ギルバートセル vs TIA+並列化ギルバートセル+EF</vt:lpstr>
      <vt:lpstr>TIA+ギルバートセル+EF</vt:lpstr>
      <vt:lpstr>TIA+ギルバートセル+EF vs TIA+並列ギルバートセル+EF</vt:lpstr>
      <vt:lpstr>付録</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OGATAATSUHIRO</dc:creator>
  <cp:lastModifiedBy>OGATAATSUHIRO</cp:lastModifiedBy>
  <cp:revision>10</cp:revision>
  <dcterms:created xsi:type="dcterms:W3CDTF">2024-05-17T01:05:40Z</dcterms:created>
  <dcterms:modified xsi:type="dcterms:W3CDTF">2024-05-23T10:29:42Z</dcterms:modified>
</cp:coreProperties>
</file>