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2024/4/17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5A74E-F7F6-26F8-9698-9E874A47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pmos</a:t>
            </a:r>
            <a:r>
              <a:rPr kumimoji="1" lang="ja-JP" altLang="en-US" dirty="0"/>
              <a:t>の特性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C0EB07-6116-F2BB-D481-C974B4A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FE2EA6-20B5-62C1-CBA2-A2AC9075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ABB3C-1540-0434-6220-9FAFA7FE8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35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822-E610-6A3A-631D-A9F664E6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素子値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C83B0-7533-7509-FE18-3ABE0DAA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B36015-1986-AD39-849E-4E9F08F6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1F2B99-73C4-BDC9-990D-1376FD33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78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4B8DB-FCF5-D20E-CB65-F72356A4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シミュレーション結果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理想電流源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9723DF-8F32-8FBD-08B7-BBDD2925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3997AE-9BDF-6370-518F-4804511B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CD4AF-A1BE-79E7-F6F6-33478FCA0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73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60900-DE40-2B0A-0A5C-C440495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pmos</a:t>
            </a:r>
            <a:r>
              <a:rPr kumimoji="1" lang="ja-JP" altLang="en-US" dirty="0"/>
              <a:t>電流源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8FF10-1A2F-52F5-7D16-421974F2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B92B3-7523-F3E5-B961-3CFFC5F2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DE876-5311-1E80-69A1-1FF075318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512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emplate" id="{5449F4C3-2482-4835-8CA9-F1837C149776}" vid="{BEC3DBF1-24A9-4764-8DAA-166931E5F93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17</TotalTime>
  <Words>66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Medium</vt:lpstr>
      <vt:lpstr>Arial</vt:lpstr>
      <vt:lpstr>Office テーマ</vt:lpstr>
      <vt:lpstr>PowerPoint プレゼンテーション</vt:lpstr>
      <vt:lpstr>pmosの特性</vt:lpstr>
      <vt:lpstr>素子値</vt:lpstr>
      <vt:lpstr>シミュレーション結果(理想電流源)</vt:lpstr>
      <vt:lpstr>シミュレーション結果(pmos電流源)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KOJIMAHIKARU</dc:creator>
  <cp:lastModifiedBy>KOJIMAHIKARU</cp:lastModifiedBy>
  <cp:revision>1</cp:revision>
  <dcterms:created xsi:type="dcterms:W3CDTF">2024-04-17T05:51:46Z</dcterms:created>
  <dcterms:modified xsi:type="dcterms:W3CDTF">2024-04-17T06:09:17Z</dcterms:modified>
</cp:coreProperties>
</file>