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84A51-B3B1-3233-9063-59431120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8171F9-7E0E-588F-1424-33686302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2D09E-2BAF-8884-8AAE-CB220EC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30B24-BD04-8106-F311-EB4682D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8AEB9-CCCC-BC7F-8C4A-52047C6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0A15-3410-9076-BC62-3790E7AD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A39C1-6FAF-7DEE-6E2B-BA34411B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5BF5-56C0-6D32-54F0-3061B55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D7AAC-FEF1-BD82-75C6-0B8108C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892F0-113A-6D7D-08C1-1FCE3F1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D07C89-AE37-1987-66FB-0EED1B1B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90668B-A180-3852-46AE-98AA0689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09F6B-6957-424C-FA38-00A31B1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E803-9427-3E36-8E64-2BEE8BD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046E8-44B1-D9B4-A638-3491CAD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CD720-20B4-B675-0609-28D602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1545A-212B-3C54-7907-8849AE1F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347E-A337-5CDC-07F9-BBB35F9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FE9CD-E7A7-2E8F-D3D9-FC323BF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81858-0414-50E0-2ACC-3F4F536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A6D9-B538-E6BD-8CB2-90CA2E5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DF7C0-D0DD-B31E-74F4-C37F9C2F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086CA-5FC6-1A64-C254-4531FB7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DB279-C2E2-07C2-8E79-84C9893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132E5-57AC-8740-295B-85C1D38D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8AD93-58F5-FE94-59C0-0C686AA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A950F-A0C2-931B-2FD3-B8740208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D43AE-D818-E4AC-04C0-6A7FD55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46379-F763-F58F-BF34-32D7517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8E76C-6D7F-280C-D85F-C8B98E8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9F4F3-D06E-B991-8912-14EE455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B2A0A-B497-8DE6-1620-4223125B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FB5DC-13C4-875C-329A-0E941FFF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4F216-A786-C734-0109-BC059A86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761DDA-DC51-0907-752D-63501E5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BCDD1-B0E5-BE45-75D0-4729D5B6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48C992-FC13-8969-90C5-0F759E16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A22570-29CD-3445-FEDD-5494A76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6D498A-244F-1D62-5DB8-5F5FF45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CB6C3-42E7-0572-9B73-2951184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7453C-9385-A7A6-506A-0FFC54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5B604-D92F-79DF-F2E3-C82F53B7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952BF0-C278-3204-CB3D-081A169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15751-8B9D-8FE2-339E-8F8EF99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718F05-0860-9AAF-2205-81FA785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BE61EB-6F1F-8CE9-36C1-B691DDF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ACFF-EA7F-0E9D-9121-A780ADA5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35821-EAEC-C35C-4C6A-33B36EEF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5F4FAD-847D-F94F-A0CF-C6B67D5A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6EAB3-5C7C-5157-5305-1197C03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57D85-3559-B0D6-E291-5799E20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BDDAA4-EBFD-F956-07B4-37E6484F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362D-4B8B-0CDE-A994-83AF8A9B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C0821F-9A3E-09F1-58DF-A48977F7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BA8DE-9221-024C-9803-C6A8C4A5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4BDD7-5A9D-07C1-151B-4432CF8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1AF7E1-EA45-2E42-2F33-BEFF4300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C6B61-7EEC-E0C9-0BAA-C4921CF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37CC1F-953A-C520-7935-A3E7922A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AAFB8-5EE6-D500-90F7-2F35B87A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1FDFC-6665-57A4-6824-533A72A8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D7AC5-11A2-4CD2-8004-EF5138C28A5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69C84-2F6E-20CD-B0EF-615A3BCA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21B24-BB48-F1FC-73F4-68E015E7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CA463-DFBA-5D4D-A800-C60BC334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折り返し型の電圧範囲と</a:t>
            </a:r>
            <a:br>
              <a:rPr kumimoji="1" lang="en-US" altLang="ja-JP" dirty="0"/>
            </a:br>
            <a:r>
              <a:rPr kumimoji="1" lang="ja-JP" altLang="en-US" dirty="0"/>
              <a:t>シミュレーション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B8536E-7D71-0386-3950-97E58D2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2023/7/17</a:t>
            </a:r>
            <a:r>
              <a:rPr kumimoji="1" lang="ja-JP" altLang="en-US" dirty="0"/>
              <a:t>　小島 光</a:t>
            </a:r>
          </a:p>
        </p:txBody>
      </p:sp>
    </p:spTree>
    <p:extLst>
      <p:ext uri="{BB962C8B-B14F-4D97-AF65-F5344CB8AC3E}">
        <p14:creationId xmlns:p14="http://schemas.microsoft.com/office/powerpoint/2010/main" val="3742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803D9-AA8A-9F89-CB60-1B76405A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B47BC5-6BA7-9666-602A-EC2D26943BDD}"/>
              </a:ext>
            </a:extLst>
          </p:cNvPr>
          <p:cNvSpPr txBox="1"/>
          <p:nvPr/>
        </p:nvSpPr>
        <p:spPr>
          <a:xfrm>
            <a:off x="3017298" y="2929632"/>
            <a:ext cx="61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折り返し型の素子値の設計を行う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シミュレーションで従来型と比較する</a:t>
            </a:r>
          </a:p>
        </p:txBody>
      </p:sp>
    </p:spTree>
    <p:extLst>
      <p:ext uri="{BB962C8B-B14F-4D97-AF65-F5344CB8AC3E}">
        <p14:creationId xmlns:p14="http://schemas.microsoft.com/office/powerpoint/2010/main" val="219056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87461AA6-6066-95DA-57DD-1784E64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79"/>
            <a:ext cx="7831506" cy="428347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/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赤枠内と負荷抵抗はとりあえず従来型と同様の設計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利得は前回の結果から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blipFill>
                <a:blip r:embed="rId3"/>
                <a:stretch>
                  <a:fillRect l="-1961" t="-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/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従来型の利得は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|=4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まずは利得を揃える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を目標にする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blipFill>
                <a:blip r:embed="rId4"/>
                <a:stretch>
                  <a:fillRect l="-2080" t="-2388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255F3F7C-C0EB-DDFC-59D8-6488EF70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/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計算上では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は求められているが、設計通りの値ではなかった</a:t>
                </a:r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>
                    <a:solidFill>
                      <a:schemeClr val="tx1"/>
                    </a:solidFill>
                  </a:rPr>
                  <a:t>⇒まずは実際の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を求めた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blipFill>
                <a:blip r:embed="rId4"/>
                <a:stretch>
                  <a:fillRect l="-1987" t="-3101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/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なので、</a:t>
                </a:r>
                <a:r>
                  <a:rPr lang="en-US" altLang="ja-JP" sz="2400" dirty="0"/>
                  <a:t>.op</a:t>
                </a:r>
                <a:r>
                  <a:rPr lang="ja-JP" altLang="en-US" sz="2400" dirty="0"/>
                  <a:t>解析で電流、電位を求めることで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を推定した。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blipFill>
                <a:blip r:embed="rId5"/>
                <a:stretch>
                  <a:fillRect l="-2073" b="-7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A98E8D41-7BFA-9223-5567-CE130737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/>
              <p:nvPr/>
            </p:nvSpPr>
            <p:spPr>
              <a:xfrm>
                <a:off x="6712401" y="3830421"/>
                <a:ext cx="499724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以前の研究から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のしきい電圧は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0.19127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で計算できる。ただし、バルクはグランドにつないである。</a:t>
                </a:r>
                <a:endParaRPr lang="en-US" altLang="ja-JP" sz="2400" dirty="0"/>
              </a:p>
              <a:p>
                <a:pPr algn="l"/>
                <a:r>
                  <a:rPr lang="ja-JP" altLang="en-US" sz="2400"/>
                  <a:t>従って</a:t>
                </a:r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01" y="3830421"/>
                <a:ext cx="4997246" cy="2308324"/>
              </a:xfrm>
              <a:prstGeom prst="rect">
                <a:avLst/>
              </a:prstGeom>
              <a:blipFill>
                <a:blip r:embed="rId4"/>
                <a:stretch>
                  <a:fillRect l="-1829" t="-2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13439"/>
                  </p:ext>
                </p:extLst>
              </p:nvPr>
            </p:nvGraphicFramePr>
            <p:xfrm>
              <a:off x="7065463" y="647446"/>
              <a:ext cx="4478292" cy="29667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13439"/>
                  </p:ext>
                </p:extLst>
              </p:nvPr>
            </p:nvGraphicFramePr>
            <p:xfrm>
              <a:off x="7065463" y="647446"/>
              <a:ext cx="4478292" cy="29667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1639" r="-10027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1639" r="-54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101639" r="-10027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101639" r="-545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201639" r="-10027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201639" r="-545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301639" r="-100272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301639" r="-545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408333" r="-10027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408333" r="-545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600000" r="-10027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600000" r="-54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543" t="-700000" r="-1002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817" t="-700000" r="-54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862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186</Words>
  <Application>Microsoft Office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折り返し型の電圧範囲と シミュレーション</vt:lpstr>
      <vt:lpstr>目的</vt:lpstr>
      <vt:lpstr>前提条件</vt:lpstr>
      <vt:lpstr>従来型のK_A</vt:lpstr>
      <vt:lpstr>従来型のK_A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折り返し型の電圧範囲と シミュレーション</dc:title>
  <dc:creator>Hikaru Kojima</dc:creator>
  <cp:lastModifiedBy>Hikaru Kojima</cp:lastModifiedBy>
  <cp:revision>1</cp:revision>
  <dcterms:created xsi:type="dcterms:W3CDTF">2023-07-12T00:13:23Z</dcterms:created>
  <dcterms:modified xsi:type="dcterms:W3CDTF">2023-07-12T01:44:00Z</dcterms:modified>
</cp:coreProperties>
</file>