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42CF-CD45-410F-900D-B06704BF6C9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0828-AE1D-42CB-9A09-03366CD2626D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898-A77B-4B71-A5F2-60FD53D81565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823E-4A8F-4F8D-99D0-5753B75E78B1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934E-58FB-4511-9666-12A5D53E0F74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A307-6848-4705-A236-7BA58849FDD0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390C-2B75-4759-8339-FF240D97D93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BAF5-8095-4F11-95EE-1BA9D667A88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A53-1732-44BE-985C-3E9D7CDE6368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F8AE-6ACF-42D3-BD0C-E9F840DFABEE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4B0ED59-9B55-4884-9B2D-C61E880B635C}" type="datetime1">
              <a:rPr lang="ja-JP" altLang="en-US" smtClean="0"/>
              <a:t>2024/6/26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664BBE-EC0C-D5F8-86BB-7B8D704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9ED9-85F4-47C6-A7CC-5CD27ABB7CC3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D6D300-1D9A-33A6-0E31-7792766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F77AF-5D5D-B2F8-E59C-C0764018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E35E2E-3250-96E0-2F3E-A29E111C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483502-3687-DB7B-29F7-EF959F91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D08AB-6BB3-187D-19D2-A361C436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1F65B08-F68D-523F-AF9C-4BCB693B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" y="1281744"/>
            <a:ext cx="2831723" cy="2497947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A6AF995-256F-1F16-3E47-18FFF332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5" y="3916247"/>
            <a:ext cx="4191394" cy="2634272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78B18271-E853-F57F-8A4E-04EE3AB6C0B5}"/>
              </a:ext>
            </a:extLst>
          </p:cNvPr>
          <p:cNvSpPr/>
          <p:nvPr/>
        </p:nvSpPr>
        <p:spPr>
          <a:xfrm>
            <a:off x="4859383" y="3280350"/>
            <a:ext cx="1123406" cy="55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080F5644-6466-0CCB-55C3-E6E88D192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2" y="1600260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7C92-2FAD-2FDD-AE05-54BA852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PD</a:t>
            </a:r>
            <a:r>
              <a:rPr lang="ja-JP" altLang="en-US" dirty="0"/>
              <a:t>のみの</a:t>
            </a:r>
            <a:r>
              <a:rPr lang="en-US" altLang="ja-JP" dirty="0"/>
              <a:t>TIA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C9DA81-2DC6-5615-061A-75DF730C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98DA7-A1D4-2F80-CB33-E625922A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59C32-1A44-7C56-46CE-DF42757FC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/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この時の伝達インピーダンス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00E3BC-B8C9-3D1F-9C83-BF673643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6" y="3344091"/>
                <a:ext cx="5573485" cy="1442767"/>
              </a:xfrm>
              <a:prstGeom prst="rect">
                <a:avLst/>
              </a:prstGeom>
              <a:blipFill>
                <a:blip r:embed="rId2"/>
                <a:stretch>
                  <a:fillRect l="-874" t="-2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ィカル ユーザー インターフェイス, ダイアグラム, アプリケーション&#10;&#10;自動的に生成された説明">
            <a:extLst>
              <a:ext uri="{FF2B5EF4-FFF2-40B4-BE49-F238E27FC236}">
                <a16:creationId xmlns:a16="http://schemas.microsoft.com/office/drawing/2014/main" id="{45980258-1355-6D75-70CF-5E37C9874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1604684"/>
            <a:ext cx="5703940" cy="4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AAB2-AB4E-7A00-2370-2F0AEF38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F544C0-9957-AE34-6322-5FDA25D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D8E08-F89E-E571-9969-45FF84A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0E760-D425-39DE-D4B8-DFF2729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1D3BF7-EF8E-D62F-E44E-F8A9B2D23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" y="1399470"/>
            <a:ext cx="4191394" cy="2634272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CA20F71-5118-005A-AEB9-63FB0331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28" y="1399470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/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これは</a:t>
                </a:r>
                <a:r>
                  <a:rPr lang="en-US" altLang="ja-JP" dirty="0"/>
                  <a:t>PD</a:t>
                </a:r>
                <a:r>
                  <a:rPr lang="ja-JP" altLang="en-US" dirty="0"/>
                  <a:t>の寄生容量のみ考えた等価回路と構造がほぼ同じ。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と並列に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を付加したのみなので</a:t>
                </a:r>
                <a:r>
                  <a:rPr kumimoji="1" lang="en-US" altLang="ja-JP" dirty="0"/>
                  <a:t>PD</a:t>
                </a:r>
                <a:r>
                  <a:rPr kumimoji="1" lang="ja-JP" altLang="en-US" dirty="0"/>
                  <a:t>のみの伝達インピーダンスの式に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𝑗𝑒</m:t>
                        </m:r>
                      </m:sub>
                    </m:sSub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𝑗𝑐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を代入すればよい。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097F89-4C44-33C9-28A0-839D6185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5" y="4267747"/>
                <a:ext cx="4676503" cy="2203808"/>
              </a:xfrm>
              <a:prstGeom prst="rect">
                <a:avLst/>
              </a:prstGeom>
              <a:blipFill>
                <a:blip r:embed="rId4"/>
                <a:stretch>
                  <a:fillRect l="-1042" t="-1381" r="-260" b="-3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D9D5C-7095-63A4-F1D9-5B37AE42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全体の小信号解析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09280F-5AF9-F3A5-C351-8225ABED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9EFF4B-0CEC-79C0-CDBC-CC09F14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1CE13-547C-2FD4-E356-553578BA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7FA0B49-7F43-BF72-9593-4D1917F97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80" y="1285617"/>
            <a:ext cx="6592837" cy="410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/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𝐶𝐸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𝑖𝑒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0E5AAA-9D4C-9E6C-A2FC-7C629FCB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9" y="5654172"/>
                <a:ext cx="11715681" cy="62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B2BA-1689-3E64-590D-799E477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</a:t>
            </a:r>
            <a:r>
              <a:rPr lang="ja-JP" altLang="en-US" dirty="0"/>
              <a:t>全体の等価回路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B6980A-74CE-2528-FC27-4803C5D3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FCF765-8CA1-84C5-9357-731FC154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1AFBD-EF90-B8DA-B729-FE7FFF7A4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3A81F779-2A5E-3B2D-0770-8EFEA9D0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390278"/>
            <a:ext cx="6957724" cy="487040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23B76C-1F9A-9E4C-3FA1-83230E636C92}"/>
              </a:ext>
            </a:extLst>
          </p:cNvPr>
          <p:cNvSpPr txBox="1"/>
          <p:nvPr/>
        </p:nvSpPr>
        <p:spPr>
          <a:xfrm>
            <a:off x="7114903" y="3272135"/>
            <a:ext cx="484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等価回路を解いた得られた特性と</a:t>
            </a:r>
            <a:r>
              <a:rPr kumimoji="1" lang="en-US" altLang="ja-JP" dirty="0" err="1"/>
              <a:t>LTSpice</a:t>
            </a:r>
            <a:r>
              <a:rPr kumimoji="1" lang="ja-JP" altLang="en-US" dirty="0"/>
              <a:t>でのシミュレーションは完全に一致していた。</a:t>
            </a:r>
          </a:p>
        </p:txBody>
      </p:sp>
    </p:spTree>
    <p:extLst>
      <p:ext uri="{BB962C8B-B14F-4D97-AF65-F5344CB8AC3E}">
        <p14:creationId xmlns:p14="http://schemas.microsoft.com/office/powerpoint/2010/main" val="227817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A68A4-3506-40F5-26CA-C10BCAA0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律速の原因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750DF3-4A26-3479-E6F5-99330C32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D7A0-95E9-4E80-AEE1-2416C3BC5BFF}" type="datetime1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AB96B-3581-858A-7B05-884CA2F3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9F4F5C-5C6B-2738-9FBF-60C1C3AAC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/>
              <p:nvPr/>
            </p:nvSpPr>
            <p:spPr>
              <a:xfrm>
                <a:off x="1872143" y="1906218"/>
                <a:ext cx="8447714" cy="218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伝達インピーダンスの分母にある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/>
                  <a:t>の二次の項に着目すると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800" b="0" dirty="0"/>
              </a:p>
              <a:p>
                <a:r>
                  <a:rPr kumimoji="1" lang="ja-JP" altLang="en-US" dirty="0"/>
                  <a:t>それぞれ現状のバイアス状態では</a:t>
                </a:r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≈1.51×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</m:sub>
                      </m:sSub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≈6.35×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800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≈3.37×</m:t>
                      </m:r>
                      <m:sSup>
                        <m:sSup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であり、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3146EFB-9AC1-336A-DE8B-7B3122FF3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43" y="1906218"/>
                <a:ext cx="8447714" cy="2184765"/>
              </a:xfrm>
              <a:prstGeom prst="rect">
                <a:avLst/>
              </a:prstGeom>
              <a:blipFill>
                <a:blip r:embed="rId2"/>
                <a:stretch>
                  <a:fillRect l="-577" t="-1397" b="-36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18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274603E2-5E24-4E31-BF55-F0E31356CDDC}" vid="{10DCDC75-45A1-4D06-8F61-6B01224EAB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579</TotalTime>
  <Words>242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Medium</vt:lpstr>
      <vt:lpstr>Arial</vt:lpstr>
      <vt:lpstr>Cambria Math</vt:lpstr>
      <vt:lpstr>Office テーマ</vt:lpstr>
      <vt:lpstr>PowerPoint プレゼンテーション</vt:lpstr>
      <vt:lpstr>PDのみのTIA</vt:lpstr>
      <vt:lpstr>PDのみのTIA</vt:lpstr>
      <vt:lpstr>TIA全体の等価回路</vt:lpstr>
      <vt:lpstr>TIA全体の小信号解析</vt:lpstr>
      <vt:lpstr>TIA全体の等価回路</vt:lpstr>
      <vt:lpstr>律速の原因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Hikaru Kojima</cp:lastModifiedBy>
  <cp:revision>4</cp:revision>
  <dcterms:created xsi:type="dcterms:W3CDTF">2024-06-21T03:46:33Z</dcterms:created>
  <dcterms:modified xsi:type="dcterms:W3CDTF">2024-06-26T07:01:06Z</dcterms:modified>
</cp:coreProperties>
</file>