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480" r:id="rId3"/>
    <p:sldId id="489" r:id="rId4"/>
    <p:sldId id="490" r:id="rId5"/>
    <p:sldId id="493" r:id="rId6"/>
    <p:sldId id="487" r:id="rId7"/>
    <p:sldId id="495" r:id="rId8"/>
    <p:sldId id="488" r:id="rId9"/>
    <p:sldId id="491" r:id="rId10"/>
    <p:sldId id="483" r:id="rId11"/>
    <p:sldId id="492" r:id="rId12"/>
    <p:sldId id="482" r:id="rId13"/>
    <p:sldId id="484" r:id="rId14"/>
    <p:sldId id="498" r:id="rId15"/>
    <p:sldId id="494" r:id="rId16"/>
    <p:sldId id="486" r:id="rId17"/>
    <p:sldId id="485" r:id="rId18"/>
    <p:sldId id="496" r:id="rId19"/>
    <p:sldId id="497" r:id="rId20"/>
  </p:sldIdLst>
  <p:sldSz cx="12192000" cy="6858000"/>
  <p:notesSz cx="7315200" cy="12344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0000FF"/>
    <a:srgbClr val="C2E1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DBE24-1B45-4BFB-A94B-BF9F6C77C4D8}" v="10" dt="2023-07-05T04:51:20.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N" userId="55303a0eec9e7f76" providerId="LiveId" clId="{899DBE24-1B45-4BFB-A94B-BF9F6C77C4D8}"/>
    <pc:docChg chg="undo custSel addSld delSld modSld">
      <pc:chgData name="G N" userId="55303a0eec9e7f76" providerId="LiveId" clId="{899DBE24-1B45-4BFB-A94B-BF9F6C77C4D8}" dt="2023-07-05T04:51:20.642" v="11"/>
      <pc:docMkLst>
        <pc:docMk/>
      </pc:docMkLst>
      <pc:sldChg chg="addSp delSp modSp">
        <pc:chgData name="G N" userId="55303a0eec9e7f76" providerId="LiveId" clId="{899DBE24-1B45-4BFB-A94B-BF9F6C77C4D8}" dt="2023-07-05T04:51:20.642" v="11"/>
        <pc:sldMkLst>
          <pc:docMk/>
          <pc:sldMk cId="626331636" sldId="495"/>
        </pc:sldMkLst>
        <pc:spChg chg="add del mod">
          <ac:chgData name="G N" userId="55303a0eec9e7f76" providerId="LiveId" clId="{899DBE24-1B45-4BFB-A94B-BF9F6C77C4D8}" dt="2023-07-05T04:51:20.642" v="11"/>
          <ac:spMkLst>
            <pc:docMk/>
            <pc:sldMk cId="626331636" sldId="495"/>
            <ac:spMk id="224" creationId="{BB965EA0-A8D2-6D56-021A-90DFDADCFCFA}"/>
          </ac:spMkLst>
        </pc:spChg>
      </pc:sldChg>
      <pc:sldChg chg="addSp delSp modSp new del">
        <pc:chgData name="G N" userId="55303a0eec9e7f76" providerId="LiveId" clId="{899DBE24-1B45-4BFB-A94B-BF9F6C77C4D8}" dt="2023-07-05T04:51:17.015" v="10" actId="680"/>
        <pc:sldMkLst>
          <pc:docMk/>
          <pc:sldMk cId="2545502112" sldId="499"/>
        </pc:sldMkLst>
        <pc:spChg chg="add del">
          <ac:chgData name="G N" userId="55303a0eec9e7f76" providerId="LiveId" clId="{899DBE24-1B45-4BFB-A94B-BF9F6C77C4D8}" dt="2023-07-05T04:51:16.649" v="9"/>
          <ac:spMkLst>
            <pc:docMk/>
            <pc:sldMk cId="2545502112" sldId="499"/>
            <ac:spMk id="3" creationId="{F3F68096-FAEB-A3FB-1E06-8D93B053A0FE}"/>
          </ac:spMkLst>
        </pc:spChg>
        <pc:spChg chg="add del mod">
          <ac:chgData name="G N" userId="55303a0eec9e7f76" providerId="LiveId" clId="{899DBE24-1B45-4BFB-A94B-BF9F6C77C4D8}" dt="2023-07-05T04:51:16.649" v="9"/>
          <ac:spMkLst>
            <pc:docMk/>
            <pc:sldMk cId="2545502112" sldId="499"/>
            <ac:spMk id="6" creationId="{E0E80FBB-D480-6E9F-71E1-ACEF38879A97}"/>
          </ac:spMkLst>
        </pc:spChg>
        <pc:spChg chg="mod">
          <ac:chgData name="G N" userId="55303a0eec9e7f76" providerId="LiveId" clId="{899DBE24-1B45-4BFB-A94B-BF9F6C77C4D8}" dt="2023-07-05T01:00:46.362" v="3"/>
          <ac:spMkLst>
            <pc:docMk/>
            <pc:sldMk cId="2545502112" sldId="499"/>
            <ac:spMk id="8" creationId="{098180F1-8BEF-ABB0-1008-8F8C1C49B342}"/>
          </ac:spMkLst>
        </pc:spChg>
        <pc:spChg chg="mod">
          <ac:chgData name="G N" userId="55303a0eec9e7f76" providerId="LiveId" clId="{899DBE24-1B45-4BFB-A94B-BF9F6C77C4D8}" dt="2023-07-05T01:00:46.362" v="3"/>
          <ac:spMkLst>
            <pc:docMk/>
            <pc:sldMk cId="2545502112" sldId="499"/>
            <ac:spMk id="9" creationId="{1EE60BFF-9CE2-6C3C-495A-1A60DB0EFC18}"/>
          </ac:spMkLst>
        </pc:spChg>
        <pc:spChg chg="mod">
          <ac:chgData name="G N" userId="55303a0eec9e7f76" providerId="LiveId" clId="{899DBE24-1B45-4BFB-A94B-BF9F6C77C4D8}" dt="2023-07-05T01:00:46.362" v="3"/>
          <ac:spMkLst>
            <pc:docMk/>
            <pc:sldMk cId="2545502112" sldId="499"/>
            <ac:spMk id="10" creationId="{797E8D77-1181-150A-1715-2F4C846F9729}"/>
          </ac:spMkLst>
        </pc:spChg>
        <pc:spChg chg="mod">
          <ac:chgData name="G N" userId="55303a0eec9e7f76" providerId="LiveId" clId="{899DBE24-1B45-4BFB-A94B-BF9F6C77C4D8}" dt="2023-07-05T01:00:46.362" v="3"/>
          <ac:spMkLst>
            <pc:docMk/>
            <pc:sldMk cId="2545502112" sldId="499"/>
            <ac:spMk id="11" creationId="{C0D6B5DC-FBA1-BCF3-8F96-A5E57B8D935B}"/>
          </ac:spMkLst>
        </pc:spChg>
        <pc:spChg chg="mod">
          <ac:chgData name="G N" userId="55303a0eec9e7f76" providerId="LiveId" clId="{899DBE24-1B45-4BFB-A94B-BF9F6C77C4D8}" dt="2023-07-05T04:51:15.737" v="6" actId="1076"/>
          <ac:spMkLst>
            <pc:docMk/>
            <pc:sldMk cId="2545502112" sldId="499"/>
            <ac:spMk id="13" creationId="{842D8AD0-3214-EE10-8FA0-D51BC870342E}"/>
          </ac:spMkLst>
        </pc:spChg>
        <pc:spChg chg="mod">
          <ac:chgData name="G N" userId="55303a0eec9e7f76" providerId="LiveId" clId="{899DBE24-1B45-4BFB-A94B-BF9F6C77C4D8}" dt="2023-07-05T04:51:15.737" v="6" actId="1076"/>
          <ac:spMkLst>
            <pc:docMk/>
            <pc:sldMk cId="2545502112" sldId="499"/>
            <ac:spMk id="14" creationId="{8727498F-6371-ECAE-BD7D-4073A16BB83E}"/>
          </ac:spMkLst>
        </pc:spChg>
        <pc:spChg chg="mod">
          <ac:chgData name="G N" userId="55303a0eec9e7f76" providerId="LiveId" clId="{899DBE24-1B45-4BFB-A94B-BF9F6C77C4D8}" dt="2023-07-05T04:51:15.737" v="6" actId="1076"/>
          <ac:spMkLst>
            <pc:docMk/>
            <pc:sldMk cId="2545502112" sldId="499"/>
            <ac:spMk id="15" creationId="{586C5651-9558-249A-A638-89594E3C39AE}"/>
          </ac:spMkLst>
        </pc:spChg>
        <pc:spChg chg="mod">
          <ac:chgData name="G N" userId="55303a0eec9e7f76" providerId="LiveId" clId="{899DBE24-1B45-4BFB-A94B-BF9F6C77C4D8}" dt="2023-07-05T04:51:15.737" v="6" actId="1076"/>
          <ac:spMkLst>
            <pc:docMk/>
            <pc:sldMk cId="2545502112" sldId="499"/>
            <ac:spMk id="16" creationId="{6A6A3741-6CA3-DD6E-AD50-3FE323B25F2A}"/>
          </ac:spMkLst>
        </pc:spChg>
        <pc:grpChg chg="add del mod">
          <ac:chgData name="G N" userId="55303a0eec9e7f76" providerId="LiveId" clId="{899DBE24-1B45-4BFB-A94B-BF9F6C77C4D8}" dt="2023-07-05T04:51:16.476" v="8"/>
          <ac:grpSpMkLst>
            <pc:docMk/>
            <pc:sldMk cId="2545502112" sldId="499"/>
            <ac:grpSpMk id="7" creationId="{BDA707AA-7D4E-FB44-5B06-580D0A3618AE}"/>
          </ac:grpSpMkLst>
        </pc:grpChg>
        <pc:grpChg chg="add del mod">
          <ac:chgData name="G N" userId="55303a0eec9e7f76" providerId="LiveId" clId="{899DBE24-1B45-4BFB-A94B-BF9F6C77C4D8}" dt="2023-07-05T04:51:16.225" v="7"/>
          <ac:grpSpMkLst>
            <pc:docMk/>
            <pc:sldMk cId="2545502112" sldId="499"/>
            <ac:grpSpMk id="12" creationId="{5768BCAB-A17D-84FD-16D6-8EB65B96D482}"/>
          </ac:grpSpMkLst>
        </pc:grpChg>
      </pc:sldChg>
    </pc:docChg>
  </pc:docChgLst>
  <pc:docChgLst>
    <pc:chgData name="Nono Gen" userId="55303a0eec9e7f76" providerId="LiveId" clId="{522118EB-885C-41E0-8A63-3191B56BD117}"/>
    <pc:docChg chg="custSel modSld">
      <pc:chgData name="Nono Gen" userId="55303a0eec9e7f76" providerId="LiveId" clId="{522118EB-885C-41E0-8A63-3191B56BD117}" dt="2023-06-11T12:42:27.451" v="1" actId="478"/>
      <pc:docMkLst>
        <pc:docMk/>
      </pc:docMkLst>
      <pc:sldChg chg="delSp modSp mod">
        <pc:chgData name="Nono Gen" userId="55303a0eec9e7f76" providerId="LiveId" clId="{522118EB-885C-41E0-8A63-3191B56BD117}" dt="2023-06-11T12:42:27.451" v="1" actId="478"/>
        <pc:sldMkLst>
          <pc:docMk/>
          <pc:sldMk cId="2407269702" sldId="498"/>
        </pc:sldMkLst>
        <pc:picChg chg="del mod">
          <ac:chgData name="Nono Gen" userId="55303a0eec9e7f76" providerId="LiveId" clId="{522118EB-885C-41E0-8A63-3191B56BD117}" dt="2023-06-11T12:42:27.451" v="1" actId="478"/>
          <ac:picMkLst>
            <pc:docMk/>
            <pc:sldMk cId="2407269702" sldId="498"/>
            <ac:picMk id="3" creationId="{D2042AB1-F632-D508-A7F3-19EE9DA50FD7}"/>
          </ac:picMkLst>
        </pc:picChg>
      </pc:sldChg>
    </pc:docChg>
  </pc:docChgLst>
  <pc:docChgLst>
    <pc:chgData name="Nono Gen" userId="55303a0eec9e7f76" providerId="LiveId" clId="{45E96F81-B076-4932-B4CF-93A736A7B325}"/>
    <pc:docChg chg="custSel modSld">
      <pc:chgData name="Nono Gen" userId="55303a0eec9e7f76" providerId="LiveId" clId="{45E96F81-B076-4932-B4CF-93A736A7B325}" dt="2023-05-14T15:16:49.523" v="12" actId="1076"/>
      <pc:docMkLst>
        <pc:docMk/>
      </pc:docMkLst>
      <pc:sldChg chg="modSp">
        <pc:chgData name="Nono Gen" userId="55303a0eec9e7f76" providerId="LiveId" clId="{45E96F81-B076-4932-B4CF-93A736A7B325}" dt="2023-03-26T23:33:43.480" v="2" actId="14100"/>
        <pc:sldMkLst>
          <pc:docMk/>
          <pc:sldMk cId="366081169" sldId="489"/>
        </pc:sldMkLst>
        <pc:spChg chg="mod">
          <ac:chgData name="Nono Gen" userId="55303a0eec9e7f76" providerId="LiveId" clId="{45E96F81-B076-4932-B4CF-93A736A7B325}" dt="2023-03-26T23:33:43.480" v="2" actId="14100"/>
          <ac:spMkLst>
            <pc:docMk/>
            <pc:sldMk cId="366081169" sldId="489"/>
            <ac:spMk id="217" creationId="{03999271-E602-B96A-3D7F-F0A94FB770CD}"/>
          </ac:spMkLst>
        </pc:spChg>
      </pc:sldChg>
      <pc:sldChg chg="addSp delSp modSp mod modClrScheme chgLayout">
        <pc:chgData name="Nono Gen" userId="55303a0eec9e7f76" providerId="LiveId" clId="{45E96F81-B076-4932-B4CF-93A736A7B325}" dt="2023-05-14T15:16:49.523" v="12" actId="1076"/>
        <pc:sldMkLst>
          <pc:docMk/>
          <pc:sldMk cId="2407269702" sldId="498"/>
        </pc:sldMkLst>
        <pc:spChg chg="del">
          <ac:chgData name="Nono Gen" userId="55303a0eec9e7f76" providerId="LiveId" clId="{45E96F81-B076-4932-B4CF-93A736A7B325}" dt="2023-05-14T02:09:33.955" v="3" actId="700"/>
          <ac:spMkLst>
            <pc:docMk/>
            <pc:sldMk cId="2407269702" sldId="498"/>
            <ac:spMk id="2" creationId="{4FFA4299-011C-7D5F-AFDE-86C733627B56}"/>
          </ac:spMkLst>
        </pc:spChg>
        <pc:spChg chg="del">
          <ac:chgData name="Nono Gen" userId="55303a0eec9e7f76" providerId="LiveId" clId="{45E96F81-B076-4932-B4CF-93A736A7B325}" dt="2023-05-14T02:09:33.955" v="3" actId="700"/>
          <ac:spMkLst>
            <pc:docMk/>
            <pc:sldMk cId="2407269702" sldId="498"/>
            <ac:spMk id="3" creationId="{ED31BF12-3F1C-9C71-B506-EA446A944CD3}"/>
          </ac:spMkLst>
        </pc:spChg>
        <pc:spChg chg="mod ord">
          <ac:chgData name="Nono Gen" userId="55303a0eec9e7f76" providerId="LiveId" clId="{45E96F81-B076-4932-B4CF-93A736A7B325}" dt="2023-05-14T02:09:33.955" v="3" actId="700"/>
          <ac:spMkLst>
            <pc:docMk/>
            <pc:sldMk cId="2407269702" sldId="498"/>
            <ac:spMk id="4" creationId="{F73FF56C-9856-9FFB-AF8D-71D64EA70E02}"/>
          </ac:spMkLst>
        </pc:spChg>
        <pc:spChg chg="mod ord">
          <ac:chgData name="Nono Gen" userId="55303a0eec9e7f76" providerId="LiveId" clId="{45E96F81-B076-4932-B4CF-93A736A7B325}" dt="2023-05-14T02:09:33.955" v="3" actId="700"/>
          <ac:spMkLst>
            <pc:docMk/>
            <pc:sldMk cId="2407269702" sldId="498"/>
            <ac:spMk id="5" creationId="{9F8BB30E-498C-40FE-3A14-A23653701886}"/>
          </ac:spMkLst>
        </pc:spChg>
        <pc:spChg chg="mod">
          <ac:chgData name="Nono Gen" userId="55303a0eec9e7f76" providerId="LiveId" clId="{45E96F81-B076-4932-B4CF-93A736A7B325}" dt="2023-05-14T15:15:53.105" v="5" actId="14100"/>
          <ac:spMkLst>
            <pc:docMk/>
            <pc:sldMk cId="2407269702" sldId="498"/>
            <ac:spMk id="6" creationId="{46498E5D-0273-4ED1-7A8E-5CB776EFC231}"/>
          </ac:spMkLst>
        </pc:spChg>
        <pc:spChg chg="mod">
          <ac:chgData name="Nono Gen" userId="55303a0eec9e7f76" providerId="LiveId" clId="{45E96F81-B076-4932-B4CF-93A736A7B325}" dt="2023-05-14T15:15:53.105" v="5" actId="14100"/>
          <ac:spMkLst>
            <pc:docMk/>
            <pc:sldMk cId="2407269702" sldId="498"/>
            <ac:spMk id="12" creationId="{33183671-493E-7317-1C45-4BFC7573FAAA}"/>
          </ac:spMkLst>
        </pc:spChg>
        <pc:spChg chg="mod">
          <ac:chgData name="Nono Gen" userId="55303a0eec9e7f76" providerId="LiveId" clId="{45E96F81-B076-4932-B4CF-93A736A7B325}" dt="2023-05-14T15:15:53.105" v="5" actId="14100"/>
          <ac:spMkLst>
            <pc:docMk/>
            <pc:sldMk cId="2407269702" sldId="498"/>
            <ac:spMk id="14" creationId="{BF6EDDD4-53F7-9456-8091-5116145FA3C5}"/>
          </ac:spMkLst>
        </pc:spChg>
        <pc:spChg chg="mod">
          <ac:chgData name="Nono Gen" userId="55303a0eec9e7f76" providerId="LiveId" clId="{45E96F81-B076-4932-B4CF-93A736A7B325}" dt="2023-05-14T15:15:53.105" v="5" actId="14100"/>
          <ac:spMkLst>
            <pc:docMk/>
            <pc:sldMk cId="2407269702" sldId="498"/>
            <ac:spMk id="15" creationId="{A06CCE5D-9DEE-4C7B-FB4E-0AB38075C9E6}"/>
          </ac:spMkLst>
        </pc:spChg>
        <pc:spChg chg="mod">
          <ac:chgData name="Nono Gen" userId="55303a0eec9e7f76" providerId="LiveId" clId="{45E96F81-B076-4932-B4CF-93A736A7B325}" dt="2023-05-14T15:15:53.105" v="5" actId="14100"/>
          <ac:spMkLst>
            <pc:docMk/>
            <pc:sldMk cId="2407269702" sldId="498"/>
            <ac:spMk id="16" creationId="{429564ED-C3C8-22BA-B8B9-7BAF5BA5D3AE}"/>
          </ac:spMkLst>
        </pc:spChg>
        <pc:spChg chg="mod">
          <ac:chgData name="Nono Gen" userId="55303a0eec9e7f76" providerId="LiveId" clId="{45E96F81-B076-4932-B4CF-93A736A7B325}" dt="2023-05-14T15:15:53.105" v="5" actId="14100"/>
          <ac:spMkLst>
            <pc:docMk/>
            <pc:sldMk cId="2407269702" sldId="498"/>
            <ac:spMk id="17" creationId="{52EADF26-4132-C04A-15BF-DBEE6864B97E}"/>
          </ac:spMkLst>
        </pc:spChg>
        <pc:spChg chg="mod">
          <ac:chgData name="Nono Gen" userId="55303a0eec9e7f76" providerId="LiveId" clId="{45E96F81-B076-4932-B4CF-93A736A7B325}" dt="2023-05-14T15:15:53.105" v="5" actId="14100"/>
          <ac:spMkLst>
            <pc:docMk/>
            <pc:sldMk cId="2407269702" sldId="498"/>
            <ac:spMk id="18" creationId="{13B25424-2574-61B0-194A-CBA190A7DDD3}"/>
          </ac:spMkLst>
        </pc:spChg>
        <pc:spChg chg="mod">
          <ac:chgData name="Nono Gen" userId="55303a0eec9e7f76" providerId="LiveId" clId="{45E96F81-B076-4932-B4CF-93A736A7B325}" dt="2023-05-14T15:15:53.105" v="5" actId="14100"/>
          <ac:spMkLst>
            <pc:docMk/>
            <pc:sldMk cId="2407269702" sldId="498"/>
            <ac:spMk id="19" creationId="{D8C5393A-338F-761F-E5CE-D39CF9EF94D1}"/>
          </ac:spMkLst>
        </pc:spChg>
        <pc:spChg chg="mod">
          <ac:chgData name="Nono Gen" userId="55303a0eec9e7f76" providerId="LiveId" clId="{45E96F81-B076-4932-B4CF-93A736A7B325}" dt="2023-05-14T15:15:53.105" v="5" actId="14100"/>
          <ac:spMkLst>
            <pc:docMk/>
            <pc:sldMk cId="2407269702" sldId="498"/>
            <ac:spMk id="25" creationId="{98BA903B-B903-251F-BB96-3EF54E563713}"/>
          </ac:spMkLst>
        </pc:spChg>
        <pc:spChg chg="mod">
          <ac:chgData name="Nono Gen" userId="55303a0eec9e7f76" providerId="LiveId" clId="{45E96F81-B076-4932-B4CF-93A736A7B325}" dt="2023-05-14T15:15:53.105" v="5" actId="14100"/>
          <ac:spMkLst>
            <pc:docMk/>
            <pc:sldMk cId="2407269702" sldId="498"/>
            <ac:spMk id="26" creationId="{8A733E4A-74BE-5692-3CE0-4F2B02955EEC}"/>
          </ac:spMkLst>
        </pc:spChg>
        <pc:spChg chg="mod">
          <ac:chgData name="Nono Gen" userId="55303a0eec9e7f76" providerId="LiveId" clId="{45E96F81-B076-4932-B4CF-93A736A7B325}" dt="2023-05-14T15:15:53.105" v="5" actId="14100"/>
          <ac:spMkLst>
            <pc:docMk/>
            <pc:sldMk cId="2407269702" sldId="498"/>
            <ac:spMk id="27" creationId="{F95137B5-7932-2947-2BFC-071BDC4C1E4F}"/>
          </ac:spMkLst>
        </pc:spChg>
        <pc:spChg chg="mod">
          <ac:chgData name="Nono Gen" userId="55303a0eec9e7f76" providerId="LiveId" clId="{45E96F81-B076-4932-B4CF-93A736A7B325}" dt="2023-05-14T15:15:53.105" v="5" actId="14100"/>
          <ac:spMkLst>
            <pc:docMk/>
            <pc:sldMk cId="2407269702" sldId="498"/>
            <ac:spMk id="28" creationId="{7223273D-3C57-9A81-8718-75209F9F041B}"/>
          </ac:spMkLst>
        </pc:spChg>
        <pc:spChg chg="mod">
          <ac:chgData name="Nono Gen" userId="55303a0eec9e7f76" providerId="LiveId" clId="{45E96F81-B076-4932-B4CF-93A736A7B325}" dt="2023-05-14T15:15:53.105" v="5" actId="14100"/>
          <ac:spMkLst>
            <pc:docMk/>
            <pc:sldMk cId="2407269702" sldId="498"/>
            <ac:spMk id="29" creationId="{6A1FD4B0-3E51-AFBE-3CFE-90C4283767CD}"/>
          </ac:spMkLst>
        </pc:spChg>
        <pc:spChg chg="mod">
          <ac:chgData name="Nono Gen" userId="55303a0eec9e7f76" providerId="LiveId" clId="{45E96F81-B076-4932-B4CF-93A736A7B325}" dt="2023-05-14T15:15:53.105" v="5" actId="14100"/>
          <ac:spMkLst>
            <pc:docMk/>
            <pc:sldMk cId="2407269702" sldId="498"/>
            <ac:spMk id="32" creationId="{FAC9E39D-0A53-2663-3264-50F8168982D4}"/>
          </ac:spMkLst>
        </pc:spChg>
        <pc:spChg chg="mod">
          <ac:chgData name="Nono Gen" userId="55303a0eec9e7f76" providerId="LiveId" clId="{45E96F81-B076-4932-B4CF-93A736A7B325}" dt="2023-05-14T15:15:53.105" v="5" actId="14100"/>
          <ac:spMkLst>
            <pc:docMk/>
            <pc:sldMk cId="2407269702" sldId="498"/>
            <ac:spMk id="39" creationId="{489BBEA0-9694-D929-E2DF-60B24F383AC9}"/>
          </ac:spMkLst>
        </pc:spChg>
        <pc:spChg chg="mod">
          <ac:chgData name="Nono Gen" userId="55303a0eec9e7f76" providerId="LiveId" clId="{45E96F81-B076-4932-B4CF-93A736A7B325}" dt="2023-05-14T15:15:53.105" v="5" actId="14100"/>
          <ac:spMkLst>
            <pc:docMk/>
            <pc:sldMk cId="2407269702" sldId="498"/>
            <ac:spMk id="40" creationId="{6750C00B-751F-FC07-ABD4-97AC0115D303}"/>
          </ac:spMkLst>
        </pc:spChg>
        <pc:spChg chg="mod">
          <ac:chgData name="Nono Gen" userId="55303a0eec9e7f76" providerId="LiveId" clId="{45E96F81-B076-4932-B4CF-93A736A7B325}" dt="2023-05-14T15:15:53.105" v="5" actId="14100"/>
          <ac:spMkLst>
            <pc:docMk/>
            <pc:sldMk cId="2407269702" sldId="498"/>
            <ac:spMk id="41" creationId="{371F3850-4D9C-4546-6D26-3E4DE33EB8D5}"/>
          </ac:spMkLst>
        </pc:spChg>
        <pc:spChg chg="mod">
          <ac:chgData name="Nono Gen" userId="55303a0eec9e7f76" providerId="LiveId" clId="{45E96F81-B076-4932-B4CF-93A736A7B325}" dt="2023-05-14T15:15:53.105" v="5" actId="14100"/>
          <ac:spMkLst>
            <pc:docMk/>
            <pc:sldMk cId="2407269702" sldId="498"/>
            <ac:spMk id="42" creationId="{3EA38223-FB9E-9DB3-1153-2A9630FDEECB}"/>
          </ac:spMkLst>
        </pc:spChg>
        <pc:spChg chg="mod">
          <ac:chgData name="Nono Gen" userId="55303a0eec9e7f76" providerId="LiveId" clId="{45E96F81-B076-4932-B4CF-93A736A7B325}" dt="2023-05-14T15:15:53.105" v="5" actId="14100"/>
          <ac:spMkLst>
            <pc:docMk/>
            <pc:sldMk cId="2407269702" sldId="498"/>
            <ac:spMk id="43" creationId="{E930D8C5-8FCE-4341-D19E-41C5769E179C}"/>
          </ac:spMkLst>
        </pc:spChg>
        <pc:spChg chg="mod">
          <ac:chgData name="Nono Gen" userId="55303a0eec9e7f76" providerId="LiveId" clId="{45E96F81-B076-4932-B4CF-93A736A7B325}" dt="2023-05-14T15:15:53.105" v="5" actId="14100"/>
          <ac:spMkLst>
            <pc:docMk/>
            <pc:sldMk cId="2407269702" sldId="498"/>
            <ac:spMk id="44" creationId="{517FB1DF-42FC-CEB8-DC37-05B213787637}"/>
          </ac:spMkLst>
        </pc:spChg>
        <pc:spChg chg="mod">
          <ac:chgData name="Nono Gen" userId="55303a0eec9e7f76" providerId="LiveId" clId="{45E96F81-B076-4932-B4CF-93A736A7B325}" dt="2023-05-14T15:15:53.105" v="5" actId="14100"/>
          <ac:spMkLst>
            <pc:docMk/>
            <pc:sldMk cId="2407269702" sldId="498"/>
            <ac:spMk id="47" creationId="{5C864F21-EAD7-57F2-B809-EB4A9E18DA15}"/>
          </ac:spMkLst>
        </pc:spChg>
        <pc:spChg chg="mod">
          <ac:chgData name="Nono Gen" userId="55303a0eec9e7f76" providerId="LiveId" clId="{45E96F81-B076-4932-B4CF-93A736A7B325}" dt="2023-05-14T15:15:53.105" v="5" actId="14100"/>
          <ac:spMkLst>
            <pc:docMk/>
            <pc:sldMk cId="2407269702" sldId="498"/>
            <ac:spMk id="48" creationId="{774B2255-957A-429A-EBAF-48575C2D405D}"/>
          </ac:spMkLst>
        </pc:spChg>
        <pc:spChg chg="mod">
          <ac:chgData name="Nono Gen" userId="55303a0eec9e7f76" providerId="LiveId" clId="{45E96F81-B076-4932-B4CF-93A736A7B325}" dt="2023-05-14T15:15:53.105" v="5" actId="14100"/>
          <ac:spMkLst>
            <pc:docMk/>
            <pc:sldMk cId="2407269702" sldId="498"/>
            <ac:spMk id="49" creationId="{DD235680-EEC7-EC29-FCD3-812BD014F520}"/>
          </ac:spMkLst>
        </pc:spChg>
        <pc:spChg chg="mod">
          <ac:chgData name="Nono Gen" userId="55303a0eec9e7f76" providerId="LiveId" clId="{45E96F81-B076-4932-B4CF-93A736A7B325}" dt="2023-05-14T15:15:53.105" v="5" actId="14100"/>
          <ac:spMkLst>
            <pc:docMk/>
            <pc:sldMk cId="2407269702" sldId="498"/>
            <ac:spMk id="55" creationId="{A602A0C9-2F4C-A8AB-C92F-7130B271AD9A}"/>
          </ac:spMkLst>
        </pc:spChg>
        <pc:spChg chg="mod">
          <ac:chgData name="Nono Gen" userId="55303a0eec9e7f76" providerId="LiveId" clId="{45E96F81-B076-4932-B4CF-93A736A7B325}" dt="2023-05-14T15:15:53.105" v="5" actId="14100"/>
          <ac:spMkLst>
            <pc:docMk/>
            <pc:sldMk cId="2407269702" sldId="498"/>
            <ac:spMk id="56" creationId="{66F83AF4-3512-7D9E-3FF3-FF43F427F87B}"/>
          </ac:spMkLst>
        </pc:spChg>
        <pc:spChg chg="mod">
          <ac:chgData name="Nono Gen" userId="55303a0eec9e7f76" providerId="LiveId" clId="{45E96F81-B076-4932-B4CF-93A736A7B325}" dt="2023-05-14T15:15:53.105" v="5" actId="14100"/>
          <ac:spMkLst>
            <pc:docMk/>
            <pc:sldMk cId="2407269702" sldId="498"/>
            <ac:spMk id="57" creationId="{D9737C09-26E2-63F0-611B-7F1278BE8F28}"/>
          </ac:spMkLst>
        </pc:spChg>
        <pc:spChg chg="mod">
          <ac:chgData name="Nono Gen" userId="55303a0eec9e7f76" providerId="LiveId" clId="{45E96F81-B076-4932-B4CF-93A736A7B325}" dt="2023-05-14T15:15:53.105" v="5" actId="14100"/>
          <ac:spMkLst>
            <pc:docMk/>
            <pc:sldMk cId="2407269702" sldId="498"/>
            <ac:spMk id="58" creationId="{AFE92EE0-C68A-D197-81C7-0E74372E6131}"/>
          </ac:spMkLst>
        </pc:spChg>
        <pc:spChg chg="mod">
          <ac:chgData name="Nono Gen" userId="55303a0eec9e7f76" providerId="LiveId" clId="{45E96F81-B076-4932-B4CF-93A736A7B325}" dt="2023-05-14T15:15:53.105" v="5" actId="14100"/>
          <ac:spMkLst>
            <pc:docMk/>
            <pc:sldMk cId="2407269702" sldId="498"/>
            <ac:spMk id="60" creationId="{155FEF71-A663-BF3A-FA6A-DF5F0A4D45AE}"/>
          </ac:spMkLst>
        </pc:spChg>
        <pc:spChg chg="mod">
          <ac:chgData name="Nono Gen" userId="55303a0eec9e7f76" providerId="LiveId" clId="{45E96F81-B076-4932-B4CF-93A736A7B325}" dt="2023-05-14T15:15:53.105" v="5" actId="14100"/>
          <ac:spMkLst>
            <pc:docMk/>
            <pc:sldMk cId="2407269702" sldId="498"/>
            <ac:spMk id="61" creationId="{193534F0-74FE-DF82-F715-5CB2DC8E0E76}"/>
          </ac:spMkLst>
        </pc:spChg>
        <pc:spChg chg="mod">
          <ac:chgData name="Nono Gen" userId="55303a0eec9e7f76" providerId="LiveId" clId="{45E96F81-B076-4932-B4CF-93A736A7B325}" dt="2023-05-14T15:15:53.105" v="5" actId="14100"/>
          <ac:spMkLst>
            <pc:docMk/>
            <pc:sldMk cId="2407269702" sldId="498"/>
            <ac:spMk id="63" creationId="{6E791B89-A156-74E4-1D7C-4BBCB361AA42}"/>
          </ac:spMkLst>
        </pc:spChg>
        <pc:spChg chg="mod">
          <ac:chgData name="Nono Gen" userId="55303a0eec9e7f76" providerId="LiveId" clId="{45E96F81-B076-4932-B4CF-93A736A7B325}" dt="2023-05-14T15:15:53.105" v="5" actId="14100"/>
          <ac:spMkLst>
            <pc:docMk/>
            <pc:sldMk cId="2407269702" sldId="498"/>
            <ac:spMk id="64" creationId="{0876207C-564C-0D44-C811-A69C6CC426E6}"/>
          </ac:spMkLst>
        </pc:spChg>
        <pc:spChg chg="mod">
          <ac:chgData name="Nono Gen" userId="55303a0eec9e7f76" providerId="LiveId" clId="{45E96F81-B076-4932-B4CF-93A736A7B325}" dt="2023-05-14T15:15:53.105" v="5" actId="14100"/>
          <ac:spMkLst>
            <pc:docMk/>
            <pc:sldMk cId="2407269702" sldId="498"/>
            <ac:spMk id="66" creationId="{4333376E-3CBE-FB8C-0B1D-C934D7B7FCC6}"/>
          </ac:spMkLst>
        </pc:spChg>
        <pc:spChg chg="mod">
          <ac:chgData name="Nono Gen" userId="55303a0eec9e7f76" providerId="LiveId" clId="{45E96F81-B076-4932-B4CF-93A736A7B325}" dt="2023-05-14T15:15:53.105" v="5" actId="14100"/>
          <ac:spMkLst>
            <pc:docMk/>
            <pc:sldMk cId="2407269702" sldId="498"/>
            <ac:spMk id="67" creationId="{8E1076B9-CF90-6B65-01A1-7C213ED1EB90}"/>
          </ac:spMkLst>
        </pc:spChg>
        <pc:spChg chg="mod">
          <ac:chgData name="Nono Gen" userId="55303a0eec9e7f76" providerId="LiveId" clId="{45E96F81-B076-4932-B4CF-93A736A7B325}" dt="2023-05-14T15:15:53.105" v="5" actId="14100"/>
          <ac:spMkLst>
            <pc:docMk/>
            <pc:sldMk cId="2407269702" sldId="498"/>
            <ac:spMk id="68" creationId="{BABCACE8-3904-5F02-36CA-BFA56E950F29}"/>
          </ac:spMkLst>
        </pc:spChg>
        <pc:spChg chg="mod">
          <ac:chgData name="Nono Gen" userId="55303a0eec9e7f76" providerId="LiveId" clId="{45E96F81-B076-4932-B4CF-93A736A7B325}" dt="2023-05-14T15:15:53.105" v="5" actId="14100"/>
          <ac:spMkLst>
            <pc:docMk/>
            <pc:sldMk cId="2407269702" sldId="498"/>
            <ac:spMk id="69" creationId="{C87D0D02-ACA0-A1C1-1062-829B0C4BB2DC}"/>
          </ac:spMkLst>
        </pc:spChg>
        <pc:spChg chg="mod">
          <ac:chgData name="Nono Gen" userId="55303a0eec9e7f76" providerId="LiveId" clId="{45E96F81-B076-4932-B4CF-93A736A7B325}" dt="2023-05-14T15:15:53.105" v="5" actId="14100"/>
          <ac:spMkLst>
            <pc:docMk/>
            <pc:sldMk cId="2407269702" sldId="498"/>
            <ac:spMk id="70" creationId="{FEAECFDD-4756-8447-D9A7-0B448234AFBF}"/>
          </ac:spMkLst>
        </pc:spChg>
        <pc:spChg chg="mod">
          <ac:chgData name="Nono Gen" userId="55303a0eec9e7f76" providerId="LiveId" clId="{45E96F81-B076-4932-B4CF-93A736A7B325}" dt="2023-05-14T15:15:53.105" v="5" actId="14100"/>
          <ac:spMkLst>
            <pc:docMk/>
            <pc:sldMk cId="2407269702" sldId="498"/>
            <ac:spMk id="73" creationId="{9DD4EB5B-5243-E4EB-3F98-96829CDB5700}"/>
          </ac:spMkLst>
        </pc:spChg>
        <pc:spChg chg="mod">
          <ac:chgData name="Nono Gen" userId="55303a0eec9e7f76" providerId="LiveId" clId="{45E96F81-B076-4932-B4CF-93A736A7B325}" dt="2023-05-14T15:15:53.105" v="5" actId="14100"/>
          <ac:spMkLst>
            <pc:docMk/>
            <pc:sldMk cId="2407269702" sldId="498"/>
            <ac:spMk id="74" creationId="{CAC09B9B-58DE-4D55-F8BD-8192F3271F9D}"/>
          </ac:spMkLst>
        </pc:spChg>
        <pc:spChg chg="mod">
          <ac:chgData name="Nono Gen" userId="55303a0eec9e7f76" providerId="LiveId" clId="{45E96F81-B076-4932-B4CF-93A736A7B325}" dt="2023-05-14T15:15:53.105" v="5" actId="14100"/>
          <ac:spMkLst>
            <pc:docMk/>
            <pc:sldMk cId="2407269702" sldId="498"/>
            <ac:spMk id="75" creationId="{0B52BE8B-82E3-1056-560A-D990CF9A49E1}"/>
          </ac:spMkLst>
        </pc:spChg>
        <pc:spChg chg="mod">
          <ac:chgData name="Nono Gen" userId="55303a0eec9e7f76" providerId="LiveId" clId="{45E96F81-B076-4932-B4CF-93A736A7B325}" dt="2023-05-14T15:15:53.105" v="5" actId="14100"/>
          <ac:spMkLst>
            <pc:docMk/>
            <pc:sldMk cId="2407269702" sldId="498"/>
            <ac:spMk id="76" creationId="{DB11EED9-C423-4E78-488B-8671FF84AE07}"/>
          </ac:spMkLst>
        </pc:spChg>
        <pc:spChg chg="mod">
          <ac:chgData name="Nono Gen" userId="55303a0eec9e7f76" providerId="LiveId" clId="{45E96F81-B076-4932-B4CF-93A736A7B325}" dt="2023-05-14T15:15:53.105" v="5" actId="14100"/>
          <ac:spMkLst>
            <pc:docMk/>
            <pc:sldMk cId="2407269702" sldId="498"/>
            <ac:spMk id="77" creationId="{497DAE5A-9609-7B09-D28A-E4F47C0C0C0A}"/>
          </ac:spMkLst>
        </pc:spChg>
        <pc:spChg chg="mod">
          <ac:chgData name="Nono Gen" userId="55303a0eec9e7f76" providerId="LiveId" clId="{45E96F81-B076-4932-B4CF-93A736A7B325}" dt="2023-05-14T15:15:53.105" v="5" actId="14100"/>
          <ac:spMkLst>
            <pc:docMk/>
            <pc:sldMk cId="2407269702" sldId="498"/>
            <ac:spMk id="78" creationId="{FB43B41C-D5D3-851D-3B67-576C24DE407B}"/>
          </ac:spMkLst>
        </pc:spChg>
        <pc:spChg chg="mod">
          <ac:chgData name="Nono Gen" userId="55303a0eec9e7f76" providerId="LiveId" clId="{45E96F81-B076-4932-B4CF-93A736A7B325}" dt="2023-05-14T15:15:53.105" v="5" actId="14100"/>
          <ac:spMkLst>
            <pc:docMk/>
            <pc:sldMk cId="2407269702" sldId="498"/>
            <ac:spMk id="79" creationId="{0DACD835-2BE9-4F06-71BC-E1B441520DCE}"/>
          </ac:spMkLst>
        </pc:spChg>
        <pc:grpChg chg="mod">
          <ac:chgData name="Nono Gen" userId="55303a0eec9e7f76" providerId="LiveId" clId="{45E96F81-B076-4932-B4CF-93A736A7B325}" dt="2023-05-14T15:15:53.105" v="5" actId="14100"/>
          <ac:grpSpMkLst>
            <pc:docMk/>
            <pc:sldMk cId="2407269702" sldId="498"/>
            <ac:grpSpMk id="7" creationId="{93CD3F01-FF5D-DC64-D0F1-27C766157989}"/>
          </ac:grpSpMkLst>
        </pc:grpChg>
        <pc:grpChg chg="mod">
          <ac:chgData name="Nono Gen" userId="55303a0eec9e7f76" providerId="LiveId" clId="{45E96F81-B076-4932-B4CF-93A736A7B325}" dt="2023-05-14T15:15:53.105" v="5" actId="14100"/>
          <ac:grpSpMkLst>
            <pc:docMk/>
            <pc:sldMk cId="2407269702" sldId="498"/>
            <ac:grpSpMk id="13" creationId="{7A938F55-8FC4-CC63-F11F-401CFC7592FC}"/>
          </ac:grpSpMkLst>
        </pc:grpChg>
        <pc:grpChg chg="mod">
          <ac:chgData name="Nono Gen" userId="55303a0eec9e7f76" providerId="LiveId" clId="{45E96F81-B076-4932-B4CF-93A736A7B325}" dt="2023-05-14T15:15:53.105" v="5" actId="14100"/>
          <ac:grpSpMkLst>
            <pc:docMk/>
            <pc:sldMk cId="2407269702" sldId="498"/>
            <ac:grpSpMk id="20" creationId="{901B90F7-E563-5C97-D664-0B901DE18444}"/>
          </ac:grpSpMkLst>
        </pc:grpChg>
        <pc:grpChg chg="mod">
          <ac:chgData name="Nono Gen" userId="55303a0eec9e7f76" providerId="LiveId" clId="{45E96F81-B076-4932-B4CF-93A736A7B325}" dt="2023-05-14T15:15:53.105" v="5" actId="14100"/>
          <ac:grpSpMkLst>
            <pc:docMk/>
            <pc:sldMk cId="2407269702" sldId="498"/>
            <ac:grpSpMk id="38" creationId="{A8B4AFDA-7799-4819-7B1F-D3D1EE8B3ED7}"/>
          </ac:grpSpMkLst>
        </pc:grpChg>
        <pc:grpChg chg="mod">
          <ac:chgData name="Nono Gen" userId="55303a0eec9e7f76" providerId="LiveId" clId="{45E96F81-B076-4932-B4CF-93A736A7B325}" dt="2023-05-14T15:15:53.105" v="5" actId="14100"/>
          <ac:grpSpMkLst>
            <pc:docMk/>
            <pc:sldMk cId="2407269702" sldId="498"/>
            <ac:grpSpMk id="50" creationId="{CA8A0D56-DA73-A709-8D67-6DB7A83AEA19}"/>
          </ac:grpSpMkLst>
        </pc:grpChg>
        <pc:picChg chg="add del mod modCrop">
          <ac:chgData name="Nono Gen" userId="55303a0eec9e7f76" providerId="LiveId" clId="{45E96F81-B076-4932-B4CF-93A736A7B325}" dt="2023-05-14T15:16:34.183" v="9" actId="478"/>
          <ac:picMkLst>
            <pc:docMk/>
            <pc:sldMk cId="2407269702" sldId="498"/>
            <ac:picMk id="2" creationId="{52B56954-2E2A-DC00-D22C-F3DD6D284700}"/>
          </ac:picMkLst>
        </pc:picChg>
        <pc:picChg chg="add mod">
          <ac:chgData name="Nono Gen" userId="55303a0eec9e7f76" providerId="LiveId" clId="{45E96F81-B076-4932-B4CF-93A736A7B325}" dt="2023-05-14T15:16:49.523" v="12" actId="1076"/>
          <ac:picMkLst>
            <pc:docMk/>
            <pc:sldMk cId="2407269702" sldId="498"/>
            <ac:picMk id="3" creationId="{D2042AB1-F632-D508-A7F3-19EE9DA50FD7}"/>
          </ac:picMkLst>
        </pc:picChg>
        <pc:cxnChg chg="mod">
          <ac:chgData name="Nono Gen" userId="55303a0eec9e7f76" providerId="LiveId" clId="{45E96F81-B076-4932-B4CF-93A736A7B325}" dt="2023-05-14T15:15:53.105" v="5" actId="14100"/>
          <ac:cxnSpMkLst>
            <pc:docMk/>
            <pc:sldMk cId="2407269702" sldId="498"/>
            <ac:cxnSpMk id="8" creationId="{93EF09D2-86B5-8888-E364-E04AC91E9254}"/>
          </ac:cxnSpMkLst>
        </pc:cxnChg>
        <pc:cxnChg chg="mod">
          <ac:chgData name="Nono Gen" userId="55303a0eec9e7f76" providerId="LiveId" clId="{45E96F81-B076-4932-B4CF-93A736A7B325}" dt="2023-05-14T15:15:53.105" v="5" actId="14100"/>
          <ac:cxnSpMkLst>
            <pc:docMk/>
            <pc:sldMk cId="2407269702" sldId="498"/>
            <ac:cxnSpMk id="9" creationId="{0C4B9AD0-A322-B3E9-8D2B-C16EDE51CB77}"/>
          </ac:cxnSpMkLst>
        </pc:cxnChg>
        <pc:cxnChg chg="mod">
          <ac:chgData name="Nono Gen" userId="55303a0eec9e7f76" providerId="LiveId" clId="{45E96F81-B076-4932-B4CF-93A736A7B325}" dt="2023-05-14T15:15:53.105" v="5" actId="14100"/>
          <ac:cxnSpMkLst>
            <pc:docMk/>
            <pc:sldMk cId="2407269702" sldId="498"/>
            <ac:cxnSpMk id="10" creationId="{68A0D4A2-9C40-C08A-1DD0-B9D5AC9AA347}"/>
          </ac:cxnSpMkLst>
        </pc:cxnChg>
        <pc:cxnChg chg="mod">
          <ac:chgData name="Nono Gen" userId="55303a0eec9e7f76" providerId="LiveId" clId="{45E96F81-B076-4932-B4CF-93A736A7B325}" dt="2023-05-14T15:15:53.105" v="5" actId="14100"/>
          <ac:cxnSpMkLst>
            <pc:docMk/>
            <pc:sldMk cId="2407269702" sldId="498"/>
            <ac:cxnSpMk id="11" creationId="{02CA277E-6065-7E1C-3B0E-C2B3D0C186AD}"/>
          </ac:cxnSpMkLst>
        </pc:cxnChg>
        <pc:cxnChg chg="mod">
          <ac:chgData name="Nono Gen" userId="55303a0eec9e7f76" providerId="LiveId" clId="{45E96F81-B076-4932-B4CF-93A736A7B325}" dt="2023-05-14T15:15:53.105" v="5" actId="14100"/>
          <ac:cxnSpMkLst>
            <pc:docMk/>
            <pc:sldMk cId="2407269702" sldId="498"/>
            <ac:cxnSpMk id="21" creationId="{5C7BEE0A-7DD8-0890-49C0-33DE307D8CD0}"/>
          </ac:cxnSpMkLst>
        </pc:cxnChg>
        <pc:cxnChg chg="mod">
          <ac:chgData name="Nono Gen" userId="55303a0eec9e7f76" providerId="LiveId" clId="{45E96F81-B076-4932-B4CF-93A736A7B325}" dt="2023-05-14T15:15:53.105" v="5" actId="14100"/>
          <ac:cxnSpMkLst>
            <pc:docMk/>
            <pc:sldMk cId="2407269702" sldId="498"/>
            <ac:cxnSpMk id="22" creationId="{00808C70-1487-6805-097B-C295003C21F4}"/>
          </ac:cxnSpMkLst>
        </pc:cxnChg>
        <pc:cxnChg chg="mod">
          <ac:chgData name="Nono Gen" userId="55303a0eec9e7f76" providerId="LiveId" clId="{45E96F81-B076-4932-B4CF-93A736A7B325}" dt="2023-05-14T15:15:53.105" v="5" actId="14100"/>
          <ac:cxnSpMkLst>
            <pc:docMk/>
            <pc:sldMk cId="2407269702" sldId="498"/>
            <ac:cxnSpMk id="23" creationId="{9A447CDE-8707-1724-9ECD-3B84B1951BED}"/>
          </ac:cxnSpMkLst>
        </pc:cxnChg>
        <pc:cxnChg chg="mod">
          <ac:chgData name="Nono Gen" userId="55303a0eec9e7f76" providerId="LiveId" clId="{45E96F81-B076-4932-B4CF-93A736A7B325}" dt="2023-05-14T15:15:53.105" v="5" actId="14100"/>
          <ac:cxnSpMkLst>
            <pc:docMk/>
            <pc:sldMk cId="2407269702" sldId="498"/>
            <ac:cxnSpMk id="24" creationId="{A4F88202-AB50-A437-2C29-EDEF56C96F69}"/>
          </ac:cxnSpMkLst>
        </pc:cxnChg>
        <pc:cxnChg chg="mod">
          <ac:chgData name="Nono Gen" userId="55303a0eec9e7f76" providerId="LiveId" clId="{45E96F81-B076-4932-B4CF-93A736A7B325}" dt="2023-05-14T15:15:53.105" v="5" actId="14100"/>
          <ac:cxnSpMkLst>
            <pc:docMk/>
            <pc:sldMk cId="2407269702" sldId="498"/>
            <ac:cxnSpMk id="51" creationId="{A4553DDE-D40E-058E-99BA-04ACF0534821}"/>
          </ac:cxnSpMkLst>
        </pc:cxnChg>
        <pc:cxnChg chg="mod">
          <ac:chgData name="Nono Gen" userId="55303a0eec9e7f76" providerId="LiveId" clId="{45E96F81-B076-4932-B4CF-93A736A7B325}" dt="2023-05-14T15:15:53.105" v="5" actId="14100"/>
          <ac:cxnSpMkLst>
            <pc:docMk/>
            <pc:sldMk cId="2407269702" sldId="498"/>
            <ac:cxnSpMk id="52" creationId="{06C992C6-A4DF-1A5E-C239-E86CB1305F19}"/>
          </ac:cxnSpMkLst>
        </pc:cxnChg>
        <pc:cxnChg chg="mod">
          <ac:chgData name="Nono Gen" userId="55303a0eec9e7f76" providerId="LiveId" clId="{45E96F81-B076-4932-B4CF-93A736A7B325}" dt="2023-05-14T15:15:53.105" v="5" actId="14100"/>
          <ac:cxnSpMkLst>
            <pc:docMk/>
            <pc:sldMk cId="2407269702" sldId="498"/>
            <ac:cxnSpMk id="53" creationId="{7958F457-00BC-80D4-E454-2193B5E0D14E}"/>
          </ac:cxnSpMkLst>
        </pc:cxnChg>
        <pc:cxnChg chg="mod">
          <ac:chgData name="Nono Gen" userId="55303a0eec9e7f76" providerId="LiveId" clId="{45E96F81-B076-4932-B4CF-93A736A7B325}" dt="2023-05-14T15:15:53.105" v="5" actId="14100"/>
          <ac:cxnSpMkLst>
            <pc:docMk/>
            <pc:sldMk cId="2407269702" sldId="498"/>
            <ac:cxnSpMk id="54" creationId="{E07D6E52-3E1B-E786-84F8-F65A610C6872}"/>
          </ac:cxnSpMkLst>
        </pc:cxnChg>
      </pc:sldChg>
    </pc:docChg>
  </pc:docChgLst>
  <pc:docChgLst>
    <pc:chgData name="Kazuyuki WADA" userId="8de5feb3-c25c-4ae9-a5d0-f82d8424e8a4" providerId="ADAL" clId="{78ED0CAA-D2B7-46A0-85F6-869BB95276BA}"/>
    <pc:docChg chg="undo custSel addSld delSld modSld sldOrd">
      <pc:chgData name="Kazuyuki WADA" userId="8de5feb3-c25c-4ae9-a5d0-f82d8424e8a4" providerId="ADAL" clId="{78ED0CAA-D2B7-46A0-85F6-869BB95276BA}" dt="2023-03-17T11:41:18.616" v="7578" actId="1036"/>
      <pc:docMkLst>
        <pc:docMk/>
      </pc:docMkLst>
      <pc:sldChg chg="modSp mod">
        <pc:chgData name="Kazuyuki WADA" userId="8de5feb3-c25c-4ae9-a5d0-f82d8424e8a4" providerId="ADAL" clId="{78ED0CAA-D2B7-46A0-85F6-869BB95276BA}" dt="2023-03-17T05:48:33.715" v="1185" actId="6549"/>
        <pc:sldMkLst>
          <pc:docMk/>
          <pc:sldMk cId="3334083631" sldId="256"/>
        </pc:sldMkLst>
        <pc:spChg chg="mod">
          <ac:chgData name="Kazuyuki WADA" userId="8de5feb3-c25c-4ae9-a5d0-f82d8424e8a4" providerId="ADAL" clId="{78ED0CAA-D2B7-46A0-85F6-869BB95276BA}" dt="2023-03-17T05:48:33.715" v="1185" actId="6549"/>
          <ac:spMkLst>
            <pc:docMk/>
            <pc:sldMk cId="3334083631" sldId="256"/>
            <ac:spMk id="2" creationId="{B00E1BB3-5E1A-8447-C6FD-D26F747A6A2D}"/>
          </ac:spMkLst>
        </pc:spChg>
        <pc:spChg chg="mod">
          <ac:chgData name="Kazuyuki WADA" userId="8de5feb3-c25c-4ae9-a5d0-f82d8424e8a4" providerId="ADAL" clId="{78ED0CAA-D2B7-46A0-85F6-869BB95276BA}" dt="2023-03-17T05:48:24.772" v="1174" actId="6549"/>
          <ac:spMkLst>
            <pc:docMk/>
            <pc:sldMk cId="3334083631" sldId="256"/>
            <ac:spMk id="3" creationId="{170B2679-442F-4A76-18CC-EE76EE502402}"/>
          </ac:spMkLst>
        </pc:spChg>
      </pc:sldChg>
      <pc:sldChg chg="addSp delSp modSp mod modAnim">
        <pc:chgData name="Kazuyuki WADA" userId="8de5feb3-c25c-4ae9-a5d0-f82d8424e8a4" providerId="ADAL" clId="{78ED0CAA-D2B7-46A0-85F6-869BB95276BA}" dt="2023-03-17T06:27:32.438" v="2182" actId="20577"/>
        <pc:sldMkLst>
          <pc:docMk/>
          <pc:sldMk cId="1128586962" sldId="480"/>
        </pc:sldMkLst>
        <pc:spChg chg="mod">
          <ac:chgData name="Kazuyuki WADA" userId="8de5feb3-c25c-4ae9-a5d0-f82d8424e8a4" providerId="ADAL" clId="{78ED0CAA-D2B7-46A0-85F6-869BB95276BA}" dt="2023-03-17T05:58:40.622" v="1415" actId="20577"/>
          <ac:spMkLst>
            <pc:docMk/>
            <pc:sldMk cId="1128586962" sldId="480"/>
            <ac:spMk id="2" creationId="{4E7099DE-6954-F661-0C3F-897CD9EEE140}"/>
          </ac:spMkLst>
        </pc:spChg>
        <pc:spChg chg="mod">
          <ac:chgData name="Kazuyuki WADA" userId="8de5feb3-c25c-4ae9-a5d0-f82d8424e8a4" providerId="ADAL" clId="{78ED0CAA-D2B7-46A0-85F6-869BB95276BA}" dt="2023-03-17T06:04:20.713" v="1483" actId="1076"/>
          <ac:spMkLst>
            <pc:docMk/>
            <pc:sldMk cId="1128586962" sldId="480"/>
            <ac:spMk id="3" creationId="{3A2F57C7-F98E-A419-C9FD-BCD15C860021}"/>
          </ac:spMkLst>
        </pc:spChg>
        <pc:spChg chg="mod">
          <ac:chgData name="Kazuyuki WADA" userId="8de5feb3-c25c-4ae9-a5d0-f82d8424e8a4" providerId="ADAL" clId="{78ED0CAA-D2B7-46A0-85F6-869BB95276BA}" dt="2023-03-17T06:04:20.713" v="1483" actId="1076"/>
          <ac:spMkLst>
            <pc:docMk/>
            <pc:sldMk cId="1128586962" sldId="480"/>
            <ac:spMk id="5" creationId="{0CDCDA83-E2B0-8CB4-7462-D9BEB2934C15}"/>
          </ac:spMkLst>
        </pc:spChg>
        <pc:spChg chg="mod">
          <ac:chgData name="Kazuyuki WADA" userId="8de5feb3-c25c-4ae9-a5d0-f82d8424e8a4" providerId="ADAL" clId="{78ED0CAA-D2B7-46A0-85F6-869BB95276BA}" dt="2023-03-17T06:04:20.713" v="1483" actId="1076"/>
          <ac:spMkLst>
            <pc:docMk/>
            <pc:sldMk cId="1128586962" sldId="480"/>
            <ac:spMk id="6" creationId="{370BF77F-41C9-6341-C02D-07CDAFC4AAFD}"/>
          </ac:spMkLst>
        </pc:spChg>
        <pc:spChg chg="mod">
          <ac:chgData name="Kazuyuki WADA" userId="8de5feb3-c25c-4ae9-a5d0-f82d8424e8a4" providerId="ADAL" clId="{78ED0CAA-D2B7-46A0-85F6-869BB95276BA}" dt="2023-03-17T06:04:20.713" v="1483" actId="1076"/>
          <ac:spMkLst>
            <pc:docMk/>
            <pc:sldMk cId="1128586962" sldId="480"/>
            <ac:spMk id="7" creationId="{6966204A-76BA-8632-1778-D4EEF37794CE}"/>
          </ac:spMkLst>
        </pc:spChg>
        <pc:spChg chg="mod">
          <ac:chgData name="Kazuyuki WADA" userId="8de5feb3-c25c-4ae9-a5d0-f82d8424e8a4" providerId="ADAL" clId="{78ED0CAA-D2B7-46A0-85F6-869BB95276BA}" dt="2023-03-17T06:04:20.713" v="1483" actId="1076"/>
          <ac:spMkLst>
            <pc:docMk/>
            <pc:sldMk cId="1128586962" sldId="480"/>
            <ac:spMk id="8" creationId="{AA25FCFC-FDB6-5F68-E2F0-5C85A0EDC03C}"/>
          </ac:spMkLst>
        </pc:spChg>
        <pc:spChg chg="mod">
          <ac:chgData name="Kazuyuki WADA" userId="8de5feb3-c25c-4ae9-a5d0-f82d8424e8a4" providerId="ADAL" clId="{78ED0CAA-D2B7-46A0-85F6-869BB95276BA}" dt="2023-03-17T06:04:20.713" v="1483" actId="1076"/>
          <ac:spMkLst>
            <pc:docMk/>
            <pc:sldMk cId="1128586962" sldId="480"/>
            <ac:spMk id="9" creationId="{CA348B71-C40A-B95F-245A-902E0F6AC43A}"/>
          </ac:spMkLst>
        </pc:spChg>
        <pc:spChg chg="mod">
          <ac:chgData name="Kazuyuki WADA" userId="8de5feb3-c25c-4ae9-a5d0-f82d8424e8a4" providerId="ADAL" clId="{78ED0CAA-D2B7-46A0-85F6-869BB95276BA}" dt="2023-03-17T06:04:20.713" v="1483" actId="1076"/>
          <ac:spMkLst>
            <pc:docMk/>
            <pc:sldMk cId="1128586962" sldId="480"/>
            <ac:spMk id="10" creationId="{C940D52C-B680-B4A5-6937-64650C40506E}"/>
          </ac:spMkLst>
        </pc:spChg>
        <pc:spChg chg="mod">
          <ac:chgData name="Kazuyuki WADA" userId="8de5feb3-c25c-4ae9-a5d0-f82d8424e8a4" providerId="ADAL" clId="{78ED0CAA-D2B7-46A0-85F6-869BB95276BA}" dt="2023-03-17T06:04:20.713" v="1483" actId="1076"/>
          <ac:spMkLst>
            <pc:docMk/>
            <pc:sldMk cId="1128586962" sldId="480"/>
            <ac:spMk id="11" creationId="{7EEFE926-440E-F593-BCF7-8DBD445F7EC3}"/>
          </ac:spMkLst>
        </pc:spChg>
        <pc:spChg chg="mod">
          <ac:chgData name="Kazuyuki WADA" userId="8de5feb3-c25c-4ae9-a5d0-f82d8424e8a4" providerId="ADAL" clId="{78ED0CAA-D2B7-46A0-85F6-869BB95276BA}" dt="2023-03-17T06:04:20.713" v="1483" actId="1076"/>
          <ac:spMkLst>
            <pc:docMk/>
            <pc:sldMk cId="1128586962" sldId="480"/>
            <ac:spMk id="12" creationId="{26287487-5E77-7953-C3E9-D7D0C2C601A5}"/>
          </ac:spMkLst>
        </pc:spChg>
        <pc:spChg chg="mod">
          <ac:chgData name="Kazuyuki WADA" userId="8de5feb3-c25c-4ae9-a5d0-f82d8424e8a4" providerId="ADAL" clId="{78ED0CAA-D2B7-46A0-85F6-869BB95276BA}" dt="2023-03-17T06:04:20.713" v="1483" actId="1076"/>
          <ac:spMkLst>
            <pc:docMk/>
            <pc:sldMk cId="1128586962" sldId="480"/>
            <ac:spMk id="13" creationId="{C085A2E9-D687-0A74-543E-18D42DB3B7DC}"/>
          </ac:spMkLst>
        </pc:spChg>
        <pc:spChg chg="mod">
          <ac:chgData name="Kazuyuki WADA" userId="8de5feb3-c25c-4ae9-a5d0-f82d8424e8a4" providerId="ADAL" clId="{78ED0CAA-D2B7-46A0-85F6-869BB95276BA}" dt="2023-03-17T06:04:20.713" v="1483" actId="1076"/>
          <ac:spMkLst>
            <pc:docMk/>
            <pc:sldMk cId="1128586962" sldId="480"/>
            <ac:spMk id="15" creationId="{1CD6817E-72C2-3CE5-68AD-CBF497EC4946}"/>
          </ac:spMkLst>
        </pc:spChg>
        <pc:spChg chg="mod">
          <ac:chgData name="Kazuyuki WADA" userId="8de5feb3-c25c-4ae9-a5d0-f82d8424e8a4" providerId="ADAL" clId="{78ED0CAA-D2B7-46A0-85F6-869BB95276BA}" dt="2023-03-17T06:04:20.713" v="1483" actId="1076"/>
          <ac:spMkLst>
            <pc:docMk/>
            <pc:sldMk cId="1128586962" sldId="480"/>
            <ac:spMk id="17" creationId="{78224CA5-136E-F8AE-012A-BFC642FA8614}"/>
          </ac:spMkLst>
        </pc:spChg>
        <pc:spChg chg="mod">
          <ac:chgData name="Kazuyuki WADA" userId="8de5feb3-c25c-4ae9-a5d0-f82d8424e8a4" providerId="ADAL" clId="{78ED0CAA-D2B7-46A0-85F6-869BB95276BA}" dt="2023-03-17T06:04:20.713" v="1483" actId="1076"/>
          <ac:spMkLst>
            <pc:docMk/>
            <pc:sldMk cId="1128586962" sldId="480"/>
            <ac:spMk id="21" creationId="{0FB92CC0-F966-5912-D198-5B35BCFD753D}"/>
          </ac:spMkLst>
        </pc:spChg>
        <pc:spChg chg="mod">
          <ac:chgData name="Kazuyuki WADA" userId="8de5feb3-c25c-4ae9-a5d0-f82d8424e8a4" providerId="ADAL" clId="{78ED0CAA-D2B7-46A0-85F6-869BB95276BA}" dt="2023-03-17T06:04:20.713" v="1483" actId="1076"/>
          <ac:spMkLst>
            <pc:docMk/>
            <pc:sldMk cId="1128586962" sldId="480"/>
            <ac:spMk id="24" creationId="{7EA78BB2-CD5B-7E56-B812-6DEB7B4F37F0}"/>
          </ac:spMkLst>
        </pc:spChg>
        <pc:spChg chg="mod">
          <ac:chgData name="Kazuyuki WADA" userId="8de5feb3-c25c-4ae9-a5d0-f82d8424e8a4" providerId="ADAL" clId="{78ED0CAA-D2B7-46A0-85F6-869BB95276BA}" dt="2023-03-17T06:04:20.713" v="1483" actId="1076"/>
          <ac:spMkLst>
            <pc:docMk/>
            <pc:sldMk cId="1128586962" sldId="480"/>
            <ac:spMk id="25" creationId="{896AFB7A-15E6-2A1A-7171-314F61218B20}"/>
          </ac:spMkLst>
        </pc:spChg>
        <pc:spChg chg="mod">
          <ac:chgData name="Kazuyuki WADA" userId="8de5feb3-c25c-4ae9-a5d0-f82d8424e8a4" providerId="ADAL" clId="{78ED0CAA-D2B7-46A0-85F6-869BB95276BA}" dt="2023-03-17T06:04:20.713" v="1483" actId="1076"/>
          <ac:spMkLst>
            <pc:docMk/>
            <pc:sldMk cId="1128586962" sldId="480"/>
            <ac:spMk id="26" creationId="{7B197BDD-95A7-A136-6722-BF980B1108B6}"/>
          </ac:spMkLst>
        </pc:spChg>
        <pc:spChg chg="del mod">
          <ac:chgData name="Kazuyuki WADA" userId="8de5feb3-c25c-4ae9-a5d0-f82d8424e8a4" providerId="ADAL" clId="{78ED0CAA-D2B7-46A0-85F6-869BB95276BA}" dt="2023-03-17T06:02:08.921" v="1442" actId="478"/>
          <ac:spMkLst>
            <pc:docMk/>
            <pc:sldMk cId="1128586962" sldId="480"/>
            <ac:spMk id="32" creationId="{08CBB95D-8617-40A1-5DA1-0E9EBD55786C}"/>
          </ac:spMkLst>
        </pc:spChg>
        <pc:spChg chg="mod">
          <ac:chgData name="Kazuyuki WADA" userId="8de5feb3-c25c-4ae9-a5d0-f82d8424e8a4" providerId="ADAL" clId="{78ED0CAA-D2B7-46A0-85F6-869BB95276BA}" dt="2023-03-17T06:04:20.713" v="1483" actId="1076"/>
          <ac:spMkLst>
            <pc:docMk/>
            <pc:sldMk cId="1128586962" sldId="480"/>
            <ac:spMk id="34" creationId="{234C86BD-6A01-2A80-9487-19C03A9B7EC8}"/>
          </ac:spMkLst>
        </pc:spChg>
        <pc:spChg chg="del mod">
          <ac:chgData name="Kazuyuki WADA" userId="8de5feb3-c25c-4ae9-a5d0-f82d8424e8a4" providerId="ADAL" clId="{78ED0CAA-D2B7-46A0-85F6-869BB95276BA}" dt="2023-03-17T06:02:08.921" v="1442" actId="478"/>
          <ac:spMkLst>
            <pc:docMk/>
            <pc:sldMk cId="1128586962" sldId="480"/>
            <ac:spMk id="36" creationId="{C87518E2-9452-FEED-A1A1-FEA32FE8606B}"/>
          </ac:spMkLst>
        </pc:spChg>
        <pc:spChg chg="mod">
          <ac:chgData name="Kazuyuki WADA" userId="8de5feb3-c25c-4ae9-a5d0-f82d8424e8a4" providerId="ADAL" clId="{78ED0CAA-D2B7-46A0-85F6-869BB95276BA}" dt="2023-03-17T06:04:20.713" v="1483" actId="1076"/>
          <ac:spMkLst>
            <pc:docMk/>
            <pc:sldMk cId="1128586962" sldId="480"/>
            <ac:spMk id="37" creationId="{DA407E83-9B85-2FE5-A860-25294D4BAB01}"/>
          </ac:spMkLst>
        </pc:spChg>
        <pc:spChg chg="mod">
          <ac:chgData name="Kazuyuki WADA" userId="8de5feb3-c25c-4ae9-a5d0-f82d8424e8a4" providerId="ADAL" clId="{78ED0CAA-D2B7-46A0-85F6-869BB95276BA}" dt="2023-03-17T06:04:20.713" v="1483" actId="1076"/>
          <ac:spMkLst>
            <pc:docMk/>
            <pc:sldMk cId="1128586962" sldId="480"/>
            <ac:spMk id="38" creationId="{4A81DC84-FF99-44C3-30FF-6E06DD37D72A}"/>
          </ac:spMkLst>
        </pc:spChg>
        <pc:spChg chg="mod">
          <ac:chgData name="Kazuyuki WADA" userId="8de5feb3-c25c-4ae9-a5d0-f82d8424e8a4" providerId="ADAL" clId="{78ED0CAA-D2B7-46A0-85F6-869BB95276BA}" dt="2023-03-17T06:04:20.713" v="1483" actId="1076"/>
          <ac:spMkLst>
            <pc:docMk/>
            <pc:sldMk cId="1128586962" sldId="480"/>
            <ac:spMk id="40" creationId="{26746E94-B487-11EA-302C-58D13C081F2C}"/>
          </ac:spMkLst>
        </pc:spChg>
        <pc:spChg chg="mod">
          <ac:chgData name="Kazuyuki WADA" userId="8de5feb3-c25c-4ae9-a5d0-f82d8424e8a4" providerId="ADAL" clId="{78ED0CAA-D2B7-46A0-85F6-869BB95276BA}" dt="2023-03-17T06:04:20.713" v="1483" actId="1076"/>
          <ac:spMkLst>
            <pc:docMk/>
            <pc:sldMk cId="1128586962" sldId="480"/>
            <ac:spMk id="41" creationId="{0B0EC701-AE48-FDC4-34FA-DD567455E2B1}"/>
          </ac:spMkLst>
        </pc:spChg>
        <pc:spChg chg="mod">
          <ac:chgData name="Kazuyuki WADA" userId="8de5feb3-c25c-4ae9-a5d0-f82d8424e8a4" providerId="ADAL" clId="{78ED0CAA-D2B7-46A0-85F6-869BB95276BA}" dt="2023-03-17T06:04:20.713" v="1483" actId="1076"/>
          <ac:spMkLst>
            <pc:docMk/>
            <pc:sldMk cId="1128586962" sldId="480"/>
            <ac:spMk id="42" creationId="{F17A34B6-E43A-A01F-17E4-47EA68EBE4FB}"/>
          </ac:spMkLst>
        </pc:spChg>
        <pc:spChg chg="mod">
          <ac:chgData name="Kazuyuki WADA" userId="8de5feb3-c25c-4ae9-a5d0-f82d8424e8a4" providerId="ADAL" clId="{78ED0CAA-D2B7-46A0-85F6-869BB95276BA}" dt="2023-03-17T06:04:20.713" v="1483" actId="1076"/>
          <ac:spMkLst>
            <pc:docMk/>
            <pc:sldMk cId="1128586962" sldId="480"/>
            <ac:spMk id="43" creationId="{A8E75825-2833-D0D1-4739-534E563D0283}"/>
          </ac:spMkLst>
        </pc:spChg>
        <pc:spChg chg="mod">
          <ac:chgData name="Kazuyuki WADA" userId="8de5feb3-c25c-4ae9-a5d0-f82d8424e8a4" providerId="ADAL" clId="{78ED0CAA-D2B7-46A0-85F6-869BB95276BA}" dt="2023-03-17T06:04:20.713" v="1483" actId="1076"/>
          <ac:spMkLst>
            <pc:docMk/>
            <pc:sldMk cId="1128586962" sldId="480"/>
            <ac:spMk id="44" creationId="{102A4588-73BA-834C-87BD-401969832CC0}"/>
          </ac:spMkLst>
        </pc:spChg>
        <pc:spChg chg="mod">
          <ac:chgData name="Kazuyuki WADA" userId="8de5feb3-c25c-4ae9-a5d0-f82d8424e8a4" providerId="ADAL" clId="{78ED0CAA-D2B7-46A0-85F6-869BB95276BA}" dt="2023-03-17T06:04:20.713" v="1483" actId="1076"/>
          <ac:spMkLst>
            <pc:docMk/>
            <pc:sldMk cId="1128586962" sldId="480"/>
            <ac:spMk id="45" creationId="{64C6FCC9-A7F0-653F-76D6-682C2DF70D43}"/>
          </ac:spMkLst>
        </pc:spChg>
        <pc:spChg chg="mod">
          <ac:chgData name="Kazuyuki WADA" userId="8de5feb3-c25c-4ae9-a5d0-f82d8424e8a4" providerId="ADAL" clId="{78ED0CAA-D2B7-46A0-85F6-869BB95276BA}" dt="2023-03-17T06:04:20.713" v="1483" actId="1076"/>
          <ac:spMkLst>
            <pc:docMk/>
            <pc:sldMk cId="1128586962" sldId="480"/>
            <ac:spMk id="47" creationId="{348CD188-A10A-4987-13FF-8DCA848E585F}"/>
          </ac:spMkLst>
        </pc:spChg>
        <pc:spChg chg="mod">
          <ac:chgData name="Kazuyuki WADA" userId="8de5feb3-c25c-4ae9-a5d0-f82d8424e8a4" providerId="ADAL" clId="{78ED0CAA-D2B7-46A0-85F6-869BB95276BA}" dt="2023-03-17T06:04:20.713" v="1483" actId="1076"/>
          <ac:spMkLst>
            <pc:docMk/>
            <pc:sldMk cId="1128586962" sldId="480"/>
            <ac:spMk id="48" creationId="{0882595F-9726-8B40-FFAC-5F4D7EDEE08E}"/>
          </ac:spMkLst>
        </pc:spChg>
        <pc:spChg chg="mod">
          <ac:chgData name="Kazuyuki WADA" userId="8de5feb3-c25c-4ae9-a5d0-f82d8424e8a4" providerId="ADAL" clId="{78ED0CAA-D2B7-46A0-85F6-869BB95276BA}" dt="2023-03-17T06:04:20.713" v="1483" actId="1076"/>
          <ac:spMkLst>
            <pc:docMk/>
            <pc:sldMk cId="1128586962" sldId="480"/>
            <ac:spMk id="49" creationId="{F110BA06-B7CB-DB3B-0192-08E128B5F227}"/>
          </ac:spMkLst>
        </pc:spChg>
        <pc:spChg chg="mod">
          <ac:chgData name="Kazuyuki WADA" userId="8de5feb3-c25c-4ae9-a5d0-f82d8424e8a4" providerId="ADAL" clId="{78ED0CAA-D2B7-46A0-85F6-869BB95276BA}" dt="2023-03-17T06:04:20.713" v="1483" actId="1076"/>
          <ac:spMkLst>
            <pc:docMk/>
            <pc:sldMk cId="1128586962" sldId="480"/>
            <ac:spMk id="50" creationId="{12654D3D-2C36-7F73-C89B-D7CEE354F87B}"/>
          </ac:spMkLst>
        </pc:spChg>
        <pc:spChg chg="mod">
          <ac:chgData name="Kazuyuki WADA" userId="8de5feb3-c25c-4ae9-a5d0-f82d8424e8a4" providerId="ADAL" clId="{78ED0CAA-D2B7-46A0-85F6-869BB95276BA}" dt="2023-03-17T06:04:20.713" v="1483" actId="1076"/>
          <ac:spMkLst>
            <pc:docMk/>
            <pc:sldMk cId="1128586962" sldId="480"/>
            <ac:spMk id="51" creationId="{A5F253A7-C7E0-0F2A-8E35-17CB7414AB74}"/>
          </ac:spMkLst>
        </pc:spChg>
        <pc:spChg chg="mod">
          <ac:chgData name="Kazuyuki WADA" userId="8de5feb3-c25c-4ae9-a5d0-f82d8424e8a4" providerId="ADAL" clId="{78ED0CAA-D2B7-46A0-85F6-869BB95276BA}" dt="2023-03-17T06:04:20.713" v="1483" actId="1076"/>
          <ac:spMkLst>
            <pc:docMk/>
            <pc:sldMk cId="1128586962" sldId="480"/>
            <ac:spMk id="53" creationId="{F63AA12E-BE78-08B0-4F2C-2881563D5457}"/>
          </ac:spMkLst>
        </pc:spChg>
        <pc:spChg chg="mod">
          <ac:chgData name="Kazuyuki WADA" userId="8de5feb3-c25c-4ae9-a5d0-f82d8424e8a4" providerId="ADAL" clId="{78ED0CAA-D2B7-46A0-85F6-869BB95276BA}" dt="2023-03-17T06:04:20.713" v="1483" actId="1076"/>
          <ac:spMkLst>
            <pc:docMk/>
            <pc:sldMk cId="1128586962" sldId="480"/>
            <ac:spMk id="54" creationId="{05B975AF-2576-465F-8C38-E3F2BE30B65A}"/>
          </ac:spMkLst>
        </pc:spChg>
        <pc:spChg chg="mod">
          <ac:chgData name="Kazuyuki WADA" userId="8de5feb3-c25c-4ae9-a5d0-f82d8424e8a4" providerId="ADAL" clId="{78ED0CAA-D2B7-46A0-85F6-869BB95276BA}" dt="2023-03-17T06:04:20.713" v="1483" actId="1076"/>
          <ac:spMkLst>
            <pc:docMk/>
            <pc:sldMk cId="1128586962" sldId="480"/>
            <ac:spMk id="55" creationId="{6DEA79F7-B732-D30C-95AE-D48DCD874E5A}"/>
          </ac:spMkLst>
        </pc:spChg>
        <pc:spChg chg="mod">
          <ac:chgData name="Kazuyuki WADA" userId="8de5feb3-c25c-4ae9-a5d0-f82d8424e8a4" providerId="ADAL" clId="{78ED0CAA-D2B7-46A0-85F6-869BB95276BA}" dt="2023-03-17T06:04:20.713" v="1483" actId="1076"/>
          <ac:spMkLst>
            <pc:docMk/>
            <pc:sldMk cId="1128586962" sldId="480"/>
            <ac:spMk id="56" creationId="{36D062DC-DEB4-55A9-798D-66209DF7CF29}"/>
          </ac:spMkLst>
        </pc:spChg>
        <pc:spChg chg="mod">
          <ac:chgData name="Kazuyuki WADA" userId="8de5feb3-c25c-4ae9-a5d0-f82d8424e8a4" providerId="ADAL" clId="{78ED0CAA-D2B7-46A0-85F6-869BB95276BA}" dt="2023-03-17T06:04:20.713" v="1483" actId="1076"/>
          <ac:spMkLst>
            <pc:docMk/>
            <pc:sldMk cId="1128586962" sldId="480"/>
            <ac:spMk id="60" creationId="{079DAC7B-BF93-22AE-39FA-2770B740B68E}"/>
          </ac:spMkLst>
        </pc:spChg>
        <pc:spChg chg="mod">
          <ac:chgData name="Kazuyuki WADA" userId="8de5feb3-c25c-4ae9-a5d0-f82d8424e8a4" providerId="ADAL" clId="{78ED0CAA-D2B7-46A0-85F6-869BB95276BA}" dt="2023-03-17T06:04:20.713" v="1483" actId="1076"/>
          <ac:spMkLst>
            <pc:docMk/>
            <pc:sldMk cId="1128586962" sldId="480"/>
            <ac:spMk id="61" creationId="{CCFF2D3D-6A41-A1DC-F56C-91E844C67F6A}"/>
          </ac:spMkLst>
        </pc:spChg>
        <pc:spChg chg="mod">
          <ac:chgData name="Kazuyuki WADA" userId="8de5feb3-c25c-4ae9-a5d0-f82d8424e8a4" providerId="ADAL" clId="{78ED0CAA-D2B7-46A0-85F6-869BB95276BA}" dt="2023-03-17T06:04:20.713" v="1483" actId="1076"/>
          <ac:spMkLst>
            <pc:docMk/>
            <pc:sldMk cId="1128586962" sldId="480"/>
            <ac:spMk id="63" creationId="{238B55F5-6180-7A89-FC72-79C1CAB40BA2}"/>
          </ac:spMkLst>
        </pc:spChg>
        <pc:spChg chg="mod">
          <ac:chgData name="Kazuyuki WADA" userId="8de5feb3-c25c-4ae9-a5d0-f82d8424e8a4" providerId="ADAL" clId="{78ED0CAA-D2B7-46A0-85F6-869BB95276BA}" dt="2023-03-17T06:04:20.713" v="1483" actId="1076"/>
          <ac:spMkLst>
            <pc:docMk/>
            <pc:sldMk cId="1128586962" sldId="480"/>
            <ac:spMk id="64" creationId="{D68B09C0-9E38-377C-5E27-F04543004DCB}"/>
          </ac:spMkLst>
        </pc:spChg>
        <pc:spChg chg="mod">
          <ac:chgData name="Kazuyuki WADA" userId="8de5feb3-c25c-4ae9-a5d0-f82d8424e8a4" providerId="ADAL" clId="{78ED0CAA-D2B7-46A0-85F6-869BB95276BA}" dt="2023-03-17T06:04:20.713" v="1483" actId="1076"/>
          <ac:spMkLst>
            <pc:docMk/>
            <pc:sldMk cId="1128586962" sldId="480"/>
            <ac:spMk id="65" creationId="{714128A8-8935-B251-4BE7-0C9F9B05E504}"/>
          </ac:spMkLst>
        </pc:spChg>
        <pc:spChg chg="mod">
          <ac:chgData name="Kazuyuki WADA" userId="8de5feb3-c25c-4ae9-a5d0-f82d8424e8a4" providerId="ADAL" clId="{78ED0CAA-D2B7-46A0-85F6-869BB95276BA}" dt="2023-03-17T06:04:20.713" v="1483" actId="1076"/>
          <ac:spMkLst>
            <pc:docMk/>
            <pc:sldMk cId="1128586962" sldId="480"/>
            <ac:spMk id="66" creationId="{A7602B7B-D22E-9E3A-455E-09D0D2B8EF9D}"/>
          </ac:spMkLst>
        </pc:spChg>
        <pc:spChg chg="mod">
          <ac:chgData name="Kazuyuki WADA" userId="8de5feb3-c25c-4ae9-a5d0-f82d8424e8a4" providerId="ADAL" clId="{78ED0CAA-D2B7-46A0-85F6-869BB95276BA}" dt="2023-03-17T06:04:20.713" v="1483" actId="1076"/>
          <ac:spMkLst>
            <pc:docMk/>
            <pc:sldMk cId="1128586962" sldId="480"/>
            <ac:spMk id="67" creationId="{D2F779C6-3040-FAA6-EA0F-5D88F8786467}"/>
          </ac:spMkLst>
        </pc:spChg>
        <pc:spChg chg="mod">
          <ac:chgData name="Kazuyuki WADA" userId="8de5feb3-c25c-4ae9-a5d0-f82d8424e8a4" providerId="ADAL" clId="{78ED0CAA-D2B7-46A0-85F6-869BB95276BA}" dt="2023-03-17T06:04:20.713" v="1483" actId="1076"/>
          <ac:spMkLst>
            <pc:docMk/>
            <pc:sldMk cId="1128586962" sldId="480"/>
            <ac:spMk id="68" creationId="{76E96F96-C39C-0E7D-7F0F-9D933B906526}"/>
          </ac:spMkLst>
        </pc:spChg>
        <pc:spChg chg="mod">
          <ac:chgData name="Kazuyuki WADA" userId="8de5feb3-c25c-4ae9-a5d0-f82d8424e8a4" providerId="ADAL" clId="{78ED0CAA-D2B7-46A0-85F6-869BB95276BA}" dt="2023-03-17T06:04:20.713" v="1483" actId="1076"/>
          <ac:spMkLst>
            <pc:docMk/>
            <pc:sldMk cId="1128586962" sldId="480"/>
            <ac:spMk id="69" creationId="{9783C510-5462-FFC9-42D6-515D1E3EBDF6}"/>
          </ac:spMkLst>
        </pc:spChg>
        <pc:spChg chg="mod">
          <ac:chgData name="Kazuyuki WADA" userId="8de5feb3-c25c-4ae9-a5d0-f82d8424e8a4" providerId="ADAL" clId="{78ED0CAA-D2B7-46A0-85F6-869BB95276BA}" dt="2023-03-17T06:04:20.713" v="1483" actId="1076"/>
          <ac:spMkLst>
            <pc:docMk/>
            <pc:sldMk cId="1128586962" sldId="480"/>
            <ac:spMk id="70" creationId="{428424DB-1C9D-8FEE-5FDC-7916A610EC5A}"/>
          </ac:spMkLst>
        </pc:spChg>
        <pc:spChg chg="mod">
          <ac:chgData name="Kazuyuki WADA" userId="8de5feb3-c25c-4ae9-a5d0-f82d8424e8a4" providerId="ADAL" clId="{78ED0CAA-D2B7-46A0-85F6-869BB95276BA}" dt="2023-03-17T06:04:20.713" v="1483" actId="1076"/>
          <ac:spMkLst>
            <pc:docMk/>
            <pc:sldMk cId="1128586962" sldId="480"/>
            <ac:spMk id="71" creationId="{03C94168-DAA7-374F-2BB2-324F060AA1C0}"/>
          </ac:spMkLst>
        </pc:spChg>
        <pc:spChg chg="mod">
          <ac:chgData name="Kazuyuki WADA" userId="8de5feb3-c25c-4ae9-a5d0-f82d8424e8a4" providerId="ADAL" clId="{78ED0CAA-D2B7-46A0-85F6-869BB95276BA}" dt="2023-03-17T06:04:20.713" v="1483" actId="1076"/>
          <ac:spMkLst>
            <pc:docMk/>
            <pc:sldMk cId="1128586962" sldId="480"/>
            <ac:spMk id="72" creationId="{B75C121F-79D1-283E-1A2D-A61DE6099C13}"/>
          </ac:spMkLst>
        </pc:spChg>
        <pc:spChg chg="mod">
          <ac:chgData name="Kazuyuki WADA" userId="8de5feb3-c25c-4ae9-a5d0-f82d8424e8a4" providerId="ADAL" clId="{78ED0CAA-D2B7-46A0-85F6-869BB95276BA}" dt="2023-03-17T06:04:20.713" v="1483" actId="1076"/>
          <ac:spMkLst>
            <pc:docMk/>
            <pc:sldMk cId="1128586962" sldId="480"/>
            <ac:spMk id="73" creationId="{40C6E24F-AC7D-D664-D377-F41CD789A953}"/>
          </ac:spMkLst>
        </pc:spChg>
        <pc:spChg chg="mod">
          <ac:chgData name="Kazuyuki WADA" userId="8de5feb3-c25c-4ae9-a5d0-f82d8424e8a4" providerId="ADAL" clId="{78ED0CAA-D2B7-46A0-85F6-869BB95276BA}" dt="2023-03-17T06:04:20.713" v="1483" actId="1076"/>
          <ac:spMkLst>
            <pc:docMk/>
            <pc:sldMk cId="1128586962" sldId="480"/>
            <ac:spMk id="79" creationId="{F28ABB05-EAA1-5368-80AF-3A9F1A86AB08}"/>
          </ac:spMkLst>
        </pc:spChg>
        <pc:spChg chg="mod">
          <ac:chgData name="Kazuyuki WADA" userId="8de5feb3-c25c-4ae9-a5d0-f82d8424e8a4" providerId="ADAL" clId="{78ED0CAA-D2B7-46A0-85F6-869BB95276BA}" dt="2023-03-17T06:04:20.713" v="1483" actId="1076"/>
          <ac:spMkLst>
            <pc:docMk/>
            <pc:sldMk cId="1128586962" sldId="480"/>
            <ac:spMk id="80" creationId="{685E4A20-17A5-0396-B9D3-7F44040E176C}"/>
          </ac:spMkLst>
        </pc:spChg>
        <pc:spChg chg="mod">
          <ac:chgData name="Kazuyuki WADA" userId="8de5feb3-c25c-4ae9-a5d0-f82d8424e8a4" providerId="ADAL" clId="{78ED0CAA-D2B7-46A0-85F6-869BB95276BA}" dt="2023-03-17T06:04:20.713" v="1483" actId="1076"/>
          <ac:spMkLst>
            <pc:docMk/>
            <pc:sldMk cId="1128586962" sldId="480"/>
            <ac:spMk id="81" creationId="{18D4D9C8-551F-7535-C8B6-92840E913B23}"/>
          </ac:spMkLst>
        </pc:spChg>
        <pc:spChg chg="mod">
          <ac:chgData name="Kazuyuki WADA" userId="8de5feb3-c25c-4ae9-a5d0-f82d8424e8a4" providerId="ADAL" clId="{78ED0CAA-D2B7-46A0-85F6-869BB95276BA}" dt="2023-03-17T06:04:20.713" v="1483" actId="1076"/>
          <ac:spMkLst>
            <pc:docMk/>
            <pc:sldMk cId="1128586962" sldId="480"/>
            <ac:spMk id="82" creationId="{56F82EAC-8E5A-2A70-6874-BF7FE942493E}"/>
          </ac:spMkLst>
        </pc:spChg>
        <pc:spChg chg="mod">
          <ac:chgData name="Kazuyuki WADA" userId="8de5feb3-c25c-4ae9-a5d0-f82d8424e8a4" providerId="ADAL" clId="{78ED0CAA-D2B7-46A0-85F6-869BB95276BA}" dt="2023-03-17T06:04:20.713" v="1483" actId="1076"/>
          <ac:spMkLst>
            <pc:docMk/>
            <pc:sldMk cId="1128586962" sldId="480"/>
            <ac:spMk id="84" creationId="{8EF5FE93-AA48-010F-551E-C7B9149CBEE2}"/>
          </ac:spMkLst>
        </pc:spChg>
        <pc:spChg chg="mod">
          <ac:chgData name="Kazuyuki WADA" userId="8de5feb3-c25c-4ae9-a5d0-f82d8424e8a4" providerId="ADAL" clId="{78ED0CAA-D2B7-46A0-85F6-869BB95276BA}" dt="2023-03-17T06:04:20.713" v="1483" actId="1076"/>
          <ac:spMkLst>
            <pc:docMk/>
            <pc:sldMk cId="1128586962" sldId="480"/>
            <ac:spMk id="85" creationId="{99AC1860-6F96-1732-22EC-F5C9792FB9A0}"/>
          </ac:spMkLst>
        </pc:spChg>
        <pc:spChg chg="mod">
          <ac:chgData name="Kazuyuki WADA" userId="8de5feb3-c25c-4ae9-a5d0-f82d8424e8a4" providerId="ADAL" clId="{78ED0CAA-D2B7-46A0-85F6-869BB95276BA}" dt="2023-03-17T06:04:20.713" v="1483" actId="1076"/>
          <ac:spMkLst>
            <pc:docMk/>
            <pc:sldMk cId="1128586962" sldId="480"/>
            <ac:spMk id="86" creationId="{A165746E-C1E8-894D-8803-173284A61D03}"/>
          </ac:spMkLst>
        </pc:spChg>
        <pc:spChg chg="mod">
          <ac:chgData name="Kazuyuki WADA" userId="8de5feb3-c25c-4ae9-a5d0-f82d8424e8a4" providerId="ADAL" clId="{78ED0CAA-D2B7-46A0-85F6-869BB95276BA}" dt="2023-03-17T06:04:20.713" v="1483" actId="1076"/>
          <ac:spMkLst>
            <pc:docMk/>
            <pc:sldMk cId="1128586962" sldId="480"/>
            <ac:spMk id="87" creationId="{D42B7B84-26F8-B43A-B029-CEB87FA2D5EB}"/>
          </ac:spMkLst>
        </pc:spChg>
        <pc:spChg chg="mod">
          <ac:chgData name="Kazuyuki WADA" userId="8de5feb3-c25c-4ae9-a5d0-f82d8424e8a4" providerId="ADAL" clId="{78ED0CAA-D2B7-46A0-85F6-869BB95276BA}" dt="2023-03-17T06:04:20.713" v="1483" actId="1076"/>
          <ac:spMkLst>
            <pc:docMk/>
            <pc:sldMk cId="1128586962" sldId="480"/>
            <ac:spMk id="88" creationId="{A82355FD-0FAB-08A6-ED06-D35F06CBD2A7}"/>
          </ac:spMkLst>
        </pc:spChg>
        <pc:spChg chg="mod">
          <ac:chgData name="Kazuyuki WADA" userId="8de5feb3-c25c-4ae9-a5d0-f82d8424e8a4" providerId="ADAL" clId="{78ED0CAA-D2B7-46A0-85F6-869BB95276BA}" dt="2023-03-17T06:04:20.713" v="1483" actId="1076"/>
          <ac:spMkLst>
            <pc:docMk/>
            <pc:sldMk cId="1128586962" sldId="480"/>
            <ac:spMk id="90" creationId="{C7D6BC0B-7140-D414-D48D-80396C22B96D}"/>
          </ac:spMkLst>
        </pc:spChg>
        <pc:spChg chg="mod">
          <ac:chgData name="Kazuyuki WADA" userId="8de5feb3-c25c-4ae9-a5d0-f82d8424e8a4" providerId="ADAL" clId="{78ED0CAA-D2B7-46A0-85F6-869BB95276BA}" dt="2023-03-17T06:04:20.713" v="1483" actId="1076"/>
          <ac:spMkLst>
            <pc:docMk/>
            <pc:sldMk cId="1128586962" sldId="480"/>
            <ac:spMk id="91" creationId="{E55DEBF1-A299-1B1D-1986-9B68684059E1}"/>
          </ac:spMkLst>
        </pc:spChg>
        <pc:spChg chg="mod">
          <ac:chgData name="Kazuyuki WADA" userId="8de5feb3-c25c-4ae9-a5d0-f82d8424e8a4" providerId="ADAL" clId="{78ED0CAA-D2B7-46A0-85F6-869BB95276BA}" dt="2023-03-17T06:04:20.713" v="1483" actId="1076"/>
          <ac:spMkLst>
            <pc:docMk/>
            <pc:sldMk cId="1128586962" sldId="480"/>
            <ac:spMk id="92" creationId="{A8565CEE-94FB-1FDE-46A3-F0FDCDF79D26}"/>
          </ac:spMkLst>
        </pc:spChg>
        <pc:spChg chg="mod">
          <ac:chgData name="Kazuyuki WADA" userId="8de5feb3-c25c-4ae9-a5d0-f82d8424e8a4" providerId="ADAL" clId="{78ED0CAA-D2B7-46A0-85F6-869BB95276BA}" dt="2023-03-17T06:04:20.713" v="1483" actId="1076"/>
          <ac:spMkLst>
            <pc:docMk/>
            <pc:sldMk cId="1128586962" sldId="480"/>
            <ac:spMk id="93" creationId="{D7F91ACB-AFD7-BD75-70EB-93E6FD288020}"/>
          </ac:spMkLst>
        </pc:spChg>
        <pc:spChg chg="mod">
          <ac:chgData name="Kazuyuki WADA" userId="8de5feb3-c25c-4ae9-a5d0-f82d8424e8a4" providerId="ADAL" clId="{78ED0CAA-D2B7-46A0-85F6-869BB95276BA}" dt="2023-03-17T06:04:20.713" v="1483" actId="1076"/>
          <ac:spMkLst>
            <pc:docMk/>
            <pc:sldMk cId="1128586962" sldId="480"/>
            <ac:spMk id="94" creationId="{6DA1FE97-6D29-37BA-B72D-36EAC3887138}"/>
          </ac:spMkLst>
        </pc:spChg>
        <pc:spChg chg="mod">
          <ac:chgData name="Kazuyuki WADA" userId="8de5feb3-c25c-4ae9-a5d0-f82d8424e8a4" providerId="ADAL" clId="{78ED0CAA-D2B7-46A0-85F6-869BB95276BA}" dt="2023-03-17T06:04:20.713" v="1483" actId="1076"/>
          <ac:spMkLst>
            <pc:docMk/>
            <pc:sldMk cId="1128586962" sldId="480"/>
            <ac:spMk id="97" creationId="{69D07250-04AE-326B-2F1D-86F61C2621F2}"/>
          </ac:spMkLst>
        </pc:spChg>
        <pc:spChg chg="mod">
          <ac:chgData name="Kazuyuki WADA" userId="8de5feb3-c25c-4ae9-a5d0-f82d8424e8a4" providerId="ADAL" clId="{78ED0CAA-D2B7-46A0-85F6-869BB95276BA}" dt="2023-03-17T06:04:20.713" v="1483" actId="1076"/>
          <ac:spMkLst>
            <pc:docMk/>
            <pc:sldMk cId="1128586962" sldId="480"/>
            <ac:spMk id="98" creationId="{82CC96E4-5A89-05D3-A024-B468969DD5BB}"/>
          </ac:spMkLst>
        </pc:spChg>
        <pc:spChg chg="mod">
          <ac:chgData name="Kazuyuki WADA" userId="8de5feb3-c25c-4ae9-a5d0-f82d8424e8a4" providerId="ADAL" clId="{78ED0CAA-D2B7-46A0-85F6-869BB95276BA}" dt="2023-03-17T06:04:20.713" v="1483" actId="1076"/>
          <ac:spMkLst>
            <pc:docMk/>
            <pc:sldMk cId="1128586962" sldId="480"/>
            <ac:spMk id="100" creationId="{6B13D151-8CA4-857F-D3DD-006B23E760E8}"/>
          </ac:spMkLst>
        </pc:spChg>
        <pc:spChg chg="mod">
          <ac:chgData name="Kazuyuki WADA" userId="8de5feb3-c25c-4ae9-a5d0-f82d8424e8a4" providerId="ADAL" clId="{78ED0CAA-D2B7-46A0-85F6-869BB95276BA}" dt="2023-03-17T06:04:20.713" v="1483" actId="1076"/>
          <ac:spMkLst>
            <pc:docMk/>
            <pc:sldMk cId="1128586962" sldId="480"/>
            <ac:spMk id="101" creationId="{45D6CE7C-02A4-6462-2EB8-A7D9CDDD04AB}"/>
          </ac:spMkLst>
        </pc:spChg>
        <pc:spChg chg="mod">
          <ac:chgData name="Kazuyuki WADA" userId="8de5feb3-c25c-4ae9-a5d0-f82d8424e8a4" providerId="ADAL" clId="{78ED0CAA-D2B7-46A0-85F6-869BB95276BA}" dt="2023-03-17T06:04:20.713" v="1483" actId="1076"/>
          <ac:spMkLst>
            <pc:docMk/>
            <pc:sldMk cId="1128586962" sldId="480"/>
            <ac:spMk id="102" creationId="{7C78B53B-2DE3-C322-CCBC-4DF056ECCDF1}"/>
          </ac:spMkLst>
        </pc:spChg>
        <pc:spChg chg="mod">
          <ac:chgData name="Kazuyuki WADA" userId="8de5feb3-c25c-4ae9-a5d0-f82d8424e8a4" providerId="ADAL" clId="{78ED0CAA-D2B7-46A0-85F6-869BB95276BA}" dt="2023-03-17T06:04:20.713" v="1483" actId="1076"/>
          <ac:spMkLst>
            <pc:docMk/>
            <pc:sldMk cId="1128586962" sldId="480"/>
            <ac:spMk id="107" creationId="{959F9D0B-2C7B-7F8B-C112-85BE8F00EDA1}"/>
          </ac:spMkLst>
        </pc:spChg>
        <pc:spChg chg="mod">
          <ac:chgData name="Kazuyuki WADA" userId="8de5feb3-c25c-4ae9-a5d0-f82d8424e8a4" providerId="ADAL" clId="{78ED0CAA-D2B7-46A0-85F6-869BB95276BA}" dt="2023-03-17T06:04:20.713" v="1483" actId="1076"/>
          <ac:spMkLst>
            <pc:docMk/>
            <pc:sldMk cId="1128586962" sldId="480"/>
            <ac:spMk id="108" creationId="{D9BE411A-F8D7-2300-5E78-2CCAB6838DC8}"/>
          </ac:spMkLst>
        </pc:spChg>
        <pc:spChg chg="mod">
          <ac:chgData name="Kazuyuki WADA" userId="8de5feb3-c25c-4ae9-a5d0-f82d8424e8a4" providerId="ADAL" clId="{78ED0CAA-D2B7-46A0-85F6-869BB95276BA}" dt="2023-03-17T06:04:20.713" v="1483" actId="1076"/>
          <ac:spMkLst>
            <pc:docMk/>
            <pc:sldMk cId="1128586962" sldId="480"/>
            <ac:spMk id="109" creationId="{358D4E58-3301-4232-6B30-271ED69FEEFF}"/>
          </ac:spMkLst>
        </pc:spChg>
        <pc:spChg chg="mod">
          <ac:chgData name="Kazuyuki WADA" userId="8de5feb3-c25c-4ae9-a5d0-f82d8424e8a4" providerId="ADAL" clId="{78ED0CAA-D2B7-46A0-85F6-869BB95276BA}" dt="2023-03-17T06:04:20.713" v="1483" actId="1076"/>
          <ac:spMkLst>
            <pc:docMk/>
            <pc:sldMk cId="1128586962" sldId="480"/>
            <ac:spMk id="110" creationId="{537E9631-5E24-70AA-24E6-E7B26709B6EB}"/>
          </ac:spMkLst>
        </pc:spChg>
        <pc:spChg chg="mod">
          <ac:chgData name="Kazuyuki WADA" userId="8de5feb3-c25c-4ae9-a5d0-f82d8424e8a4" providerId="ADAL" clId="{78ED0CAA-D2B7-46A0-85F6-869BB95276BA}" dt="2023-03-17T06:04:20.713" v="1483" actId="1076"/>
          <ac:spMkLst>
            <pc:docMk/>
            <pc:sldMk cId="1128586962" sldId="480"/>
            <ac:spMk id="112" creationId="{557E1BB2-D068-D79D-B3C1-4D88056A4B38}"/>
          </ac:spMkLst>
        </pc:spChg>
        <pc:spChg chg="mod">
          <ac:chgData name="Kazuyuki WADA" userId="8de5feb3-c25c-4ae9-a5d0-f82d8424e8a4" providerId="ADAL" clId="{78ED0CAA-D2B7-46A0-85F6-869BB95276BA}" dt="2023-03-17T06:04:20.713" v="1483" actId="1076"/>
          <ac:spMkLst>
            <pc:docMk/>
            <pc:sldMk cId="1128586962" sldId="480"/>
            <ac:spMk id="113" creationId="{484E1929-2AD0-40B5-007F-47D8FFC954C4}"/>
          </ac:spMkLst>
        </pc:spChg>
        <pc:spChg chg="mod">
          <ac:chgData name="Kazuyuki WADA" userId="8de5feb3-c25c-4ae9-a5d0-f82d8424e8a4" providerId="ADAL" clId="{78ED0CAA-D2B7-46A0-85F6-869BB95276BA}" dt="2023-03-17T06:04:20.713" v="1483" actId="1076"/>
          <ac:spMkLst>
            <pc:docMk/>
            <pc:sldMk cId="1128586962" sldId="480"/>
            <ac:spMk id="114" creationId="{F31B96EB-68B0-9C54-B43D-8CDE486598DF}"/>
          </ac:spMkLst>
        </pc:spChg>
        <pc:spChg chg="mod">
          <ac:chgData name="Kazuyuki WADA" userId="8de5feb3-c25c-4ae9-a5d0-f82d8424e8a4" providerId="ADAL" clId="{78ED0CAA-D2B7-46A0-85F6-869BB95276BA}" dt="2023-03-17T06:04:20.713" v="1483" actId="1076"/>
          <ac:spMkLst>
            <pc:docMk/>
            <pc:sldMk cId="1128586962" sldId="480"/>
            <ac:spMk id="118" creationId="{6785A008-3A96-62E4-19E8-D115C5A398B6}"/>
          </ac:spMkLst>
        </pc:spChg>
        <pc:spChg chg="mod">
          <ac:chgData name="Kazuyuki WADA" userId="8de5feb3-c25c-4ae9-a5d0-f82d8424e8a4" providerId="ADAL" clId="{78ED0CAA-D2B7-46A0-85F6-869BB95276BA}" dt="2023-03-17T06:04:20.713" v="1483" actId="1076"/>
          <ac:spMkLst>
            <pc:docMk/>
            <pc:sldMk cId="1128586962" sldId="480"/>
            <ac:spMk id="119" creationId="{EDA02F64-2BBD-AF2F-3BAA-4179AFBA2A8B}"/>
          </ac:spMkLst>
        </pc:spChg>
        <pc:spChg chg="mod">
          <ac:chgData name="Kazuyuki WADA" userId="8de5feb3-c25c-4ae9-a5d0-f82d8424e8a4" providerId="ADAL" clId="{78ED0CAA-D2B7-46A0-85F6-869BB95276BA}" dt="2023-03-17T06:04:20.713" v="1483" actId="1076"/>
          <ac:spMkLst>
            <pc:docMk/>
            <pc:sldMk cId="1128586962" sldId="480"/>
            <ac:spMk id="120" creationId="{5674878F-C15C-18BF-724A-BFF0C43EF9AA}"/>
          </ac:spMkLst>
        </pc:spChg>
        <pc:spChg chg="mod">
          <ac:chgData name="Kazuyuki WADA" userId="8de5feb3-c25c-4ae9-a5d0-f82d8424e8a4" providerId="ADAL" clId="{78ED0CAA-D2B7-46A0-85F6-869BB95276BA}" dt="2023-03-17T06:04:20.713" v="1483" actId="1076"/>
          <ac:spMkLst>
            <pc:docMk/>
            <pc:sldMk cId="1128586962" sldId="480"/>
            <ac:spMk id="121" creationId="{F25D5CB6-D435-9288-CA87-3EB3181AB817}"/>
          </ac:spMkLst>
        </pc:spChg>
        <pc:spChg chg="mod">
          <ac:chgData name="Kazuyuki WADA" userId="8de5feb3-c25c-4ae9-a5d0-f82d8424e8a4" providerId="ADAL" clId="{78ED0CAA-D2B7-46A0-85F6-869BB95276BA}" dt="2023-03-17T06:04:20.713" v="1483" actId="1076"/>
          <ac:spMkLst>
            <pc:docMk/>
            <pc:sldMk cId="1128586962" sldId="480"/>
            <ac:spMk id="122" creationId="{E8472D08-0496-6BD6-AC96-7C5B65090C69}"/>
          </ac:spMkLst>
        </pc:spChg>
        <pc:spChg chg="mod">
          <ac:chgData name="Kazuyuki WADA" userId="8de5feb3-c25c-4ae9-a5d0-f82d8424e8a4" providerId="ADAL" clId="{78ED0CAA-D2B7-46A0-85F6-869BB95276BA}" dt="2023-03-17T06:04:20.713" v="1483" actId="1076"/>
          <ac:spMkLst>
            <pc:docMk/>
            <pc:sldMk cId="1128586962" sldId="480"/>
            <ac:spMk id="126" creationId="{26217417-5E34-B14C-3D2F-CE11FFDDFAF0}"/>
          </ac:spMkLst>
        </pc:spChg>
        <pc:spChg chg="mod">
          <ac:chgData name="Kazuyuki WADA" userId="8de5feb3-c25c-4ae9-a5d0-f82d8424e8a4" providerId="ADAL" clId="{78ED0CAA-D2B7-46A0-85F6-869BB95276BA}" dt="2023-03-17T06:04:20.713" v="1483" actId="1076"/>
          <ac:spMkLst>
            <pc:docMk/>
            <pc:sldMk cId="1128586962" sldId="480"/>
            <ac:spMk id="127" creationId="{B75C3349-4B1E-4BA7-1627-26F452710034}"/>
          </ac:spMkLst>
        </pc:spChg>
        <pc:spChg chg="mod">
          <ac:chgData name="Kazuyuki WADA" userId="8de5feb3-c25c-4ae9-a5d0-f82d8424e8a4" providerId="ADAL" clId="{78ED0CAA-D2B7-46A0-85F6-869BB95276BA}" dt="2023-03-17T06:04:20.713" v="1483" actId="1076"/>
          <ac:spMkLst>
            <pc:docMk/>
            <pc:sldMk cId="1128586962" sldId="480"/>
            <ac:spMk id="128" creationId="{35AEFAE9-629C-94D3-17D3-EC4C727F2CDA}"/>
          </ac:spMkLst>
        </pc:spChg>
        <pc:spChg chg="mod">
          <ac:chgData name="Kazuyuki WADA" userId="8de5feb3-c25c-4ae9-a5d0-f82d8424e8a4" providerId="ADAL" clId="{78ED0CAA-D2B7-46A0-85F6-869BB95276BA}" dt="2023-03-17T06:04:20.713" v="1483" actId="1076"/>
          <ac:spMkLst>
            <pc:docMk/>
            <pc:sldMk cId="1128586962" sldId="480"/>
            <ac:spMk id="129" creationId="{27CA34AC-F2D6-31F1-E8A2-4A3056D65F66}"/>
          </ac:spMkLst>
        </pc:spChg>
        <pc:spChg chg="mod">
          <ac:chgData name="Kazuyuki WADA" userId="8de5feb3-c25c-4ae9-a5d0-f82d8424e8a4" providerId="ADAL" clId="{78ED0CAA-D2B7-46A0-85F6-869BB95276BA}" dt="2023-03-17T06:04:20.713" v="1483" actId="1076"/>
          <ac:spMkLst>
            <pc:docMk/>
            <pc:sldMk cId="1128586962" sldId="480"/>
            <ac:spMk id="130" creationId="{C747C32C-6D08-263D-480E-C85AB2B5F37F}"/>
          </ac:spMkLst>
        </pc:spChg>
        <pc:spChg chg="mod">
          <ac:chgData name="Kazuyuki WADA" userId="8de5feb3-c25c-4ae9-a5d0-f82d8424e8a4" providerId="ADAL" clId="{78ED0CAA-D2B7-46A0-85F6-869BB95276BA}" dt="2023-03-17T06:04:20.713" v="1483" actId="1076"/>
          <ac:spMkLst>
            <pc:docMk/>
            <pc:sldMk cId="1128586962" sldId="480"/>
            <ac:spMk id="131" creationId="{16F83A1E-8DA0-8418-61C6-A7025C90A68B}"/>
          </ac:spMkLst>
        </pc:spChg>
        <pc:spChg chg="mod">
          <ac:chgData name="Kazuyuki WADA" userId="8de5feb3-c25c-4ae9-a5d0-f82d8424e8a4" providerId="ADAL" clId="{78ED0CAA-D2B7-46A0-85F6-869BB95276BA}" dt="2023-03-17T06:04:20.713" v="1483" actId="1076"/>
          <ac:spMkLst>
            <pc:docMk/>
            <pc:sldMk cId="1128586962" sldId="480"/>
            <ac:spMk id="132" creationId="{98D56BB0-09C8-B0C9-4E1F-2B58C4AB5132}"/>
          </ac:spMkLst>
        </pc:spChg>
        <pc:spChg chg="mod">
          <ac:chgData name="Kazuyuki WADA" userId="8de5feb3-c25c-4ae9-a5d0-f82d8424e8a4" providerId="ADAL" clId="{78ED0CAA-D2B7-46A0-85F6-869BB95276BA}" dt="2023-03-17T06:04:20.713" v="1483" actId="1076"/>
          <ac:spMkLst>
            <pc:docMk/>
            <pc:sldMk cId="1128586962" sldId="480"/>
            <ac:spMk id="133" creationId="{3822C67C-8914-DF7B-9451-E78278B07D9D}"/>
          </ac:spMkLst>
        </pc:spChg>
        <pc:spChg chg="mod">
          <ac:chgData name="Kazuyuki WADA" userId="8de5feb3-c25c-4ae9-a5d0-f82d8424e8a4" providerId="ADAL" clId="{78ED0CAA-D2B7-46A0-85F6-869BB95276BA}" dt="2023-03-17T06:04:20.713" v="1483" actId="1076"/>
          <ac:spMkLst>
            <pc:docMk/>
            <pc:sldMk cId="1128586962" sldId="480"/>
            <ac:spMk id="134" creationId="{DA066F1C-D4EA-3EE8-4998-00AF7CA3DF41}"/>
          </ac:spMkLst>
        </pc:spChg>
        <pc:spChg chg="mod">
          <ac:chgData name="Kazuyuki WADA" userId="8de5feb3-c25c-4ae9-a5d0-f82d8424e8a4" providerId="ADAL" clId="{78ED0CAA-D2B7-46A0-85F6-869BB95276BA}" dt="2023-03-17T06:04:20.713" v="1483" actId="1076"/>
          <ac:spMkLst>
            <pc:docMk/>
            <pc:sldMk cId="1128586962" sldId="480"/>
            <ac:spMk id="135" creationId="{F87BEFE0-D1BA-DFCB-1B5B-A4093149C07A}"/>
          </ac:spMkLst>
        </pc:spChg>
        <pc:spChg chg="mod">
          <ac:chgData name="Kazuyuki WADA" userId="8de5feb3-c25c-4ae9-a5d0-f82d8424e8a4" providerId="ADAL" clId="{78ED0CAA-D2B7-46A0-85F6-869BB95276BA}" dt="2023-03-17T06:04:20.713" v="1483" actId="1076"/>
          <ac:spMkLst>
            <pc:docMk/>
            <pc:sldMk cId="1128586962" sldId="480"/>
            <ac:spMk id="136" creationId="{1678C08B-9FC3-D350-97B3-C74468AAA4A4}"/>
          </ac:spMkLst>
        </pc:spChg>
        <pc:spChg chg="mod">
          <ac:chgData name="Kazuyuki WADA" userId="8de5feb3-c25c-4ae9-a5d0-f82d8424e8a4" providerId="ADAL" clId="{78ED0CAA-D2B7-46A0-85F6-869BB95276BA}" dt="2023-03-17T06:04:20.713" v="1483" actId="1076"/>
          <ac:spMkLst>
            <pc:docMk/>
            <pc:sldMk cId="1128586962" sldId="480"/>
            <ac:spMk id="137" creationId="{0971BD54-C14A-3751-3E0C-A8F561AD1853}"/>
          </ac:spMkLst>
        </pc:spChg>
        <pc:spChg chg="mod">
          <ac:chgData name="Kazuyuki WADA" userId="8de5feb3-c25c-4ae9-a5d0-f82d8424e8a4" providerId="ADAL" clId="{78ED0CAA-D2B7-46A0-85F6-869BB95276BA}" dt="2023-03-17T06:04:20.713" v="1483" actId="1076"/>
          <ac:spMkLst>
            <pc:docMk/>
            <pc:sldMk cId="1128586962" sldId="480"/>
            <ac:spMk id="138" creationId="{A09789F6-EDAD-2BB1-176E-4FC180F98FB7}"/>
          </ac:spMkLst>
        </pc:spChg>
        <pc:spChg chg="mod">
          <ac:chgData name="Kazuyuki WADA" userId="8de5feb3-c25c-4ae9-a5d0-f82d8424e8a4" providerId="ADAL" clId="{78ED0CAA-D2B7-46A0-85F6-869BB95276BA}" dt="2023-03-17T06:04:20.713" v="1483" actId="1076"/>
          <ac:spMkLst>
            <pc:docMk/>
            <pc:sldMk cId="1128586962" sldId="480"/>
            <ac:spMk id="139" creationId="{D35434DB-3050-9421-1778-266646EC8A23}"/>
          </ac:spMkLst>
        </pc:spChg>
        <pc:spChg chg="mod">
          <ac:chgData name="Kazuyuki WADA" userId="8de5feb3-c25c-4ae9-a5d0-f82d8424e8a4" providerId="ADAL" clId="{78ED0CAA-D2B7-46A0-85F6-869BB95276BA}" dt="2023-03-17T06:04:20.713" v="1483" actId="1076"/>
          <ac:spMkLst>
            <pc:docMk/>
            <pc:sldMk cId="1128586962" sldId="480"/>
            <ac:spMk id="140" creationId="{0F613CAA-6460-9B7A-B6C1-25E9ECC5180A}"/>
          </ac:spMkLst>
        </pc:spChg>
        <pc:spChg chg="mod">
          <ac:chgData name="Kazuyuki WADA" userId="8de5feb3-c25c-4ae9-a5d0-f82d8424e8a4" providerId="ADAL" clId="{78ED0CAA-D2B7-46A0-85F6-869BB95276BA}" dt="2023-03-17T06:04:20.713" v="1483" actId="1076"/>
          <ac:spMkLst>
            <pc:docMk/>
            <pc:sldMk cId="1128586962" sldId="480"/>
            <ac:spMk id="141" creationId="{F793254D-0359-5DF8-8CF4-2618F50E7511}"/>
          </ac:spMkLst>
        </pc:spChg>
        <pc:spChg chg="mod">
          <ac:chgData name="Kazuyuki WADA" userId="8de5feb3-c25c-4ae9-a5d0-f82d8424e8a4" providerId="ADAL" clId="{78ED0CAA-D2B7-46A0-85F6-869BB95276BA}" dt="2023-03-17T06:04:20.713" v="1483" actId="1076"/>
          <ac:spMkLst>
            <pc:docMk/>
            <pc:sldMk cId="1128586962" sldId="480"/>
            <ac:spMk id="142" creationId="{CAE57129-4F2A-84F9-C189-FC7EDE11805B}"/>
          </ac:spMkLst>
        </pc:spChg>
        <pc:spChg chg="mod">
          <ac:chgData name="Kazuyuki WADA" userId="8de5feb3-c25c-4ae9-a5d0-f82d8424e8a4" providerId="ADAL" clId="{78ED0CAA-D2B7-46A0-85F6-869BB95276BA}" dt="2023-03-17T06:04:20.713" v="1483" actId="1076"/>
          <ac:spMkLst>
            <pc:docMk/>
            <pc:sldMk cId="1128586962" sldId="480"/>
            <ac:spMk id="143" creationId="{5F67FCEA-8BAC-908A-51EB-55F038F6E125}"/>
          </ac:spMkLst>
        </pc:spChg>
        <pc:spChg chg="mod">
          <ac:chgData name="Kazuyuki WADA" userId="8de5feb3-c25c-4ae9-a5d0-f82d8424e8a4" providerId="ADAL" clId="{78ED0CAA-D2B7-46A0-85F6-869BB95276BA}" dt="2023-03-17T06:04:20.713" v="1483" actId="1076"/>
          <ac:spMkLst>
            <pc:docMk/>
            <pc:sldMk cId="1128586962" sldId="480"/>
            <ac:spMk id="144" creationId="{E483FC0A-75F8-B765-4999-311FC79A253F}"/>
          </ac:spMkLst>
        </pc:spChg>
        <pc:spChg chg="mod">
          <ac:chgData name="Kazuyuki WADA" userId="8de5feb3-c25c-4ae9-a5d0-f82d8424e8a4" providerId="ADAL" clId="{78ED0CAA-D2B7-46A0-85F6-869BB95276BA}" dt="2023-03-17T06:04:20.713" v="1483" actId="1076"/>
          <ac:spMkLst>
            <pc:docMk/>
            <pc:sldMk cId="1128586962" sldId="480"/>
            <ac:spMk id="145" creationId="{9297C0BA-5A91-6B1E-A82B-A0E6F6BDBEEB}"/>
          </ac:spMkLst>
        </pc:spChg>
        <pc:spChg chg="mod">
          <ac:chgData name="Kazuyuki WADA" userId="8de5feb3-c25c-4ae9-a5d0-f82d8424e8a4" providerId="ADAL" clId="{78ED0CAA-D2B7-46A0-85F6-869BB95276BA}" dt="2023-03-17T06:04:20.713" v="1483" actId="1076"/>
          <ac:spMkLst>
            <pc:docMk/>
            <pc:sldMk cId="1128586962" sldId="480"/>
            <ac:spMk id="146" creationId="{3085BD19-7651-F4DE-8303-EADD09CD3A32}"/>
          </ac:spMkLst>
        </pc:spChg>
        <pc:spChg chg="mod">
          <ac:chgData name="Kazuyuki WADA" userId="8de5feb3-c25c-4ae9-a5d0-f82d8424e8a4" providerId="ADAL" clId="{78ED0CAA-D2B7-46A0-85F6-869BB95276BA}" dt="2023-03-17T06:04:20.713" v="1483" actId="1076"/>
          <ac:spMkLst>
            <pc:docMk/>
            <pc:sldMk cId="1128586962" sldId="480"/>
            <ac:spMk id="147" creationId="{C4C68FFB-5303-0768-6566-F63F42E8C54C}"/>
          </ac:spMkLst>
        </pc:spChg>
        <pc:spChg chg="mod">
          <ac:chgData name="Kazuyuki WADA" userId="8de5feb3-c25c-4ae9-a5d0-f82d8424e8a4" providerId="ADAL" clId="{78ED0CAA-D2B7-46A0-85F6-869BB95276BA}" dt="2023-03-17T06:04:20.713" v="1483" actId="1076"/>
          <ac:spMkLst>
            <pc:docMk/>
            <pc:sldMk cId="1128586962" sldId="480"/>
            <ac:spMk id="148" creationId="{DA75B3F9-4AD8-63D8-111B-7F9954883476}"/>
          </ac:spMkLst>
        </pc:spChg>
        <pc:spChg chg="mod">
          <ac:chgData name="Kazuyuki WADA" userId="8de5feb3-c25c-4ae9-a5d0-f82d8424e8a4" providerId="ADAL" clId="{78ED0CAA-D2B7-46A0-85F6-869BB95276BA}" dt="2023-03-17T06:04:20.713" v="1483" actId="1076"/>
          <ac:spMkLst>
            <pc:docMk/>
            <pc:sldMk cId="1128586962" sldId="480"/>
            <ac:spMk id="151" creationId="{4F52252C-A74F-8F0E-7E59-12AC9DE05C67}"/>
          </ac:spMkLst>
        </pc:spChg>
        <pc:spChg chg="mod">
          <ac:chgData name="Kazuyuki WADA" userId="8de5feb3-c25c-4ae9-a5d0-f82d8424e8a4" providerId="ADAL" clId="{78ED0CAA-D2B7-46A0-85F6-869BB95276BA}" dt="2023-03-17T06:04:20.713" v="1483" actId="1076"/>
          <ac:spMkLst>
            <pc:docMk/>
            <pc:sldMk cId="1128586962" sldId="480"/>
            <ac:spMk id="152" creationId="{7CF1495B-9114-DEE9-A1F0-F2B45145A25F}"/>
          </ac:spMkLst>
        </pc:spChg>
        <pc:spChg chg="mod">
          <ac:chgData name="Kazuyuki WADA" userId="8de5feb3-c25c-4ae9-a5d0-f82d8424e8a4" providerId="ADAL" clId="{78ED0CAA-D2B7-46A0-85F6-869BB95276BA}" dt="2023-03-17T06:04:20.713" v="1483" actId="1076"/>
          <ac:spMkLst>
            <pc:docMk/>
            <pc:sldMk cId="1128586962" sldId="480"/>
            <ac:spMk id="153" creationId="{C7C7C9B9-74A6-7B28-CF9D-4A124FAF6B7D}"/>
          </ac:spMkLst>
        </pc:spChg>
        <pc:spChg chg="mod">
          <ac:chgData name="Kazuyuki WADA" userId="8de5feb3-c25c-4ae9-a5d0-f82d8424e8a4" providerId="ADAL" clId="{78ED0CAA-D2B7-46A0-85F6-869BB95276BA}" dt="2023-03-17T06:04:20.713" v="1483" actId="1076"/>
          <ac:spMkLst>
            <pc:docMk/>
            <pc:sldMk cId="1128586962" sldId="480"/>
            <ac:spMk id="154" creationId="{67975EF1-B72F-4B98-8CD0-7CDFD8BAA0B5}"/>
          </ac:spMkLst>
        </pc:spChg>
        <pc:spChg chg="mod">
          <ac:chgData name="Kazuyuki WADA" userId="8de5feb3-c25c-4ae9-a5d0-f82d8424e8a4" providerId="ADAL" clId="{78ED0CAA-D2B7-46A0-85F6-869BB95276BA}" dt="2023-03-17T06:04:20.713" v="1483" actId="1076"/>
          <ac:spMkLst>
            <pc:docMk/>
            <pc:sldMk cId="1128586962" sldId="480"/>
            <ac:spMk id="155" creationId="{182AD5CB-C9EC-F269-616E-746B9AA5CE28}"/>
          </ac:spMkLst>
        </pc:spChg>
        <pc:spChg chg="mod">
          <ac:chgData name="Kazuyuki WADA" userId="8de5feb3-c25c-4ae9-a5d0-f82d8424e8a4" providerId="ADAL" clId="{78ED0CAA-D2B7-46A0-85F6-869BB95276BA}" dt="2023-03-17T06:04:20.713" v="1483" actId="1076"/>
          <ac:spMkLst>
            <pc:docMk/>
            <pc:sldMk cId="1128586962" sldId="480"/>
            <ac:spMk id="156" creationId="{CB939D60-D0B0-0825-E0F4-BB34A96416D2}"/>
          </ac:spMkLst>
        </pc:spChg>
        <pc:spChg chg="mod">
          <ac:chgData name="Kazuyuki WADA" userId="8de5feb3-c25c-4ae9-a5d0-f82d8424e8a4" providerId="ADAL" clId="{78ED0CAA-D2B7-46A0-85F6-869BB95276BA}" dt="2023-03-17T06:04:20.713" v="1483" actId="1076"/>
          <ac:spMkLst>
            <pc:docMk/>
            <pc:sldMk cId="1128586962" sldId="480"/>
            <ac:spMk id="157" creationId="{C5686B5C-E1AE-FB0F-C10A-E0F2535BFEDE}"/>
          </ac:spMkLst>
        </pc:spChg>
        <pc:spChg chg="mod">
          <ac:chgData name="Kazuyuki WADA" userId="8de5feb3-c25c-4ae9-a5d0-f82d8424e8a4" providerId="ADAL" clId="{78ED0CAA-D2B7-46A0-85F6-869BB95276BA}" dt="2023-03-17T06:04:20.713" v="1483" actId="1076"/>
          <ac:spMkLst>
            <pc:docMk/>
            <pc:sldMk cId="1128586962" sldId="480"/>
            <ac:spMk id="158" creationId="{AFE2E2A2-EF69-C12D-D6BB-4E5A92E7E651}"/>
          </ac:spMkLst>
        </pc:spChg>
        <pc:spChg chg="mod">
          <ac:chgData name="Kazuyuki WADA" userId="8de5feb3-c25c-4ae9-a5d0-f82d8424e8a4" providerId="ADAL" clId="{78ED0CAA-D2B7-46A0-85F6-869BB95276BA}" dt="2023-03-17T06:04:20.713" v="1483" actId="1076"/>
          <ac:spMkLst>
            <pc:docMk/>
            <pc:sldMk cId="1128586962" sldId="480"/>
            <ac:spMk id="159" creationId="{1BB05CD7-6AA9-19A2-3DF3-5403C96255F0}"/>
          </ac:spMkLst>
        </pc:spChg>
        <pc:spChg chg="mod">
          <ac:chgData name="Kazuyuki WADA" userId="8de5feb3-c25c-4ae9-a5d0-f82d8424e8a4" providerId="ADAL" clId="{78ED0CAA-D2B7-46A0-85F6-869BB95276BA}" dt="2023-03-17T06:04:20.713" v="1483" actId="1076"/>
          <ac:spMkLst>
            <pc:docMk/>
            <pc:sldMk cId="1128586962" sldId="480"/>
            <ac:spMk id="160" creationId="{2C1D1D69-09E7-BF12-BB2F-8BE8C05D0818}"/>
          </ac:spMkLst>
        </pc:spChg>
        <pc:spChg chg="mod">
          <ac:chgData name="Kazuyuki WADA" userId="8de5feb3-c25c-4ae9-a5d0-f82d8424e8a4" providerId="ADAL" clId="{78ED0CAA-D2B7-46A0-85F6-869BB95276BA}" dt="2023-03-17T06:04:20.713" v="1483" actId="1076"/>
          <ac:spMkLst>
            <pc:docMk/>
            <pc:sldMk cId="1128586962" sldId="480"/>
            <ac:spMk id="161" creationId="{AC4FAB4D-4612-B072-9092-102A982F7BAC}"/>
          </ac:spMkLst>
        </pc:spChg>
        <pc:spChg chg="mod">
          <ac:chgData name="Kazuyuki WADA" userId="8de5feb3-c25c-4ae9-a5d0-f82d8424e8a4" providerId="ADAL" clId="{78ED0CAA-D2B7-46A0-85F6-869BB95276BA}" dt="2023-03-17T06:04:20.713" v="1483" actId="1076"/>
          <ac:spMkLst>
            <pc:docMk/>
            <pc:sldMk cId="1128586962" sldId="480"/>
            <ac:spMk id="162" creationId="{C57B3C86-AD3C-D03F-7425-993A80C221E5}"/>
          </ac:spMkLst>
        </pc:spChg>
        <pc:spChg chg="mod">
          <ac:chgData name="Kazuyuki WADA" userId="8de5feb3-c25c-4ae9-a5d0-f82d8424e8a4" providerId="ADAL" clId="{78ED0CAA-D2B7-46A0-85F6-869BB95276BA}" dt="2023-03-17T06:04:20.713" v="1483" actId="1076"/>
          <ac:spMkLst>
            <pc:docMk/>
            <pc:sldMk cId="1128586962" sldId="480"/>
            <ac:spMk id="163" creationId="{80F2D821-2C67-E394-B4AB-66DFCC40BCC5}"/>
          </ac:spMkLst>
        </pc:spChg>
        <pc:spChg chg="mod">
          <ac:chgData name="Kazuyuki WADA" userId="8de5feb3-c25c-4ae9-a5d0-f82d8424e8a4" providerId="ADAL" clId="{78ED0CAA-D2B7-46A0-85F6-869BB95276BA}" dt="2023-03-17T06:04:20.713" v="1483" actId="1076"/>
          <ac:spMkLst>
            <pc:docMk/>
            <pc:sldMk cId="1128586962" sldId="480"/>
            <ac:spMk id="166" creationId="{266A6504-80AA-3B8D-0AFA-C240251B042A}"/>
          </ac:spMkLst>
        </pc:spChg>
        <pc:spChg chg="mod">
          <ac:chgData name="Kazuyuki WADA" userId="8de5feb3-c25c-4ae9-a5d0-f82d8424e8a4" providerId="ADAL" clId="{78ED0CAA-D2B7-46A0-85F6-869BB95276BA}" dt="2023-03-17T06:04:20.713" v="1483" actId="1076"/>
          <ac:spMkLst>
            <pc:docMk/>
            <pc:sldMk cId="1128586962" sldId="480"/>
            <ac:spMk id="167" creationId="{65EEF00F-8FAC-A2BB-6FFA-09710F23E148}"/>
          </ac:spMkLst>
        </pc:spChg>
        <pc:spChg chg="mod">
          <ac:chgData name="Kazuyuki WADA" userId="8de5feb3-c25c-4ae9-a5d0-f82d8424e8a4" providerId="ADAL" clId="{78ED0CAA-D2B7-46A0-85F6-869BB95276BA}" dt="2023-03-17T06:04:20.713" v="1483" actId="1076"/>
          <ac:spMkLst>
            <pc:docMk/>
            <pc:sldMk cId="1128586962" sldId="480"/>
            <ac:spMk id="168" creationId="{C6A7D461-CF2B-1F82-30D7-1FEF02E069C4}"/>
          </ac:spMkLst>
        </pc:spChg>
        <pc:spChg chg="mod">
          <ac:chgData name="Kazuyuki WADA" userId="8de5feb3-c25c-4ae9-a5d0-f82d8424e8a4" providerId="ADAL" clId="{78ED0CAA-D2B7-46A0-85F6-869BB95276BA}" dt="2023-03-17T06:04:20.713" v="1483" actId="1076"/>
          <ac:spMkLst>
            <pc:docMk/>
            <pc:sldMk cId="1128586962" sldId="480"/>
            <ac:spMk id="169" creationId="{F26927D4-D80C-A996-DD06-FEC1E60DDE04}"/>
          </ac:spMkLst>
        </pc:spChg>
        <pc:spChg chg="mod">
          <ac:chgData name="Kazuyuki WADA" userId="8de5feb3-c25c-4ae9-a5d0-f82d8424e8a4" providerId="ADAL" clId="{78ED0CAA-D2B7-46A0-85F6-869BB95276BA}" dt="2023-03-17T06:04:20.713" v="1483" actId="1076"/>
          <ac:spMkLst>
            <pc:docMk/>
            <pc:sldMk cId="1128586962" sldId="480"/>
            <ac:spMk id="172" creationId="{3236F26D-C4FB-18A4-6EA4-2A61DF094B44}"/>
          </ac:spMkLst>
        </pc:spChg>
        <pc:spChg chg="mod">
          <ac:chgData name="Kazuyuki WADA" userId="8de5feb3-c25c-4ae9-a5d0-f82d8424e8a4" providerId="ADAL" clId="{78ED0CAA-D2B7-46A0-85F6-869BB95276BA}" dt="2023-03-17T06:04:20.713" v="1483" actId="1076"/>
          <ac:spMkLst>
            <pc:docMk/>
            <pc:sldMk cId="1128586962" sldId="480"/>
            <ac:spMk id="173" creationId="{9171BDA6-6412-C76A-CD31-517800EA8C9C}"/>
          </ac:spMkLst>
        </pc:spChg>
        <pc:spChg chg="mod">
          <ac:chgData name="Kazuyuki WADA" userId="8de5feb3-c25c-4ae9-a5d0-f82d8424e8a4" providerId="ADAL" clId="{78ED0CAA-D2B7-46A0-85F6-869BB95276BA}" dt="2023-03-17T06:04:20.713" v="1483" actId="1076"/>
          <ac:spMkLst>
            <pc:docMk/>
            <pc:sldMk cId="1128586962" sldId="480"/>
            <ac:spMk id="174" creationId="{2824922A-5CFD-9656-BD15-63460B1E6C9E}"/>
          </ac:spMkLst>
        </pc:spChg>
        <pc:spChg chg="mod">
          <ac:chgData name="Kazuyuki WADA" userId="8de5feb3-c25c-4ae9-a5d0-f82d8424e8a4" providerId="ADAL" clId="{78ED0CAA-D2B7-46A0-85F6-869BB95276BA}" dt="2023-03-17T06:04:20.713" v="1483" actId="1076"/>
          <ac:spMkLst>
            <pc:docMk/>
            <pc:sldMk cId="1128586962" sldId="480"/>
            <ac:spMk id="175" creationId="{9D1951D2-546B-CFCD-1206-EA15B81ECF16}"/>
          </ac:spMkLst>
        </pc:spChg>
        <pc:spChg chg="mod">
          <ac:chgData name="Kazuyuki WADA" userId="8de5feb3-c25c-4ae9-a5d0-f82d8424e8a4" providerId="ADAL" clId="{78ED0CAA-D2B7-46A0-85F6-869BB95276BA}" dt="2023-03-17T06:04:20.713" v="1483" actId="1076"/>
          <ac:spMkLst>
            <pc:docMk/>
            <pc:sldMk cId="1128586962" sldId="480"/>
            <ac:spMk id="178" creationId="{700B7F39-DAA7-3CDA-7C75-40A0067A8156}"/>
          </ac:spMkLst>
        </pc:spChg>
        <pc:spChg chg="mod">
          <ac:chgData name="Kazuyuki WADA" userId="8de5feb3-c25c-4ae9-a5d0-f82d8424e8a4" providerId="ADAL" clId="{78ED0CAA-D2B7-46A0-85F6-869BB95276BA}" dt="2023-03-17T06:04:20.713" v="1483" actId="1076"/>
          <ac:spMkLst>
            <pc:docMk/>
            <pc:sldMk cId="1128586962" sldId="480"/>
            <ac:spMk id="179" creationId="{7FAF1504-B1F8-F8AE-483C-9F75C537FEBF}"/>
          </ac:spMkLst>
        </pc:spChg>
        <pc:spChg chg="add mod">
          <ac:chgData name="Kazuyuki WADA" userId="8de5feb3-c25c-4ae9-a5d0-f82d8424e8a4" providerId="ADAL" clId="{78ED0CAA-D2B7-46A0-85F6-869BB95276BA}" dt="2023-03-17T06:04:20.713" v="1483" actId="1076"/>
          <ac:spMkLst>
            <pc:docMk/>
            <pc:sldMk cId="1128586962" sldId="480"/>
            <ac:spMk id="181" creationId="{2F7B1443-84DD-29CF-B4D1-3054666ACA4D}"/>
          </ac:spMkLst>
        </pc:spChg>
        <pc:spChg chg="mod">
          <ac:chgData name="Kazuyuki WADA" userId="8de5feb3-c25c-4ae9-a5d0-f82d8424e8a4" providerId="ADAL" clId="{78ED0CAA-D2B7-46A0-85F6-869BB95276BA}" dt="2023-03-17T06:04:20.713" v="1483" actId="1076"/>
          <ac:spMkLst>
            <pc:docMk/>
            <pc:sldMk cId="1128586962" sldId="480"/>
            <ac:spMk id="182" creationId="{BF45965C-A346-2FA7-8EAE-D6DF8E82AA8C}"/>
          </ac:spMkLst>
        </pc:spChg>
        <pc:spChg chg="mod">
          <ac:chgData name="Kazuyuki WADA" userId="8de5feb3-c25c-4ae9-a5d0-f82d8424e8a4" providerId="ADAL" clId="{78ED0CAA-D2B7-46A0-85F6-869BB95276BA}" dt="2023-03-17T06:04:20.713" v="1483" actId="1076"/>
          <ac:spMkLst>
            <pc:docMk/>
            <pc:sldMk cId="1128586962" sldId="480"/>
            <ac:spMk id="183" creationId="{1DA00E5A-F444-86ED-EA93-6D95F3EFEF56}"/>
          </ac:spMkLst>
        </pc:spChg>
        <pc:spChg chg="add del mod">
          <ac:chgData name="Kazuyuki WADA" userId="8de5feb3-c25c-4ae9-a5d0-f82d8424e8a4" providerId="ADAL" clId="{78ED0CAA-D2B7-46A0-85F6-869BB95276BA}" dt="2023-03-17T06:02:29.066" v="1457" actId="478"/>
          <ac:spMkLst>
            <pc:docMk/>
            <pc:sldMk cId="1128586962" sldId="480"/>
            <ac:spMk id="184" creationId="{80879173-B954-450A-1914-D3FFE02160FD}"/>
          </ac:spMkLst>
        </pc:spChg>
        <pc:spChg chg="add mod">
          <ac:chgData name="Kazuyuki WADA" userId="8de5feb3-c25c-4ae9-a5d0-f82d8424e8a4" providerId="ADAL" clId="{78ED0CAA-D2B7-46A0-85F6-869BB95276BA}" dt="2023-03-17T06:04:20.713" v="1483" actId="1076"/>
          <ac:spMkLst>
            <pc:docMk/>
            <pc:sldMk cId="1128586962" sldId="480"/>
            <ac:spMk id="185" creationId="{C10852F6-6B46-CDA1-FF17-A5F85D5C8F0C}"/>
          </ac:spMkLst>
        </pc:spChg>
        <pc:spChg chg="add del mod">
          <ac:chgData name="Kazuyuki WADA" userId="8de5feb3-c25c-4ae9-a5d0-f82d8424e8a4" providerId="ADAL" clId="{78ED0CAA-D2B7-46A0-85F6-869BB95276BA}" dt="2023-03-17T06:02:30.892" v="1458" actId="478"/>
          <ac:spMkLst>
            <pc:docMk/>
            <pc:sldMk cId="1128586962" sldId="480"/>
            <ac:spMk id="186" creationId="{BD43C008-3176-38B5-8CC6-67C5C2EEF2A5}"/>
          </ac:spMkLst>
        </pc:spChg>
        <pc:spChg chg="mod">
          <ac:chgData name="Kazuyuki WADA" userId="8de5feb3-c25c-4ae9-a5d0-f82d8424e8a4" providerId="ADAL" clId="{78ED0CAA-D2B7-46A0-85F6-869BB95276BA}" dt="2023-03-17T06:04:20.713" v="1483" actId="1076"/>
          <ac:spMkLst>
            <pc:docMk/>
            <pc:sldMk cId="1128586962" sldId="480"/>
            <ac:spMk id="188" creationId="{0E7B04D0-401F-F483-428D-25069315454B}"/>
          </ac:spMkLst>
        </pc:spChg>
        <pc:spChg chg="mod">
          <ac:chgData name="Kazuyuki WADA" userId="8de5feb3-c25c-4ae9-a5d0-f82d8424e8a4" providerId="ADAL" clId="{78ED0CAA-D2B7-46A0-85F6-869BB95276BA}" dt="2023-03-17T06:04:20.713" v="1483" actId="1076"/>
          <ac:spMkLst>
            <pc:docMk/>
            <pc:sldMk cId="1128586962" sldId="480"/>
            <ac:spMk id="194" creationId="{759E6029-0E36-8025-7616-A0F74C890864}"/>
          </ac:spMkLst>
        </pc:spChg>
        <pc:spChg chg="mod">
          <ac:chgData name="Kazuyuki WADA" userId="8de5feb3-c25c-4ae9-a5d0-f82d8424e8a4" providerId="ADAL" clId="{78ED0CAA-D2B7-46A0-85F6-869BB95276BA}" dt="2023-03-17T06:04:20.713" v="1483" actId="1076"/>
          <ac:spMkLst>
            <pc:docMk/>
            <pc:sldMk cId="1128586962" sldId="480"/>
            <ac:spMk id="195" creationId="{7960268B-31BE-67DB-AA9C-8CAF78FDA32E}"/>
          </ac:spMkLst>
        </pc:spChg>
        <pc:spChg chg="mod">
          <ac:chgData name="Kazuyuki WADA" userId="8de5feb3-c25c-4ae9-a5d0-f82d8424e8a4" providerId="ADAL" clId="{78ED0CAA-D2B7-46A0-85F6-869BB95276BA}" dt="2023-03-17T06:04:20.713" v="1483" actId="1076"/>
          <ac:spMkLst>
            <pc:docMk/>
            <pc:sldMk cId="1128586962" sldId="480"/>
            <ac:spMk id="198" creationId="{0B6FBC52-3CBD-AE2E-62F8-8AFFCDB8468F}"/>
          </ac:spMkLst>
        </pc:spChg>
        <pc:spChg chg="mod">
          <ac:chgData name="Kazuyuki WADA" userId="8de5feb3-c25c-4ae9-a5d0-f82d8424e8a4" providerId="ADAL" clId="{78ED0CAA-D2B7-46A0-85F6-869BB95276BA}" dt="2023-03-17T06:04:20.713" v="1483" actId="1076"/>
          <ac:spMkLst>
            <pc:docMk/>
            <pc:sldMk cId="1128586962" sldId="480"/>
            <ac:spMk id="199" creationId="{FCF1FD7F-E74F-2125-515D-A38AF12E9EA6}"/>
          </ac:spMkLst>
        </pc:spChg>
        <pc:spChg chg="mod">
          <ac:chgData name="Kazuyuki WADA" userId="8de5feb3-c25c-4ae9-a5d0-f82d8424e8a4" providerId="ADAL" clId="{78ED0CAA-D2B7-46A0-85F6-869BB95276BA}" dt="2023-03-17T06:04:20.713" v="1483" actId="1076"/>
          <ac:spMkLst>
            <pc:docMk/>
            <pc:sldMk cId="1128586962" sldId="480"/>
            <ac:spMk id="200" creationId="{6DFFC594-D1CE-DA9B-8F48-5DF78BB116D0}"/>
          </ac:spMkLst>
        </pc:spChg>
        <pc:spChg chg="mod">
          <ac:chgData name="Kazuyuki WADA" userId="8de5feb3-c25c-4ae9-a5d0-f82d8424e8a4" providerId="ADAL" clId="{78ED0CAA-D2B7-46A0-85F6-869BB95276BA}" dt="2023-03-17T06:04:20.713" v="1483" actId="1076"/>
          <ac:spMkLst>
            <pc:docMk/>
            <pc:sldMk cId="1128586962" sldId="480"/>
            <ac:spMk id="201" creationId="{EEC009B0-2E41-F28C-8982-57E2674E458E}"/>
          </ac:spMkLst>
        </pc:spChg>
        <pc:spChg chg="mod">
          <ac:chgData name="Kazuyuki WADA" userId="8de5feb3-c25c-4ae9-a5d0-f82d8424e8a4" providerId="ADAL" clId="{78ED0CAA-D2B7-46A0-85F6-869BB95276BA}" dt="2023-03-17T06:04:20.713" v="1483" actId="1076"/>
          <ac:spMkLst>
            <pc:docMk/>
            <pc:sldMk cId="1128586962" sldId="480"/>
            <ac:spMk id="204" creationId="{BB05BAC9-C4A7-BE44-2ABA-3ACBEB911C2C}"/>
          </ac:spMkLst>
        </pc:spChg>
        <pc:spChg chg="mod">
          <ac:chgData name="Kazuyuki WADA" userId="8de5feb3-c25c-4ae9-a5d0-f82d8424e8a4" providerId="ADAL" clId="{78ED0CAA-D2B7-46A0-85F6-869BB95276BA}" dt="2023-03-17T06:04:20.713" v="1483" actId="1076"/>
          <ac:spMkLst>
            <pc:docMk/>
            <pc:sldMk cId="1128586962" sldId="480"/>
            <ac:spMk id="205" creationId="{79B9B63C-4B07-D233-1459-D6CACD4AF6A5}"/>
          </ac:spMkLst>
        </pc:spChg>
        <pc:spChg chg="mod">
          <ac:chgData name="Kazuyuki WADA" userId="8de5feb3-c25c-4ae9-a5d0-f82d8424e8a4" providerId="ADAL" clId="{78ED0CAA-D2B7-46A0-85F6-869BB95276BA}" dt="2023-03-17T06:04:20.713" v="1483" actId="1076"/>
          <ac:spMkLst>
            <pc:docMk/>
            <pc:sldMk cId="1128586962" sldId="480"/>
            <ac:spMk id="206" creationId="{83264903-B0A2-AE41-347E-603FE5667D22}"/>
          </ac:spMkLst>
        </pc:spChg>
        <pc:spChg chg="mod">
          <ac:chgData name="Kazuyuki WADA" userId="8de5feb3-c25c-4ae9-a5d0-f82d8424e8a4" providerId="ADAL" clId="{78ED0CAA-D2B7-46A0-85F6-869BB95276BA}" dt="2023-03-17T06:04:20.713" v="1483" actId="1076"/>
          <ac:spMkLst>
            <pc:docMk/>
            <pc:sldMk cId="1128586962" sldId="480"/>
            <ac:spMk id="207" creationId="{A6B4660B-2337-5FC2-75D0-B1BA2AC07496}"/>
          </ac:spMkLst>
        </pc:spChg>
        <pc:spChg chg="mod">
          <ac:chgData name="Kazuyuki WADA" userId="8de5feb3-c25c-4ae9-a5d0-f82d8424e8a4" providerId="ADAL" clId="{78ED0CAA-D2B7-46A0-85F6-869BB95276BA}" dt="2023-03-17T06:04:20.713" v="1483" actId="1076"/>
          <ac:spMkLst>
            <pc:docMk/>
            <pc:sldMk cId="1128586962" sldId="480"/>
            <ac:spMk id="210" creationId="{9915AAB7-5CEC-BF0D-4326-8ABADCFB1059}"/>
          </ac:spMkLst>
        </pc:spChg>
        <pc:spChg chg="mod">
          <ac:chgData name="Kazuyuki WADA" userId="8de5feb3-c25c-4ae9-a5d0-f82d8424e8a4" providerId="ADAL" clId="{78ED0CAA-D2B7-46A0-85F6-869BB95276BA}" dt="2023-03-17T06:04:20.713" v="1483" actId="1076"/>
          <ac:spMkLst>
            <pc:docMk/>
            <pc:sldMk cId="1128586962" sldId="480"/>
            <ac:spMk id="211" creationId="{56B991BC-1B56-ADEE-23AD-C68BD7540683}"/>
          </ac:spMkLst>
        </pc:spChg>
        <pc:spChg chg="mod">
          <ac:chgData name="Kazuyuki WADA" userId="8de5feb3-c25c-4ae9-a5d0-f82d8424e8a4" providerId="ADAL" clId="{78ED0CAA-D2B7-46A0-85F6-869BB95276BA}" dt="2023-03-17T06:04:20.713" v="1483" actId="1076"/>
          <ac:spMkLst>
            <pc:docMk/>
            <pc:sldMk cId="1128586962" sldId="480"/>
            <ac:spMk id="212" creationId="{B7F84A9B-3EF8-4D4B-6B75-306F14CA54D7}"/>
          </ac:spMkLst>
        </pc:spChg>
        <pc:spChg chg="mod">
          <ac:chgData name="Kazuyuki WADA" userId="8de5feb3-c25c-4ae9-a5d0-f82d8424e8a4" providerId="ADAL" clId="{78ED0CAA-D2B7-46A0-85F6-869BB95276BA}" dt="2023-03-17T06:04:20.713" v="1483" actId="1076"/>
          <ac:spMkLst>
            <pc:docMk/>
            <pc:sldMk cId="1128586962" sldId="480"/>
            <ac:spMk id="213" creationId="{3DA9B591-E694-AAFC-5466-D3C10D70B56F}"/>
          </ac:spMkLst>
        </pc:spChg>
        <pc:spChg chg="add mod">
          <ac:chgData name="Kazuyuki WADA" userId="8de5feb3-c25c-4ae9-a5d0-f82d8424e8a4" providerId="ADAL" clId="{78ED0CAA-D2B7-46A0-85F6-869BB95276BA}" dt="2023-03-17T06:04:20.713" v="1483" actId="1076"/>
          <ac:spMkLst>
            <pc:docMk/>
            <pc:sldMk cId="1128586962" sldId="480"/>
            <ac:spMk id="215" creationId="{B5F8EA93-3E4D-8F1A-55DC-473FF6801977}"/>
          </ac:spMkLst>
        </pc:spChg>
        <pc:spChg chg="add mod">
          <ac:chgData name="Kazuyuki WADA" userId="8de5feb3-c25c-4ae9-a5d0-f82d8424e8a4" providerId="ADAL" clId="{78ED0CAA-D2B7-46A0-85F6-869BB95276BA}" dt="2023-03-17T06:04:20.713" v="1483" actId="1076"/>
          <ac:spMkLst>
            <pc:docMk/>
            <pc:sldMk cId="1128586962" sldId="480"/>
            <ac:spMk id="216" creationId="{36FDE051-28D6-0B84-E611-9DC70F171C52}"/>
          </ac:spMkLst>
        </pc:spChg>
        <pc:spChg chg="add mod">
          <ac:chgData name="Kazuyuki WADA" userId="8de5feb3-c25c-4ae9-a5d0-f82d8424e8a4" providerId="ADAL" clId="{78ED0CAA-D2B7-46A0-85F6-869BB95276BA}" dt="2023-03-17T06:27:32.438" v="2182" actId="20577"/>
          <ac:spMkLst>
            <pc:docMk/>
            <pc:sldMk cId="1128586962" sldId="480"/>
            <ac:spMk id="217" creationId="{03999271-E602-B96A-3D7F-F0A94FB770CD}"/>
          </ac:spMkLst>
        </pc:spChg>
        <pc:grpChg chg="mod">
          <ac:chgData name="Kazuyuki WADA" userId="8de5feb3-c25c-4ae9-a5d0-f82d8424e8a4" providerId="ADAL" clId="{78ED0CAA-D2B7-46A0-85F6-869BB95276BA}" dt="2023-03-17T06:04:20.713" v="1483" actId="1076"/>
          <ac:grpSpMkLst>
            <pc:docMk/>
            <pc:sldMk cId="1128586962" sldId="480"/>
            <ac:grpSpMk id="19" creationId="{200EF215-948A-23C6-3559-DFDB2FA8747B}"/>
          </ac:grpSpMkLst>
        </pc:grpChg>
        <pc:grpChg chg="mod">
          <ac:chgData name="Kazuyuki WADA" userId="8de5feb3-c25c-4ae9-a5d0-f82d8424e8a4" providerId="ADAL" clId="{78ED0CAA-D2B7-46A0-85F6-869BB95276BA}" dt="2023-03-17T06:04:20.713" v="1483" actId="1076"/>
          <ac:grpSpMkLst>
            <pc:docMk/>
            <pc:sldMk cId="1128586962" sldId="480"/>
            <ac:grpSpMk id="27" creationId="{E218F29C-264A-9504-948F-E1FB2C4044FB}"/>
          </ac:grpSpMkLst>
        </pc:grpChg>
        <pc:grpChg chg="mod">
          <ac:chgData name="Kazuyuki WADA" userId="8de5feb3-c25c-4ae9-a5d0-f82d8424e8a4" providerId="ADAL" clId="{78ED0CAA-D2B7-46A0-85F6-869BB95276BA}" dt="2023-03-17T06:04:20.713" v="1483" actId="1076"/>
          <ac:grpSpMkLst>
            <pc:docMk/>
            <pc:sldMk cId="1128586962" sldId="480"/>
            <ac:grpSpMk id="29" creationId="{6DAB7429-D737-94D3-31EA-A3F9EC8A28A3}"/>
          </ac:grpSpMkLst>
        </pc:grpChg>
        <pc:grpChg chg="mod">
          <ac:chgData name="Kazuyuki WADA" userId="8de5feb3-c25c-4ae9-a5d0-f82d8424e8a4" providerId="ADAL" clId="{78ED0CAA-D2B7-46A0-85F6-869BB95276BA}" dt="2023-03-17T06:04:20.713" v="1483" actId="1076"/>
          <ac:grpSpMkLst>
            <pc:docMk/>
            <pc:sldMk cId="1128586962" sldId="480"/>
            <ac:grpSpMk id="39" creationId="{B97CF888-2440-2700-0D7C-E11CBBC1D097}"/>
          </ac:grpSpMkLst>
        </pc:grpChg>
        <pc:grpChg chg="mod">
          <ac:chgData name="Kazuyuki WADA" userId="8de5feb3-c25c-4ae9-a5d0-f82d8424e8a4" providerId="ADAL" clId="{78ED0CAA-D2B7-46A0-85F6-869BB95276BA}" dt="2023-03-17T06:04:20.713" v="1483" actId="1076"/>
          <ac:grpSpMkLst>
            <pc:docMk/>
            <pc:sldMk cId="1128586962" sldId="480"/>
            <ac:grpSpMk id="46" creationId="{A57FE720-76BB-98F3-9564-A8C28864FACB}"/>
          </ac:grpSpMkLst>
        </pc:grpChg>
        <pc:grpChg chg="add mod">
          <ac:chgData name="Kazuyuki WADA" userId="8de5feb3-c25c-4ae9-a5d0-f82d8424e8a4" providerId="ADAL" clId="{78ED0CAA-D2B7-46A0-85F6-869BB95276BA}" dt="2023-03-17T06:04:20.713" v="1483" actId="1076"/>
          <ac:grpSpMkLst>
            <pc:docMk/>
            <pc:sldMk cId="1128586962" sldId="480"/>
            <ac:grpSpMk id="58" creationId="{671EC3D8-224D-2BD3-B329-F601520B4A68}"/>
          </ac:grpSpMkLst>
        </pc:grpChg>
        <pc:grpChg chg="mod">
          <ac:chgData name="Kazuyuki WADA" userId="8de5feb3-c25c-4ae9-a5d0-f82d8424e8a4" providerId="ADAL" clId="{78ED0CAA-D2B7-46A0-85F6-869BB95276BA}" dt="2023-03-17T06:04:20.713" v="1483" actId="1076"/>
          <ac:grpSpMkLst>
            <pc:docMk/>
            <pc:sldMk cId="1128586962" sldId="480"/>
            <ac:grpSpMk id="62" creationId="{14813E0C-63E2-6CC7-FA52-EFC1CB6DCEFC}"/>
          </ac:grpSpMkLst>
        </pc:grpChg>
        <pc:grpChg chg="mod">
          <ac:chgData name="Kazuyuki WADA" userId="8de5feb3-c25c-4ae9-a5d0-f82d8424e8a4" providerId="ADAL" clId="{78ED0CAA-D2B7-46A0-85F6-869BB95276BA}" dt="2023-03-17T06:04:20.713" v="1483" actId="1076"/>
          <ac:grpSpMkLst>
            <pc:docMk/>
            <pc:sldMk cId="1128586962" sldId="480"/>
            <ac:grpSpMk id="74" creationId="{349011C9-F0BD-40F3-410D-C8E2739F2142}"/>
          </ac:grpSpMkLst>
        </pc:grpChg>
        <pc:grpChg chg="mod">
          <ac:chgData name="Kazuyuki WADA" userId="8de5feb3-c25c-4ae9-a5d0-f82d8424e8a4" providerId="ADAL" clId="{78ED0CAA-D2B7-46A0-85F6-869BB95276BA}" dt="2023-03-17T06:04:20.713" v="1483" actId="1076"/>
          <ac:grpSpMkLst>
            <pc:docMk/>
            <pc:sldMk cId="1128586962" sldId="480"/>
            <ac:grpSpMk id="83" creationId="{31F108D2-382A-0524-9BA5-DCDD2C4F16AF}"/>
          </ac:grpSpMkLst>
        </pc:grpChg>
        <pc:grpChg chg="mod">
          <ac:chgData name="Kazuyuki WADA" userId="8de5feb3-c25c-4ae9-a5d0-f82d8424e8a4" providerId="ADAL" clId="{78ED0CAA-D2B7-46A0-85F6-869BB95276BA}" dt="2023-03-17T06:04:20.713" v="1483" actId="1076"/>
          <ac:grpSpMkLst>
            <pc:docMk/>
            <pc:sldMk cId="1128586962" sldId="480"/>
            <ac:grpSpMk id="89" creationId="{EEBFCC93-2C66-4624-1FFB-83949392AFE6}"/>
          </ac:grpSpMkLst>
        </pc:grpChg>
        <pc:grpChg chg="mod">
          <ac:chgData name="Kazuyuki WADA" userId="8de5feb3-c25c-4ae9-a5d0-f82d8424e8a4" providerId="ADAL" clId="{78ED0CAA-D2B7-46A0-85F6-869BB95276BA}" dt="2023-03-17T06:04:20.713" v="1483" actId="1076"/>
          <ac:grpSpMkLst>
            <pc:docMk/>
            <pc:sldMk cId="1128586962" sldId="480"/>
            <ac:grpSpMk id="103" creationId="{BE98B0E7-7D6D-D6DC-EE66-D251564FF605}"/>
          </ac:grpSpMkLst>
        </pc:grpChg>
        <pc:grpChg chg="mod">
          <ac:chgData name="Kazuyuki WADA" userId="8de5feb3-c25c-4ae9-a5d0-f82d8424e8a4" providerId="ADAL" clId="{78ED0CAA-D2B7-46A0-85F6-869BB95276BA}" dt="2023-03-17T06:04:20.713" v="1483" actId="1076"/>
          <ac:grpSpMkLst>
            <pc:docMk/>
            <pc:sldMk cId="1128586962" sldId="480"/>
            <ac:grpSpMk id="104" creationId="{63EAD69E-3696-37EC-ABAD-C3812C27E56A}"/>
          </ac:grpSpMkLst>
        </pc:grpChg>
        <pc:grpChg chg="mod">
          <ac:chgData name="Kazuyuki WADA" userId="8de5feb3-c25c-4ae9-a5d0-f82d8424e8a4" providerId="ADAL" clId="{78ED0CAA-D2B7-46A0-85F6-869BB95276BA}" dt="2023-03-17T06:04:20.713" v="1483" actId="1076"/>
          <ac:grpSpMkLst>
            <pc:docMk/>
            <pc:sldMk cId="1128586962" sldId="480"/>
            <ac:grpSpMk id="105" creationId="{1CF0F5D4-49A4-B0DE-26FA-AB8D60082CD5}"/>
          </ac:grpSpMkLst>
        </pc:grpChg>
        <pc:grpChg chg="mod">
          <ac:chgData name="Kazuyuki WADA" userId="8de5feb3-c25c-4ae9-a5d0-f82d8424e8a4" providerId="ADAL" clId="{78ED0CAA-D2B7-46A0-85F6-869BB95276BA}" dt="2023-03-17T06:04:20.713" v="1483" actId="1076"/>
          <ac:grpSpMkLst>
            <pc:docMk/>
            <pc:sldMk cId="1128586962" sldId="480"/>
            <ac:grpSpMk id="106" creationId="{27CEB938-E5D8-9BD0-9793-B51BC74BCA69}"/>
          </ac:grpSpMkLst>
        </pc:grpChg>
        <pc:grpChg chg="mod">
          <ac:chgData name="Kazuyuki WADA" userId="8de5feb3-c25c-4ae9-a5d0-f82d8424e8a4" providerId="ADAL" clId="{78ED0CAA-D2B7-46A0-85F6-869BB95276BA}" dt="2023-03-17T06:04:20.713" v="1483" actId="1076"/>
          <ac:grpSpMkLst>
            <pc:docMk/>
            <pc:sldMk cId="1128586962" sldId="480"/>
            <ac:grpSpMk id="111" creationId="{3948D551-1015-EE87-CBA4-223BE363C852}"/>
          </ac:grpSpMkLst>
        </pc:grpChg>
        <pc:grpChg chg="mod">
          <ac:chgData name="Kazuyuki WADA" userId="8de5feb3-c25c-4ae9-a5d0-f82d8424e8a4" providerId="ADAL" clId="{78ED0CAA-D2B7-46A0-85F6-869BB95276BA}" dt="2023-03-17T06:04:20.713" v="1483" actId="1076"/>
          <ac:grpSpMkLst>
            <pc:docMk/>
            <pc:sldMk cId="1128586962" sldId="480"/>
            <ac:grpSpMk id="116" creationId="{FF960D48-75C6-FCC1-4549-974BCCB0D698}"/>
          </ac:grpSpMkLst>
        </pc:grpChg>
        <pc:grpChg chg="mod">
          <ac:chgData name="Kazuyuki WADA" userId="8de5feb3-c25c-4ae9-a5d0-f82d8424e8a4" providerId="ADAL" clId="{78ED0CAA-D2B7-46A0-85F6-869BB95276BA}" dt="2023-03-17T06:04:20.713" v="1483" actId="1076"/>
          <ac:grpSpMkLst>
            <pc:docMk/>
            <pc:sldMk cId="1128586962" sldId="480"/>
            <ac:grpSpMk id="123" creationId="{A17F808B-0E42-465E-49AB-D49E6CFD00E5}"/>
          </ac:grpSpMkLst>
        </pc:grpChg>
        <pc:grpChg chg="mod">
          <ac:chgData name="Kazuyuki WADA" userId="8de5feb3-c25c-4ae9-a5d0-f82d8424e8a4" providerId="ADAL" clId="{78ED0CAA-D2B7-46A0-85F6-869BB95276BA}" dt="2023-03-17T06:04:20.713" v="1483" actId="1076"/>
          <ac:grpSpMkLst>
            <pc:docMk/>
            <pc:sldMk cId="1128586962" sldId="480"/>
            <ac:grpSpMk id="124" creationId="{5731D7EE-DD2E-75CB-A2AB-3D862F2C3CD5}"/>
          </ac:grpSpMkLst>
        </pc:grpChg>
        <pc:grpChg chg="mod">
          <ac:chgData name="Kazuyuki WADA" userId="8de5feb3-c25c-4ae9-a5d0-f82d8424e8a4" providerId="ADAL" clId="{78ED0CAA-D2B7-46A0-85F6-869BB95276BA}" dt="2023-03-17T06:04:20.713" v="1483" actId="1076"/>
          <ac:grpSpMkLst>
            <pc:docMk/>
            <pc:sldMk cId="1128586962" sldId="480"/>
            <ac:grpSpMk id="149" creationId="{7ABDA492-AD38-27AA-9756-49C0D43F8170}"/>
          </ac:grpSpMkLst>
        </pc:grpChg>
        <pc:grpChg chg="mod">
          <ac:chgData name="Kazuyuki WADA" userId="8de5feb3-c25c-4ae9-a5d0-f82d8424e8a4" providerId="ADAL" clId="{78ED0CAA-D2B7-46A0-85F6-869BB95276BA}" dt="2023-03-17T06:04:20.713" v="1483" actId="1076"/>
          <ac:grpSpMkLst>
            <pc:docMk/>
            <pc:sldMk cId="1128586962" sldId="480"/>
            <ac:grpSpMk id="150" creationId="{8C0ADBD1-9A69-162C-32B7-A1155FC04D95}"/>
          </ac:grpSpMkLst>
        </pc:grpChg>
        <pc:grpChg chg="mod">
          <ac:chgData name="Kazuyuki WADA" userId="8de5feb3-c25c-4ae9-a5d0-f82d8424e8a4" providerId="ADAL" clId="{78ED0CAA-D2B7-46A0-85F6-869BB95276BA}" dt="2023-03-17T06:04:20.713" v="1483" actId="1076"/>
          <ac:grpSpMkLst>
            <pc:docMk/>
            <pc:sldMk cId="1128586962" sldId="480"/>
            <ac:grpSpMk id="164" creationId="{ABAF5CBE-43E3-8186-5BA4-D9524354A804}"/>
          </ac:grpSpMkLst>
        </pc:grpChg>
        <pc:grpChg chg="mod">
          <ac:chgData name="Kazuyuki WADA" userId="8de5feb3-c25c-4ae9-a5d0-f82d8424e8a4" providerId="ADAL" clId="{78ED0CAA-D2B7-46A0-85F6-869BB95276BA}" dt="2023-03-17T06:04:20.713" v="1483" actId="1076"/>
          <ac:grpSpMkLst>
            <pc:docMk/>
            <pc:sldMk cId="1128586962" sldId="480"/>
            <ac:grpSpMk id="165" creationId="{BC20C0A9-F7FF-1469-D031-1F5A8F057AB1}"/>
          </ac:grpSpMkLst>
        </pc:grpChg>
        <pc:grpChg chg="mod">
          <ac:chgData name="Kazuyuki WADA" userId="8de5feb3-c25c-4ae9-a5d0-f82d8424e8a4" providerId="ADAL" clId="{78ED0CAA-D2B7-46A0-85F6-869BB95276BA}" dt="2023-03-17T06:04:20.713" v="1483" actId="1076"/>
          <ac:grpSpMkLst>
            <pc:docMk/>
            <pc:sldMk cId="1128586962" sldId="480"/>
            <ac:grpSpMk id="170" creationId="{E3FEFA5D-C16F-0471-246A-BC1FC83FEAC3}"/>
          </ac:grpSpMkLst>
        </pc:grpChg>
        <pc:grpChg chg="mod">
          <ac:chgData name="Kazuyuki WADA" userId="8de5feb3-c25c-4ae9-a5d0-f82d8424e8a4" providerId="ADAL" clId="{78ED0CAA-D2B7-46A0-85F6-869BB95276BA}" dt="2023-03-17T06:04:20.713" v="1483" actId="1076"/>
          <ac:grpSpMkLst>
            <pc:docMk/>
            <pc:sldMk cId="1128586962" sldId="480"/>
            <ac:grpSpMk id="171" creationId="{D6586192-6D1B-FC1A-0A6B-BEB73CAFC556}"/>
          </ac:grpSpMkLst>
        </pc:grpChg>
        <pc:grpChg chg="add mod">
          <ac:chgData name="Kazuyuki WADA" userId="8de5feb3-c25c-4ae9-a5d0-f82d8424e8a4" providerId="ADAL" clId="{78ED0CAA-D2B7-46A0-85F6-869BB95276BA}" dt="2023-03-17T06:04:20.713" v="1483" actId="1076"/>
          <ac:grpSpMkLst>
            <pc:docMk/>
            <pc:sldMk cId="1128586962" sldId="480"/>
            <ac:grpSpMk id="187" creationId="{DE2D569E-D686-9400-B69E-AC9DE8ADE90B}"/>
          </ac:grpSpMkLst>
        </pc:grpChg>
        <pc:grpChg chg="mod">
          <ac:chgData name="Kazuyuki WADA" userId="8de5feb3-c25c-4ae9-a5d0-f82d8424e8a4" providerId="ADAL" clId="{78ED0CAA-D2B7-46A0-85F6-869BB95276BA}" dt="2023-03-17T06:04:20.713" v="1483" actId="1076"/>
          <ac:grpSpMkLst>
            <pc:docMk/>
            <pc:sldMk cId="1128586962" sldId="480"/>
            <ac:grpSpMk id="189" creationId="{8685AF89-C27A-EA1D-B73D-418E17592777}"/>
          </ac:grpSpMkLst>
        </pc:grpChg>
        <pc:grpChg chg="mod">
          <ac:chgData name="Kazuyuki WADA" userId="8de5feb3-c25c-4ae9-a5d0-f82d8424e8a4" providerId="ADAL" clId="{78ED0CAA-D2B7-46A0-85F6-869BB95276BA}" dt="2023-03-17T06:04:20.713" v="1483" actId="1076"/>
          <ac:grpSpMkLst>
            <pc:docMk/>
            <pc:sldMk cId="1128586962" sldId="480"/>
            <ac:grpSpMk id="190" creationId="{CEE102C4-09A1-8B5A-5E6B-E7972E753B0D}"/>
          </ac:grpSpMkLst>
        </pc:grpChg>
        <pc:grpChg chg="mod">
          <ac:chgData name="Kazuyuki WADA" userId="8de5feb3-c25c-4ae9-a5d0-f82d8424e8a4" providerId="ADAL" clId="{78ED0CAA-D2B7-46A0-85F6-869BB95276BA}" dt="2023-03-17T06:04:20.713" v="1483" actId="1076"/>
          <ac:grpSpMkLst>
            <pc:docMk/>
            <pc:sldMk cId="1128586962" sldId="480"/>
            <ac:grpSpMk id="191" creationId="{C775E8B1-1135-9E4C-E518-271FB55F3BFE}"/>
          </ac:grpSpMkLst>
        </pc:grpChg>
        <pc:grpChg chg="mod">
          <ac:chgData name="Kazuyuki WADA" userId="8de5feb3-c25c-4ae9-a5d0-f82d8424e8a4" providerId="ADAL" clId="{78ED0CAA-D2B7-46A0-85F6-869BB95276BA}" dt="2023-03-17T06:04:20.713" v="1483" actId="1076"/>
          <ac:grpSpMkLst>
            <pc:docMk/>
            <pc:sldMk cId="1128586962" sldId="480"/>
            <ac:grpSpMk id="192" creationId="{2B153BEA-D930-A39E-67A8-07A212F345F6}"/>
          </ac:grpSpMkLst>
        </pc:grpChg>
        <pc:grpChg chg="mod">
          <ac:chgData name="Kazuyuki WADA" userId="8de5feb3-c25c-4ae9-a5d0-f82d8424e8a4" providerId="ADAL" clId="{78ED0CAA-D2B7-46A0-85F6-869BB95276BA}" dt="2023-03-17T06:04:20.713" v="1483" actId="1076"/>
          <ac:grpSpMkLst>
            <pc:docMk/>
            <pc:sldMk cId="1128586962" sldId="480"/>
            <ac:grpSpMk id="193" creationId="{83ED7E47-227E-ABAD-DF28-0AA9577C564E}"/>
          </ac:grpSpMkLst>
        </pc:grpChg>
        <pc:grpChg chg="mod">
          <ac:chgData name="Kazuyuki WADA" userId="8de5feb3-c25c-4ae9-a5d0-f82d8424e8a4" providerId="ADAL" clId="{78ED0CAA-D2B7-46A0-85F6-869BB95276BA}" dt="2023-03-17T06:04:20.713" v="1483" actId="1076"/>
          <ac:grpSpMkLst>
            <pc:docMk/>
            <pc:sldMk cId="1128586962" sldId="480"/>
            <ac:grpSpMk id="196" creationId="{519C1DA2-DB0E-F5E8-E288-6639FCD1C289}"/>
          </ac:grpSpMkLst>
        </pc:grpChg>
        <pc:grpChg chg="mod">
          <ac:chgData name="Kazuyuki WADA" userId="8de5feb3-c25c-4ae9-a5d0-f82d8424e8a4" providerId="ADAL" clId="{78ED0CAA-D2B7-46A0-85F6-869BB95276BA}" dt="2023-03-17T06:04:20.713" v="1483" actId="1076"/>
          <ac:grpSpMkLst>
            <pc:docMk/>
            <pc:sldMk cId="1128586962" sldId="480"/>
            <ac:grpSpMk id="197" creationId="{469C7359-9B71-4FE1-B2F6-725435E4ECD8}"/>
          </ac:grpSpMkLst>
        </pc:grpChg>
        <pc:grpChg chg="mod">
          <ac:chgData name="Kazuyuki WADA" userId="8de5feb3-c25c-4ae9-a5d0-f82d8424e8a4" providerId="ADAL" clId="{78ED0CAA-D2B7-46A0-85F6-869BB95276BA}" dt="2023-03-17T06:04:20.713" v="1483" actId="1076"/>
          <ac:grpSpMkLst>
            <pc:docMk/>
            <pc:sldMk cId="1128586962" sldId="480"/>
            <ac:grpSpMk id="202" creationId="{0262FA1B-CB9C-6E1C-2D2F-05A116A1DDD6}"/>
          </ac:grpSpMkLst>
        </pc:grpChg>
        <pc:grpChg chg="mod">
          <ac:chgData name="Kazuyuki WADA" userId="8de5feb3-c25c-4ae9-a5d0-f82d8424e8a4" providerId="ADAL" clId="{78ED0CAA-D2B7-46A0-85F6-869BB95276BA}" dt="2023-03-17T06:04:20.713" v="1483" actId="1076"/>
          <ac:grpSpMkLst>
            <pc:docMk/>
            <pc:sldMk cId="1128586962" sldId="480"/>
            <ac:grpSpMk id="203" creationId="{C2EBBF0B-DC1D-76C8-775F-2DEB3F47F184}"/>
          </ac:grpSpMkLst>
        </pc:grpChg>
        <pc:grpChg chg="mod">
          <ac:chgData name="Kazuyuki WADA" userId="8de5feb3-c25c-4ae9-a5d0-f82d8424e8a4" providerId="ADAL" clId="{78ED0CAA-D2B7-46A0-85F6-869BB95276BA}" dt="2023-03-17T06:04:20.713" v="1483" actId="1076"/>
          <ac:grpSpMkLst>
            <pc:docMk/>
            <pc:sldMk cId="1128586962" sldId="480"/>
            <ac:grpSpMk id="208" creationId="{42B68784-9307-E0A9-570D-EE0EEDCFCBA2}"/>
          </ac:grpSpMkLst>
        </pc:grpChg>
        <pc:grpChg chg="mod">
          <ac:chgData name="Kazuyuki WADA" userId="8de5feb3-c25c-4ae9-a5d0-f82d8424e8a4" providerId="ADAL" clId="{78ED0CAA-D2B7-46A0-85F6-869BB95276BA}" dt="2023-03-17T06:04:20.713" v="1483" actId="1076"/>
          <ac:grpSpMkLst>
            <pc:docMk/>
            <pc:sldMk cId="1128586962" sldId="480"/>
            <ac:grpSpMk id="209" creationId="{EB328C4D-459D-DB63-57A1-2929CFA144A3}"/>
          </ac:grpSpMkLst>
        </pc:grpChg>
        <pc:cxnChg chg="mod">
          <ac:chgData name="Kazuyuki WADA" userId="8de5feb3-c25c-4ae9-a5d0-f82d8424e8a4" providerId="ADAL" clId="{78ED0CAA-D2B7-46A0-85F6-869BB95276BA}" dt="2023-03-17T06:04:20.713" v="1483" actId="1076"/>
          <ac:cxnSpMkLst>
            <pc:docMk/>
            <pc:sldMk cId="1128586962" sldId="480"/>
            <ac:cxnSpMk id="14" creationId="{00EF71D5-5F66-0F1D-42B7-1E8B08F1EB5B}"/>
          </ac:cxnSpMkLst>
        </pc:cxnChg>
        <pc:cxnChg chg="mod">
          <ac:chgData name="Kazuyuki WADA" userId="8de5feb3-c25c-4ae9-a5d0-f82d8424e8a4" providerId="ADAL" clId="{78ED0CAA-D2B7-46A0-85F6-869BB95276BA}" dt="2023-03-17T06:04:20.713" v="1483" actId="1076"/>
          <ac:cxnSpMkLst>
            <pc:docMk/>
            <pc:sldMk cId="1128586962" sldId="480"/>
            <ac:cxnSpMk id="16" creationId="{01714BBE-257B-ED2D-8825-7D1DC7BAF0D5}"/>
          </ac:cxnSpMkLst>
        </pc:cxnChg>
        <pc:cxnChg chg="mod">
          <ac:chgData name="Kazuyuki WADA" userId="8de5feb3-c25c-4ae9-a5d0-f82d8424e8a4" providerId="ADAL" clId="{78ED0CAA-D2B7-46A0-85F6-869BB95276BA}" dt="2023-03-17T06:04:20.713" v="1483" actId="1076"/>
          <ac:cxnSpMkLst>
            <pc:docMk/>
            <pc:sldMk cId="1128586962" sldId="480"/>
            <ac:cxnSpMk id="18" creationId="{590F60F7-F6AD-86F7-5DEA-8948855CBDE8}"/>
          </ac:cxnSpMkLst>
        </pc:cxnChg>
        <pc:cxnChg chg="mod">
          <ac:chgData name="Kazuyuki WADA" userId="8de5feb3-c25c-4ae9-a5d0-f82d8424e8a4" providerId="ADAL" clId="{78ED0CAA-D2B7-46A0-85F6-869BB95276BA}" dt="2023-03-17T06:04:20.713" v="1483" actId="1076"/>
          <ac:cxnSpMkLst>
            <pc:docMk/>
            <pc:sldMk cId="1128586962" sldId="480"/>
            <ac:cxnSpMk id="20" creationId="{04E93F39-69E1-0185-901A-77E6FA14A495}"/>
          </ac:cxnSpMkLst>
        </pc:cxnChg>
        <pc:cxnChg chg="mod">
          <ac:chgData name="Kazuyuki WADA" userId="8de5feb3-c25c-4ae9-a5d0-f82d8424e8a4" providerId="ADAL" clId="{78ED0CAA-D2B7-46A0-85F6-869BB95276BA}" dt="2023-03-17T06:04:20.713" v="1483" actId="1076"/>
          <ac:cxnSpMkLst>
            <pc:docMk/>
            <pc:sldMk cId="1128586962" sldId="480"/>
            <ac:cxnSpMk id="22" creationId="{2A038CBD-DC19-D0BF-1CA3-F98F1FF0FCCE}"/>
          </ac:cxnSpMkLst>
        </pc:cxnChg>
        <pc:cxnChg chg="mod">
          <ac:chgData name="Kazuyuki WADA" userId="8de5feb3-c25c-4ae9-a5d0-f82d8424e8a4" providerId="ADAL" clId="{78ED0CAA-D2B7-46A0-85F6-869BB95276BA}" dt="2023-03-17T06:04:20.713" v="1483" actId="1076"/>
          <ac:cxnSpMkLst>
            <pc:docMk/>
            <pc:sldMk cId="1128586962" sldId="480"/>
            <ac:cxnSpMk id="23" creationId="{1F905273-3563-E77B-BD02-8F6589A224B1}"/>
          </ac:cxnSpMkLst>
        </pc:cxnChg>
        <pc:cxnChg chg="mod">
          <ac:chgData name="Kazuyuki WADA" userId="8de5feb3-c25c-4ae9-a5d0-f82d8424e8a4" providerId="ADAL" clId="{78ED0CAA-D2B7-46A0-85F6-869BB95276BA}" dt="2023-03-17T06:04:20.713" v="1483" actId="1076"/>
          <ac:cxnSpMkLst>
            <pc:docMk/>
            <pc:sldMk cId="1128586962" sldId="480"/>
            <ac:cxnSpMk id="28" creationId="{DFA7ACF8-1243-0E18-6EDD-4B9869B6AFCA}"/>
          </ac:cxnSpMkLst>
        </pc:cxnChg>
        <pc:cxnChg chg="mod">
          <ac:chgData name="Kazuyuki WADA" userId="8de5feb3-c25c-4ae9-a5d0-f82d8424e8a4" providerId="ADAL" clId="{78ED0CAA-D2B7-46A0-85F6-869BB95276BA}" dt="2023-03-17T06:04:20.713" v="1483" actId="1076"/>
          <ac:cxnSpMkLst>
            <pc:docMk/>
            <pc:sldMk cId="1128586962" sldId="480"/>
            <ac:cxnSpMk id="30" creationId="{6D98BF19-EB86-98A6-F3D5-3B178EC734F0}"/>
          </ac:cxnSpMkLst>
        </pc:cxnChg>
        <pc:cxnChg chg="mod">
          <ac:chgData name="Kazuyuki WADA" userId="8de5feb3-c25c-4ae9-a5d0-f82d8424e8a4" providerId="ADAL" clId="{78ED0CAA-D2B7-46A0-85F6-869BB95276BA}" dt="2023-03-17T06:04:20.713" v="1483" actId="1076"/>
          <ac:cxnSpMkLst>
            <pc:docMk/>
            <pc:sldMk cId="1128586962" sldId="480"/>
            <ac:cxnSpMk id="31" creationId="{B292E018-2995-E55D-D513-22A79DB38551}"/>
          </ac:cxnSpMkLst>
        </pc:cxnChg>
        <pc:cxnChg chg="mod">
          <ac:chgData name="Kazuyuki WADA" userId="8de5feb3-c25c-4ae9-a5d0-f82d8424e8a4" providerId="ADAL" clId="{78ED0CAA-D2B7-46A0-85F6-869BB95276BA}" dt="2023-03-17T06:04:20.713" v="1483" actId="1076"/>
          <ac:cxnSpMkLst>
            <pc:docMk/>
            <pc:sldMk cId="1128586962" sldId="480"/>
            <ac:cxnSpMk id="35" creationId="{15C4C2B8-D3EE-2FEF-A0B7-90F1B6CB7248}"/>
          </ac:cxnSpMkLst>
        </pc:cxnChg>
        <pc:cxnChg chg="mod">
          <ac:chgData name="Kazuyuki WADA" userId="8de5feb3-c25c-4ae9-a5d0-f82d8424e8a4" providerId="ADAL" clId="{78ED0CAA-D2B7-46A0-85F6-869BB95276BA}" dt="2023-03-17T06:04:20.713" v="1483" actId="1076"/>
          <ac:cxnSpMkLst>
            <pc:docMk/>
            <pc:sldMk cId="1128586962" sldId="480"/>
            <ac:cxnSpMk id="52" creationId="{6E4551D1-92BB-07E1-31DC-A38F1CD57805}"/>
          </ac:cxnSpMkLst>
        </pc:cxnChg>
        <pc:cxnChg chg="mod">
          <ac:chgData name="Kazuyuki WADA" userId="8de5feb3-c25c-4ae9-a5d0-f82d8424e8a4" providerId="ADAL" clId="{78ED0CAA-D2B7-46A0-85F6-869BB95276BA}" dt="2023-03-17T06:04:20.713" v="1483" actId="1076"/>
          <ac:cxnSpMkLst>
            <pc:docMk/>
            <pc:sldMk cId="1128586962" sldId="480"/>
            <ac:cxnSpMk id="75" creationId="{23744C04-91D0-79A5-E683-F67A8E4E6D19}"/>
          </ac:cxnSpMkLst>
        </pc:cxnChg>
        <pc:cxnChg chg="mod">
          <ac:chgData name="Kazuyuki WADA" userId="8de5feb3-c25c-4ae9-a5d0-f82d8424e8a4" providerId="ADAL" clId="{78ED0CAA-D2B7-46A0-85F6-869BB95276BA}" dt="2023-03-17T06:04:20.713" v="1483" actId="1076"/>
          <ac:cxnSpMkLst>
            <pc:docMk/>
            <pc:sldMk cId="1128586962" sldId="480"/>
            <ac:cxnSpMk id="76" creationId="{DEA545A3-6CAD-824D-9DB3-D7507B0AED55}"/>
          </ac:cxnSpMkLst>
        </pc:cxnChg>
        <pc:cxnChg chg="mod">
          <ac:chgData name="Kazuyuki WADA" userId="8de5feb3-c25c-4ae9-a5d0-f82d8424e8a4" providerId="ADAL" clId="{78ED0CAA-D2B7-46A0-85F6-869BB95276BA}" dt="2023-03-17T06:04:20.713" v="1483" actId="1076"/>
          <ac:cxnSpMkLst>
            <pc:docMk/>
            <pc:sldMk cId="1128586962" sldId="480"/>
            <ac:cxnSpMk id="77" creationId="{443A768D-6A21-0765-0805-905BF22A93BB}"/>
          </ac:cxnSpMkLst>
        </pc:cxnChg>
        <pc:cxnChg chg="mod">
          <ac:chgData name="Kazuyuki WADA" userId="8de5feb3-c25c-4ae9-a5d0-f82d8424e8a4" providerId="ADAL" clId="{78ED0CAA-D2B7-46A0-85F6-869BB95276BA}" dt="2023-03-17T06:04:20.713" v="1483" actId="1076"/>
          <ac:cxnSpMkLst>
            <pc:docMk/>
            <pc:sldMk cId="1128586962" sldId="480"/>
            <ac:cxnSpMk id="78" creationId="{3DFD3E57-7E2D-E065-4EA2-C1BE3E7EC6AD}"/>
          </ac:cxnSpMkLst>
        </pc:cxnChg>
        <pc:cxnChg chg="mod">
          <ac:chgData name="Kazuyuki WADA" userId="8de5feb3-c25c-4ae9-a5d0-f82d8424e8a4" providerId="ADAL" clId="{78ED0CAA-D2B7-46A0-85F6-869BB95276BA}" dt="2023-03-17T06:04:20.713" v="1483" actId="1076"/>
          <ac:cxnSpMkLst>
            <pc:docMk/>
            <pc:sldMk cId="1128586962" sldId="480"/>
            <ac:cxnSpMk id="95" creationId="{052651C6-8F43-F1DF-5AC3-583FFE64B893}"/>
          </ac:cxnSpMkLst>
        </pc:cxnChg>
        <pc:cxnChg chg="mod">
          <ac:chgData name="Kazuyuki WADA" userId="8de5feb3-c25c-4ae9-a5d0-f82d8424e8a4" providerId="ADAL" clId="{78ED0CAA-D2B7-46A0-85F6-869BB95276BA}" dt="2023-03-17T06:04:20.713" v="1483" actId="1076"/>
          <ac:cxnSpMkLst>
            <pc:docMk/>
            <pc:sldMk cId="1128586962" sldId="480"/>
            <ac:cxnSpMk id="96" creationId="{00DA0941-9965-6362-B24C-BFCB23F64893}"/>
          </ac:cxnSpMkLst>
        </pc:cxnChg>
        <pc:cxnChg chg="mod">
          <ac:chgData name="Kazuyuki WADA" userId="8de5feb3-c25c-4ae9-a5d0-f82d8424e8a4" providerId="ADAL" clId="{78ED0CAA-D2B7-46A0-85F6-869BB95276BA}" dt="2023-03-17T06:04:20.713" v="1483" actId="1076"/>
          <ac:cxnSpMkLst>
            <pc:docMk/>
            <pc:sldMk cId="1128586962" sldId="480"/>
            <ac:cxnSpMk id="99" creationId="{FE0A11A7-59EB-F54F-A443-0A8A1C7EF0C2}"/>
          </ac:cxnSpMkLst>
        </pc:cxnChg>
        <pc:cxnChg chg="mod">
          <ac:chgData name="Kazuyuki WADA" userId="8de5feb3-c25c-4ae9-a5d0-f82d8424e8a4" providerId="ADAL" clId="{78ED0CAA-D2B7-46A0-85F6-869BB95276BA}" dt="2023-03-17T06:04:20.713" v="1483" actId="1076"/>
          <ac:cxnSpMkLst>
            <pc:docMk/>
            <pc:sldMk cId="1128586962" sldId="480"/>
            <ac:cxnSpMk id="115" creationId="{0318EF56-81D0-34F6-FBB3-73F7BD21C9A4}"/>
          </ac:cxnSpMkLst>
        </pc:cxnChg>
        <pc:cxnChg chg="mod">
          <ac:chgData name="Kazuyuki WADA" userId="8de5feb3-c25c-4ae9-a5d0-f82d8424e8a4" providerId="ADAL" clId="{78ED0CAA-D2B7-46A0-85F6-869BB95276BA}" dt="2023-03-17T06:04:20.713" v="1483" actId="1076"/>
          <ac:cxnSpMkLst>
            <pc:docMk/>
            <pc:sldMk cId="1128586962" sldId="480"/>
            <ac:cxnSpMk id="117" creationId="{619931BE-579D-6DB4-F56A-4CD1859B7F86}"/>
          </ac:cxnSpMkLst>
        </pc:cxnChg>
        <pc:cxnChg chg="mod">
          <ac:chgData name="Kazuyuki WADA" userId="8de5feb3-c25c-4ae9-a5d0-f82d8424e8a4" providerId="ADAL" clId="{78ED0CAA-D2B7-46A0-85F6-869BB95276BA}" dt="2023-03-17T06:04:20.713" v="1483" actId="1076"/>
          <ac:cxnSpMkLst>
            <pc:docMk/>
            <pc:sldMk cId="1128586962" sldId="480"/>
            <ac:cxnSpMk id="125" creationId="{62A87B09-0077-D6D8-691F-7E47EC309BE8}"/>
          </ac:cxnSpMkLst>
        </pc:cxnChg>
        <pc:cxnChg chg="add mod">
          <ac:chgData name="Kazuyuki WADA" userId="8de5feb3-c25c-4ae9-a5d0-f82d8424e8a4" providerId="ADAL" clId="{78ED0CAA-D2B7-46A0-85F6-869BB95276BA}" dt="2023-03-17T06:04:20.713" v="1483" actId="1076"/>
          <ac:cxnSpMkLst>
            <pc:docMk/>
            <pc:sldMk cId="1128586962" sldId="480"/>
            <ac:cxnSpMk id="177" creationId="{70B798B1-DFCB-A2D5-19A9-09B828F26BD8}"/>
          </ac:cxnSpMkLst>
        </pc:cxnChg>
        <pc:cxnChg chg="add mod">
          <ac:chgData name="Kazuyuki WADA" userId="8de5feb3-c25c-4ae9-a5d0-f82d8424e8a4" providerId="ADAL" clId="{78ED0CAA-D2B7-46A0-85F6-869BB95276BA}" dt="2023-03-17T06:04:20.713" v="1483" actId="1076"/>
          <ac:cxnSpMkLst>
            <pc:docMk/>
            <pc:sldMk cId="1128586962" sldId="480"/>
            <ac:cxnSpMk id="214" creationId="{6492E3F2-D1F8-A211-32C0-C0BDB426125E}"/>
          </ac:cxnSpMkLst>
        </pc:cxnChg>
      </pc:sldChg>
      <pc:sldChg chg="modSp del mod">
        <pc:chgData name="Kazuyuki WADA" userId="8de5feb3-c25c-4ae9-a5d0-f82d8424e8a4" providerId="ADAL" clId="{78ED0CAA-D2B7-46A0-85F6-869BB95276BA}" dt="2023-03-17T04:23:27.821" v="40" actId="47"/>
        <pc:sldMkLst>
          <pc:docMk/>
          <pc:sldMk cId="2163906165" sldId="481"/>
        </pc:sldMkLst>
        <pc:spChg chg="mod">
          <ac:chgData name="Kazuyuki WADA" userId="8de5feb3-c25c-4ae9-a5d0-f82d8424e8a4" providerId="ADAL" clId="{78ED0CAA-D2B7-46A0-85F6-869BB95276BA}" dt="2023-03-17T04:10:46.876" v="18" actId="20577"/>
          <ac:spMkLst>
            <pc:docMk/>
            <pc:sldMk cId="2163906165" sldId="481"/>
            <ac:spMk id="2" creationId="{9020E160-EDF4-438C-05D0-F9B5F3C199D7}"/>
          </ac:spMkLst>
        </pc:spChg>
      </pc:sldChg>
      <pc:sldChg chg="modSp mod">
        <pc:chgData name="Kazuyuki WADA" userId="8de5feb3-c25c-4ae9-a5d0-f82d8424e8a4" providerId="ADAL" clId="{78ED0CAA-D2B7-46A0-85F6-869BB95276BA}" dt="2023-03-17T07:32:36.698" v="4106" actId="14100"/>
        <pc:sldMkLst>
          <pc:docMk/>
          <pc:sldMk cId="336395320" sldId="482"/>
        </pc:sldMkLst>
        <pc:spChg chg="mod">
          <ac:chgData name="Kazuyuki WADA" userId="8de5feb3-c25c-4ae9-a5d0-f82d8424e8a4" providerId="ADAL" clId="{78ED0CAA-D2B7-46A0-85F6-869BB95276BA}" dt="2023-03-17T07:31:37.703" v="4092" actId="207"/>
          <ac:spMkLst>
            <pc:docMk/>
            <pc:sldMk cId="336395320" sldId="482"/>
            <ac:spMk id="180" creationId="{0E5B09E5-9886-E7E0-C580-94063E4FA3FB}"/>
          </ac:spMkLst>
        </pc:spChg>
        <pc:spChg chg="mod">
          <ac:chgData name="Kazuyuki WADA" userId="8de5feb3-c25c-4ae9-a5d0-f82d8424e8a4" providerId="ADAL" clId="{78ED0CAA-D2B7-46A0-85F6-869BB95276BA}" dt="2023-03-17T07:32:36.698" v="4106" actId="14100"/>
          <ac:spMkLst>
            <pc:docMk/>
            <pc:sldMk cId="336395320" sldId="482"/>
            <ac:spMk id="204" creationId="{6BB9213A-CB97-EB8B-2B46-6D372B8007C8}"/>
          </ac:spMkLst>
        </pc:spChg>
        <pc:spChg chg="mod">
          <ac:chgData name="Kazuyuki WADA" userId="8de5feb3-c25c-4ae9-a5d0-f82d8424e8a4" providerId="ADAL" clId="{78ED0CAA-D2B7-46A0-85F6-869BB95276BA}" dt="2023-03-17T07:20:22.800" v="3759" actId="20577"/>
          <ac:spMkLst>
            <pc:docMk/>
            <pc:sldMk cId="336395320" sldId="482"/>
            <ac:spMk id="206" creationId="{338570FF-B7A4-9461-8457-39898CCA11EA}"/>
          </ac:spMkLst>
        </pc:spChg>
      </pc:sldChg>
      <pc:sldChg chg="delSp modSp mod ord">
        <pc:chgData name="Kazuyuki WADA" userId="8de5feb3-c25c-4ae9-a5d0-f82d8424e8a4" providerId="ADAL" clId="{78ED0CAA-D2B7-46A0-85F6-869BB95276BA}" dt="2023-03-17T07:30:39" v="4087" actId="1076"/>
        <pc:sldMkLst>
          <pc:docMk/>
          <pc:sldMk cId="69516391" sldId="483"/>
        </pc:sldMkLst>
        <pc:spChg chg="mod">
          <ac:chgData name="Kazuyuki WADA" userId="8de5feb3-c25c-4ae9-a5d0-f82d8424e8a4" providerId="ADAL" clId="{78ED0CAA-D2B7-46A0-85F6-869BB95276BA}" dt="2023-03-17T07:28:24.763" v="4073" actId="14100"/>
          <ac:spMkLst>
            <pc:docMk/>
            <pc:sldMk cId="69516391" sldId="483"/>
            <ac:spMk id="2" creationId="{4E7099DE-6954-F661-0C3F-897CD9EEE140}"/>
          </ac:spMkLst>
        </pc:spChg>
        <pc:spChg chg="mod">
          <ac:chgData name="Kazuyuki WADA" userId="8de5feb3-c25c-4ae9-a5d0-f82d8424e8a4" providerId="ADAL" clId="{78ED0CAA-D2B7-46A0-85F6-869BB95276BA}" dt="2023-03-17T07:30:39" v="4087" actId="1076"/>
          <ac:spMkLst>
            <pc:docMk/>
            <pc:sldMk cId="69516391" sldId="483"/>
            <ac:spMk id="33" creationId="{FCAE1A44-E15C-5124-CF8F-FC7CF022F61D}"/>
          </ac:spMkLst>
        </pc:spChg>
        <pc:spChg chg="mod">
          <ac:chgData name="Kazuyuki WADA" userId="8de5feb3-c25c-4ae9-a5d0-f82d8424e8a4" providerId="ADAL" clId="{78ED0CAA-D2B7-46A0-85F6-869BB95276BA}" dt="2023-03-17T07:29:07.295" v="4078" actId="1076"/>
          <ac:spMkLst>
            <pc:docMk/>
            <pc:sldMk cId="69516391" sldId="483"/>
            <ac:spMk id="34" creationId="{234C86BD-6A01-2A80-9487-19C03A9B7EC8}"/>
          </ac:spMkLst>
        </pc:spChg>
        <pc:spChg chg="del">
          <ac:chgData name="Kazuyuki WADA" userId="8de5feb3-c25c-4ae9-a5d0-f82d8424e8a4" providerId="ADAL" clId="{78ED0CAA-D2B7-46A0-85F6-869BB95276BA}" dt="2023-03-17T07:27:32.995" v="4016" actId="478"/>
          <ac:spMkLst>
            <pc:docMk/>
            <pc:sldMk cId="69516391" sldId="483"/>
            <ac:spMk id="36" creationId="{C87518E2-9452-FEED-A1A1-FEA32FE8606B}"/>
          </ac:spMkLst>
        </pc:spChg>
        <pc:spChg chg="del">
          <ac:chgData name="Kazuyuki WADA" userId="8de5feb3-c25c-4ae9-a5d0-f82d8424e8a4" providerId="ADAL" clId="{78ED0CAA-D2B7-46A0-85F6-869BB95276BA}" dt="2023-03-17T07:27:32.995" v="4016" actId="478"/>
          <ac:spMkLst>
            <pc:docMk/>
            <pc:sldMk cId="69516391" sldId="483"/>
            <ac:spMk id="60" creationId="{079DAC7B-BF93-22AE-39FA-2770B740B68E}"/>
          </ac:spMkLst>
        </pc:spChg>
        <pc:spChg chg="mod">
          <ac:chgData name="Kazuyuki WADA" userId="8de5feb3-c25c-4ae9-a5d0-f82d8424e8a4" providerId="ADAL" clId="{78ED0CAA-D2B7-46A0-85F6-869BB95276BA}" dt="2023-03-17T07:28:55.683" v="4076" actId="14100"/>
          <ac:spMkLst>
            <pc:docMk/>
            <pc:sldMk cId="69516391" sldId="483"/>
            <ac:spMk id="88" creationId="{A82355FD-0FAB-08A6-ED06-D35F06CBD2A7}"/>
          </ac:spMkLst>
        </pc:spChg>
        <pc:spChg chg="mod">
          <ac:chgData name="Kazuyuki WADA" userId="8de5feb3-c25c-4ae9-a5d0-f82d8424e8a4" providerId="ADAL" clId="{78ED0CAA-D2B7-46A0-85F6-869BB95276BA}" dt="2023-03-17T07:30:05.028" v="4085" actId="14100"/>
          <ac:spMkLst>
            <pc:docMk/>
            <pc:sldMk cId="69516391" sldId="483"/>
            <ac:spMk id="94" creationId="{6DA1FE97-6D29-37BA-B72D-36EAC3887138}"/>
          </ac:spMkLst>
        </pc:spChg>
        <pc:spChg chg="mod">
          <ac:chgData name="Kazuyuki WADA" userId="8de5feb3-c25c-4ae9-a5d0-f82d8424e8a4" providerId="ADAL" clId="{78ED0CAA-D2B7-46A0-85F6-869BB95276BA}" dt="2023-03-17T07:29:27.897" v="4082" actId="1076"/>
          <ac:spMkLst>
            <pc:docMk/>
            <pc:sldMk cId="69516391" sldId="483"/>
            <ac:spMk id="104" creationId="{5B014A9B-C825-3D32-B792-239D56B0230A}"/>
          </ac:spMkLst>
        </pc:spChg>
        <pc:spChg chg="mod">
          <ac:chgData name="Kazuyuki WADA" userId="8de5feb3-c25c-4ae9-a5d0-f82d8424e8a4" providerId="ADAL" clId="{78ED0CAA-D2B7-46A0-85F6-869BB95276BA}" dt="2023-03-17T07:28:52.077" v="4075" actId="1076"/>
          <ac:spMkLst>
            <pc:docMk/>
            <pc:sldMk cId="69516391" sldId="483"/>
            <ac:spMk id="119" creationId="{EDA02F64-2BBD-AF2F-3BAA-4179AFBA2A8B}"/>
          </ac:spMkLst>
        </pc:spChg>
        <pc:spChg chg="mod">
          <ac:chgData name="Kazuyuki WADA" userId="8de5feb3-c25c-4ae9-a5d0-f82d8424e8a4" providerId="ADAL" clId="{78ED0CAA-D2B7-46A0-85F6-869BB95276BA}" dt="2023-03-17T07:30:01.856" v="4084" actId="1076"/>
          <ac:spMkLst>
            <pc:docMk/>
            <pc:sldMk cId="69516391" sldId="483"/>
            <ac:spMk id="120" creationId="{5674878F-C15C-18BF-724A-BFF0C43EF9AA}"/>
          </ac:spMkLst>
        </pc:spChg>
        <pc:spChg chg="mod">
          <ac:chgData name="Kazuyuki WADA" userId="8de5feb3-c25c-4ae9-a5d0-f82d8424e8a4" providerId="ADAL" clId="{78ED0CAA-D2B7-46A0-85F6-869BB95276BA}" dt="2023-03-17T07:29:18.304" v="4079" actId="1076"/>
          <ac:spMkLst>
            <pc:docMk/>
            <pc:sldMk cId="69516391" sldId="483"/>
            <ac:spMk id="121" creationId="{F06975E1-DBC7-ECD4-B4C7-5D202DF6C5D8}"/>
          </ac:spMkLst>
        </pc:spChg>
        <pc:spChg chg="mod">
          <ac:chgData name="Kazuyuki WADA" userId="8de5feb3-c25c-4ae9-a5d0-f82d8424e8a4" providerId="ADAL" clId="{78ED0CAA-D2B7-46A0-85F6-869BB95276BA}" dt="2023-03-17T07:30:12.922" v="4086" actId="1076"/>
          <ac:spMkLst>
            <pc:docMk/>
            <pc:sldMk cId="69516391" sldId="483"/>
            <ac:spMk id="144" creationId="{E483FC0A-75F8-B765-4999-311FC79A253F}"/>
          </ac:spMkLst>
        </pc:spChg>
        <pc:spChg chg="mod">
          <ac:chgData name="Kazuyuki WADA" userId="8de5feb3-c25c-4ae9-a5d0-f82d8424e8a4" providerId="ADAL" clId="{78ED0CAA-D2B7-46A0-85F6-869BB95276BA}" dt="2023-03-17T07:29:47.238" v="4083" actId="1076"/>
          <ac:spMkLst>
            <pc:docMk/>
            <pc:sldMk cId="69516391" sldId="483"/>
            <ac:spMk id="145" creationId="{9297C0BA-5A91-6B1E-A82B-A0E6F6BDBEEB}"/>
          </ac:spMkLst>
        </pc:spChg>
        <pc:spChg chg="mod">
          <ac:chgData name="Kazuyuki WADA" userId="8de5feb3-c25c-4ae9-a5d0-f82d8424e8a4" providerId="ADAL" clId="{78ED0CAA-D2B7-46A0-85F6-869BB95276BA}" dt="2023-03-17T07:27:10.423" v="4015" actId="6549"/>
          <ac:spMkLst>
            <pc:docMk/>
            <pc:sldMk cId="69516391" sldId="483"/>
            <ac:spMk id="175" creationId="{1C09DF57-207C-B38C-0C2D-B01113C4642F}"/>
          </ac:spMkLst>
        </pc:spChg>
      </pc:sldChg>
      <pc:sldChg chg="modSp mod">
        <pc:chgData name="Kazuyuki WADA" userId="8de5feb3-c25c-4ae9-a5d0-f82d8424e8a4" providerId="ADAL" clId="{78ED0CAA-D2B7-46A0-85F6-869BB95276BA}" dt="2023-03-17T07:32:55.820" v="4114" actId="1036"/>
        <pc:sldMkLst>
          <pc:docMk/>
          <pc:sldMk cId="2486174864" sldId="484"/>
        </pc:sldMkLst>
        <pc:spChg chg="mod">
          <ac:chgData name="Kazuyuki WADA" userId="8de5feb3-c25c-4ae9-a5d0-f82d8424e8a4" providerId="ADAL" clId="{78ED0CAA-D2B7-46A0-85F6-869BB95276BA}" dt="2023-03-17T07:32:55.820" v="4114" actId="1036"/>
          <ac:spMkLst>
            <pc:docMk/>
            <pc:sldMk cId="2486174864" sldId="484"/>
            <ac:spMk id="33" creationId="{9A9BF2A0-E7B2-74FC-0D82-604CF18CB005}"/>
          </ac:spMkLst>
        </pc:spChg>
        <pc:spChg chg="mod">
          <ac:chgData name="Kazuyuki WADA" userId="8de5feb3-c25c-4ae9-a5d0-f82d8424e8a4" providerId="ADAL" clId="{78ED0CAA-D2B7-46A0-85F6-869BB95276BA}" dt="2023-03-17T07:32:16.149" v="4093" actId="207"/>
          <ac:spMkLst>
            <pc:docMk/>
            <pc:sldMk cId="2486174864" sldId="484"/>
            <ac:spMk id="180" creationId="{0E5B09E5-9886-E7E0-C580-94063E4FA3FB}"/>
          </ac:spMkLst>
        </pc:spChg>
        <pc:spChg chg="mod">
          <ac:chgData name="Kazuyuki WADA" userId="8de5feb3-c25c-4ae9-a5d0-f82d8424e8a4" providerId="ADAL" clId="{78ED0CAA-D2B7-46A0-85F6-869BB95276BA}" dt="2023-03-17T07:25:39.414" v="4003" actId="14100"/>
          <ac:spMkLst>
            <pc:docMk/>
            <pc:sldMk cId="2486174864" sldId="484"/>
            <ac:spMk id="204" creationId="{6BB9213A-CB97-EB8B-2B46-6D372B8007C8}"/>
          </ac:spMkLst>
        </pc:spChg>
      </pc:sldChg>
      <pc:sldChg chg="addSp delSp modSp add mod">
        <pc:chgData name="Kazuyuki WADA" userId="8de5feb3-c25c-4ae9-a5d0-f82d8424e8a4" providerId="ADAL" clId="{78ED0CAA-D2B7-46A0-85F6-869BB95276BA}" dt="2023-03-17T08:12:55.482" v="5153" actId="207"/>
        <pc:sldMkLst>
          <pc:docMk/>
          <pc:sldMk cId="3843697088" sldId="487"/>
        </pc:sldMkLst>
        <pc:spChg chg="mod">
          <ac:chgData name="Kazuyuki WADA" userId="8de5feb3-c25c-4ae9-a5d0-f82d8424e8a4" providerId="ADAL" clId="{78ED0CAA-D2B7-46A0-85F6-869BB95276BA}" dt="2023-03-17T07:52:01.916" v="4605" actId="20577"/>
          <ac:spMkLst>
            <pc:docMk/>
            <pc:sldMk cId="3843697088" sldId="487"/>
            <ac:spMk id="2" creationId="{4E7099DE-6954-F661-0C3F-897CD9EEE140}"/>
          </ac:spMkLst>
        </pc:spChg>
        <pc:spChg chg="mod">
          <ac:chgData name="Kazuyuki WADA" userId="8de5feb3-c25c-4ae9-a5d0-f82d8424e8a4" providerId="ADAL" clId="{78ED0CAA-D2B7-46A0-85F6-869BB95276BA}" dt="2023-03-17T05:07:58.555" v="550" actId="1035"/>
          <ac:spMkLst>
            <pc:docMk/>
            <pc:sldMk cId="3843697088" sldId="487"/>
            <ac:spMk id="3" creationId="{3A2F57C7-F98E-A419-C9FD-BCD15C860021}"/>
          </ac:spMkLst>
        </pc:spChg>
        <pc:spChg chg="mod">
          <ac:chgData name="Kazuyuki WADA" userId="8de5feb3-c25c-4ae9-a5d0-f82d8424e8a4" providerId="ADAL" clId="{78ED0CAA-D2B7-46A0-85F6-869BB95276BA}" dt="2023-03-17T05:07:58.555" v="550" actId="1035"/>
          <ac:spMkLst>
            <pc:docMk/>
            <pc:sldMk cId="3843697088" sldId="487"/>
            <ac:spMk id="5" creationId="{0CDCDA83-E2B0-8CB4-7462-D9BEB2934C15}"/>
          </ac:spMkLst>
        </pc:spChg>
        <pc:spChg chg="mod">
          <ac:chgData name="Kazuyuki WADA" userId="8de5feb3-c25c-4ae9-a5d0-f82d8424e8a4" providerId="ADAL" clId="{78ED0CAA-D2B7-46A0-85F6-869BB95276BA}" dt="2023-03-17T05:07:58.555" v="550" actId="1035"/>
          <ac:spMkLst>
            <pc:docMk/>
            <pc:sldMk cId="3843697088" sldId="487"/>
            <ac:spMk id="6" creationId="{370BF77F-41C9-6341-C02D-07CDAFC4AAFD}"/>
          </ac:spMkLst>
        </pc:spChg>
        <pc:spChg chg="mod">
          <ac:chgData name="Kazuyuki WADA" userId="8de5feb3-c25c-4ae9-a5d0-f82d8424e8a4" providerId="ADAL" clId="{78ED0CAA-D2B7-46A0-85F6-869BB95276BA}" dt="2023-03-17T05:07:58.555" v="550" actId="1035"/>
          <ac:spMkLst>
            <pc:docMk/>
            <pc:sldMk cId="3843697088" sldId="487"/>
            <ac:spMk id="7" creationId="{6966204A-76BA-8632-1778-D4EEF37794CE}"/>
          </ac:spMkLst>
        </pc:spChg>
        <pc:spChg chg="mod">
          <ac:chgData name="Kazuyuki WADA" userId="8de5feb3-c25c-4ae9-a5d0-f82d8424e8a4" providerId="ADAL" clId="{78ED0CAA-D2B7-46A0-85F6-869BB95276BA}" dt="2023-03-17T05:07:58.555" v="550" actId="1035"/>
          <ac:spMkLst>
            <pc:docMk/>
            <pc:sldMk cId="3843697088" sldId="487"/>
            <ac:spMk id="8" creationId="{AA25FCFC-FDB6-5F68-E2F0-5C85A0EDC03C}"/>
          </ac:spMkLst>
        </pc:spChg>
        <pc:spChg chg="mod">
          <ac:chgData name="Kazuyuki WADA" userId="8de5feb3-c25c-4ae9-a5d0-f82d8424e8a4" providerId="ADAL" clId="{78ED0CAA-D2B7-46A0-85F6-869BB95276BA}" dt="2023-03-17T05:07:58.555" v="550" actId="1035"/>
          <ac:spMkLst>
            <pc:docMk/>
            <pc:sldMk cId="3843697088" sldId="487"/>
            <ac:spMk id="9" creationId="{CA348B71-C40A-B95F-245A-902E0F6AC43A}"/>
          </ac:spMkLst>
        </pc:spChg>
        <pc:spChg chg="mod">
          <ac:chgData name="Kazuyuki WADA" userId="8de5feb3-c25c-4ae9-a5d0-f82d8424e8a4" providerId="ADAL" clId="{78ED0CAA-D2B7-46A0-85F6-869BB95276BA}" dt="2023-03-17T05:07:58.555" v="550" actId="1035"/>
          <ac:spMkLst>
            <pc:docMk/>
            <pc:sldMk cId="3843697088" sldId="487"/>
            <ac:spMk id="10" creationId="{C940D52C-B680-B4A5-6937-64650C40506E}"/>
          </ac:spMkLst>
        </pc:spChg>
        <pc:spChg chg="mod">
          <ac:chgData name="Kazuyuki WADA" userId="8de5feb3-c25c-4ae9-a5d0-f82d8424e8a4" providerId="ADAL" clId="{78ED0CAA-D2B7-46A0-85F6-869BB95276BA}" dt="2023-03-17T05:07:58.555" v="550" actId="1035"/>
          <ac:spMkLst>
            <pc:docMk/>
            <pc:sldMk cId="3843697088" sldId="487"/>
            <ac:spMk id="11" creationId="{7EEFE926-440E-F593-BCF7-8DBD445F7EC3}"/>
          </ac:spMkLst>
        </pc:spChg>
        <pc:spChg chg="mod">
          <ac:chgData name="Kazuyuki WADA" userId="8de5feb3-c25c-4ae9-a5d0-f82d8424e8a4" providerId="ADAL" clId="{78ED0CAA-D2B7-46A0-85F6-869BB95276BA}" dt="2023-03-17T05:07:58.555" v="550" actId="1035"/>
          <ac:spMkLst>
            <pc:docMk/>
            <pc:sldMk cId="3843697088" sldId="487"/>
            <ac:spMk id="12" creationId="{26287487-5E77-7953-C3E9-D7D0C2C601A5}"/>
          </ac:spMkLst>
        </pc:spChg>
        <pc:spChg chg="mod">
          <ac:chgData name="Kazuyuki WADA" userId="8de5feb3-c25c-4ae9-a5d0-f82d8424e8a4" providerId="ADAL" clId="{78ED0CAA-D2B7-46A0-85F6-869BB95276BA}" dt="2023-03-17T05:07:58.555" v="550" actId="1035"/>
          <ac:spMkLst>
            <pc:docMk/>
            <pc:sldMk cId="3843697088" sldId="487"/>
            <ac:spMk id="13" creationId="{C085A2E9-D687-0A74-543E-18D42DB3B7DC}"/>
          </ac:spMkLst>
        </pc:spChg>
        <pc:spChg chg="mod">
          <ac:chgData name="Kazuyuki WADA" userId="8de5feb3-c25c-4ae9-a5d0-f82d8424e8a4" providerId="ADAL" clId="{78ED0CAA-D2B7-46A0-85F6-869BB95276BA}" dt="2023-03-17T05:07:58.555" v="550" actId="1035"/>
          <ac:spMkLst>
            <pc:docMk/>
            <pc:sldMk cId="3843697088" sldId="487"/>
            <ac:spMk id="15" creationId="{1CD6817E-72C2-3CE5-68AD-CBF497EC4946}"/>
          </ac:spMkLst>
        </pc:spChg>
        <pc:spChg chg="mod">
          <ac:chgData name="Kazuyuki WADA" userId="8de5feb3-c25c-4ae9-a5d0-f82d8424e8a4" providerId="ADAL" clId="{78ED0CAA-D2B7-46A0-85F6-869BB95276BA}" dt="2023-03-17T05:07:58.555" v="550" actId="1035"/>
          <ac:spMkLst>
            <pc:docMk/>
            <pc:sldMk cId="3843697088" sldId="487"/>
            <ac:spMk id="17" creationId="{78224CA5-136E-F8AE-012A-BFC642FA8614}"/>
          </ac:spMkLst>
        </pc:spChg>
        <pc:spChg chg="mod">
          <ac:chgData name="Kazuyuki WADA" userId="8de5feb3-c25c-4ae9-a5d0-f82d8424e8a4" providerId="ADAL" clId="{78ED0CAA-D2B7-46A0-85F6-869BB95276BA}" dt="2023-03-17T05:07:58.555" v="550" actId="1035"/>
          <ac:spMkLst>
            <pc:docMk/>
            <pc:sldMk cId="3843697088" sldId="487"/>
            <ac:spMk id="21" creationId="{0FB92CC0-F966-5912-D198-5B35BCFD753D}"/>
          </ac:spMkLst>
        </pc:spChg>
        <pc:spChg chg="mod">
          <ac:chgData name="Kazuyuki WADA" userId="8de5feb3-c25c-4ae9-a5d0-f82d8424e8a4" providerId="ADAL" clId="{78ED0CAA-D2B7-46A0-85F6-869BB95276BA}" dt="2023-03-17T05:07:58.555" v="550" actId="1035"/>
          <ac:spMkLst>
            <pc:docMk/>
            <pc:sldMk cId="3843697088" sldId="487"/>
            <ac:spMk id="24" creationId="{7EA78BB2-CD5B-7E56-B812-6DEB7B4F37F0}"/>
          </ac:spMkLst>
        </pc:spChg>
        <pc:spChg chg="mod">
          <ac:chgData name="Kazuyuki WADA" userId="8de5feb3-c25c-4ae9-a5d0-f82d8424e8a4" providerId="ADAL" clId="{78ED0CAA-D2B7-46A0-85F6-869BB95276BA}" dt="2023-03-17T05:07:58.555" v="550" actId="1035"/>
          <ac:spMkLst>
            <pc:docMk/>
            <pc:sldMk cId="3843697088" sldId="487"/>
            <ac:spMk id="25" creationId="{896AFB7A-15E6-2A1A-7171-314F61218B20}"/>
          </ac:spMkLst>
        </pc:spChg>
        <pc:spChg chg="mod">
          <ac:chgData name="Kazuyuki WADA" userId="8de5feb3-c25c-4ae9-a5d0-f82d8424e8a4" providerId="ADAL" clId="{78ED0CAA-D2B7-46A0-85F6-869BB95276BA}" dt="2023-03-17T05:07:58.555" v="550" actId="1035"/>
          <ac:spMkLst>
            <pc:docMk/>
            <pc:sldMk cId="3843697088" sldId="487"/>
            <ac:spMk id="26" creationId="{7B197BDD-95A7-A136-6722-BF980B1108B6}"/>
          </ac:spMkLst>
        </pc:spChg>
        <pc:spChg chg="mod">
          <ac:chgData name="Kazuyuki WADA" userId="8de5feb3-c25c-4ae9-a5d0-f82d8424e8a4" providerId="ADAL" clId="{78ED0CAA-D2B7-46A0-85F6-869BB95276BA}" dt="2023-03-17T05:07:58.555" v="550" actId="1035"/>
          <ac:spMkLst>
            <pc:docMk/>
            <pc:sldMk cId="3843697088" sldId="487"/>
            <ac:spMk id="32" creationId="{08CBB95D-8617-40A1-5DA1-0E9EBD55786C}"/>
          </ac:spMkLst>
        </pc:spChg>
        <pc:spChg chg="mod">
          <ac:chgData name="Kazuyuki WADA" userId="8de5feb3-c25c-4ae9-a5d0-f82d8424e8a4" providerId="ADAL" clId="{78ED0CAA-D2B7-46A0-85F6-869BB95276BA}" dt="2023-03-17T05:07:58.555" v="550" actId="1035"/>
          <ac:spMkLst>
            <pc:docMk/>
            <pc:sldMk cId="3843697088" sldId="487"/>
            <ac:spMk id="33" creationId="{A3AA93FA-8D62-A440-F679-72C64E088D2A}"/>
          </ac:spMkLst>
        </pc:spChg>
        <pc:spChg chg="mod">
          <ac:chgData name="Kazuyuki WADA" userId="8de5feb3-c25c-4ae9-a5d0-f82d8424e8a4" providerId="ADAL" clId="{78ED0CAA-D2B7-46A0-85F6-869BB95276BA}" dt="2023-03-17T05:07:58.555" v="550" actId="1035"/>
          <ac:spMkLst>
            <pc:docMk/>
            <pc:sldMk cId="3843697088" sldId="487"/>
            <ac:spMk id="34" creationId="{234C86BD-6A01-2A80-9487-19C03A9B7EC8}"/>
          </ac:spMkLst>
        </pc:spChg>
        <pc:spChg chg="mod">
          <ac:chgData name="Kazuyuki WADA" userId="8de5feb3-c25c-4ae9-a5d0-f82d8424e8a4" providerId="ADAL" clId="{78ED0CAA-D2B7-46A0-85F6-869BB95276BA}" dt="2023-03-17T05:07:58.555" v="550" actId="1035"/>
          <ac:spMkLst>
            <pc:docMk/>
            <pc:sldMk cId="3843697088" sldId="487"/>
            <ac:spMk id="36" creationId="{C87518E2-9452-FEED-A1A1-FEA32FE8606B}"/>
          </ac:spMkLst>
        </pc:spChg>
        <pc:spChg chg="mod">
          <ac:chgData name="Kazuyuki WADA" userId="8de5feb3-c25c-4ae9-a5d0-f82d8424e8a4" providerId="ADAL" clId="{78ED0CAA-D2B7-46A0-85F6-869BB95276BA}" dt="2023-03-17T05:07:58.555" v="550" actId="1035"/>
          <ac:spMkLst>
            <pc:docMk/>
            <pc:sldMk cId="3843697088" sldId="487"/>
            <ac:spMk id="37" creationId="{DA407E83-9B85-2FE5-A860-25294D4BAB01}"/>
          </ac:spMkLst>
        </pc:spChg>
        <pc:spChg chg="mod">
          <ac:chgData name="Kazuyuki WADA" userId="8de5feb3-c25c-4ae9-a5d0-f82d8424e8a4" providerId="ADAL" clId="{78ED0CAA-D2B7-46A0-85F6-869BB95276BA}" dt="2023-03-17T05:07:58.555" v="550" actId="1035"/>
          <ac:spMkLst>
            <pc:docMk/>
            <pc:sldMk cId="3843697088" sldId="487"/>
            <ac:spMk id="38" creationId="{4A81DC84-FF99-44C3-30FF-6E06DD37D72A}"/>
          </ac:spMkLst>
        </pc:spChg>
        <pc:spChg chg="mod">
          <ac:chgData name="Kazuyuki WADA" userId="8de5feb3-c25c-4ae9-a5d0-f82d8424e8a4" providerId="ADAL" clId="{78ED0CAA-D2B7-46A0-85F6-869BB95276BA}" dt="2023-03-17T05:07:58.555" v="550" actId="1035"/>
          <ac:spMkLst>
            <pc:docMk/>
            <pc:sldMk cId="3843697088" sldId="487"/>
            <ac:spMk id="40" creationId="{26746E94-B487-11EA-302C-58D13C081F2C}"/>
          </ac:spMkLst>
        </pc:spChg>
        <pc:spChg chg="mod">
          <ac:chgData name="Kazuyuki WADA" userId="8de5feb3-c25c-4ae9-a5d0-f82d8424e8a4" providerId="ADAL" clId="{78ED0CAA-D2B7-46A0-85F6-869BB95276BA}" dt="2023-03-17T05:07:58.555" v="550" actId="1035"/>
          <ac:spMkLst>
            <pc:docMk/>
            <pc:sldMk cId="3843697088" sldId="487"/>
            <ac:spMk id="41" creationId="{0B0EC701-AE48-FDC4-34FA-DD567455E2B1}"/>
          </ac:spMkLst>
        </pc:spChg>
        <pc:spChg chg="mod">
          <ac:chgData name="Kazuyuki WADA" userId="8de5feb3-c25c-4ae9-a5d0-f82d8424e8a4" providerId="ADAL" clId="{78ED0CAA-D2B7-46A0-85F6-869BB95276BA}" dt="2023-03-17T05:07:58.555" v="550" actId="1035"/>
          <ac:spMkLst>
            <pc:docMk/>
            <pc:sldMk cId="3843697088" sldId="487"/>
            <ac:spMk id="42" creationId="{F17A34B6-E43A-A01F-17E4-47EA68EBE4FB}"/>
          </ac:spMkLst>
        </pc:spChg>
        <pc:spChg chg="mod">
          <ac:chgData name="Kazuyuki WADA" userId="8de5feb3-c25c-4ae9-a5d0-f82d8424e8a4" providerId="ADAL" clId="{78ED0CAA-D2B7-46A0-85F6-869BB95276BA}" dt="2023-03-17T05:07:58.555" v="550" actId="1035"/>
          <ac:spMkLst>
            <pc:docMk/>
            <pc:sldMk cId="3843697088" sldId="487"/>
            <ac:spMk id="43" creationId="{A8E75825-2833-D0D1-4739-534E563D0283}"/>
          </ac:spMkLst>
        </pc:spChg>
        <pc:spChg chg="mod">
          <ac:chgData name="Kazuyuki WADA" userId="8de5feb3-c25c-4ae9-a5d0-f82d8424e8a4" providerId="ADAL" clId="{78ED0CAA-D2B7-46A0-85F6-869BB95276BA}" dt="2023-03-17T05:07:58.555" v="550" actId="1035"/>
          <ac:spMkLst>
            <pc:docMk/>
            <pc:sldMk cId="3843697088" sldId="487"/>
            <ac:spMk id="44" creationId="{102A4588-73BA-834C-87BD-401969832CC0}"/>
          </ac:spMkLst>
        </pc:spChg>
        <pc:spChg chg="mod">
          <ac:chgData name="Kazuyuki WADA" userId="8de5feb3-c25c-4ae9-a5d0-f82d8424e8a4" providerId="ADAL" clId="{78ED0CAA-D2B7-46A0-85F6-869BB95276BA}" dt="2023-03-17T05:07:58.555" v="550" actId="1035"/>
          <ac:spMkLst>
            <pc:docMk/>
            <pc:sldMk cId="3843697088" sldId="487"/>
            <ac:spMk id="45" creationId="{64C6FCC9-A7F0-653F-76D6-682C2DF70D43}"/>
          </ac:spMkLst>
        </pc:spChg>
        <pc:spChg chg="mod">
          <ac:chgData name="Kazuyuki WADA" userId="8de5feb3-c25c-4ae9-a5d0-f82d8424e8a4" providerId="ADAL" clId="{78ED0CAA-D2B7-46A0-85F6-869BB95276BA}" dt="2023-03-17T05:07:58.555" v="550" actId="1035"/>
          <ac:spMkLst>
            <pc:docMk/>
            <pc:sldMk cId="3843697088" sldId="487"/>
            <ac:spMk id="47" creationId="{348CD188-A10A-4987-13FF-8DCA848E585F}"/>
          </ac:spMkLst>
        </pc:spChg>
        <pc:spChg chg="mod">
          <ac:chgData name="Kazuyuki WADA" userId="8de5feb3-c25c-4ae9-a5d0-f82d8424e8a4" providerId="ADAL" clId="{78ED0CAA-D2B7-46A0-85F6-869BB95276BA}" dt="2023-03-17T05:07:58.555" v="550" actId="1035"/>
          <ac:spMkLst>
            <pc:docMk/>
            <pc:sldMk cId="3843697088" sldId="487"/>
            <ac:spMk id="48" creationId="{0882595F-9726-8B40-FFAC-5F4D7EDEE08E}"/>
          </ac:spMkLst>
        </pc:spChg>
        <pc:spChg chg="mod">
          <ac:chgData name="Kazuyuki WADA" userId="8de5feb3-c25c-4ae9-a5d0-f82d8424e8a4" providerId="ADAL" clId="{78ED0CAA-D2B7-46A0-85F6-869BB95276BA}" dt="2023-03-17T05:07:58.555" v="550" actId="1035"/>
          <ac:spMkLst>
            <pc:docMk/>
            <pc:sldMk cId="3843697088" sldId="487"/>
            <ac:spMk id="49" creationId="{F110BA06-B7CB-DB3B-0192-08E128B5F227}"/>
          </ac:spMkLst>
        </pc:spChg>
        <pc:spChg chg="mod">
          <ac:chgData name="Kazuyuki WADA" userId="8de5feb3-c25c-4ae9-a5d0-f82d8424e8a4" providerId="ADAL" clId="{78ED0CAA-D2B7-46A0-85F6-869BB95276BA}" dt="2023-03-17T05:07:58.555" v="550" actId="1035"/>
          <ac:spMkLst>
            <pc:docMk/>
            <pc:sldMk cId="3843697088" sldId="487"/>
            <ac:spMk id="50" creationId="{12654D3D-2C36-7F73-C89B-D7CEE354F87B}"/>
          </ac:spMkLst>
        </pc:spChg>
        <pc:spChg chg="mod">
          <ac:chgData name="Kazuyuki WADA" userId="8de5feb3-c25c-4ae9-a5d0-f82d8424e8a4" providerId="ADAL" clId="{78ED0CAA-D2B7-46A0-85F6-869BB95276BA}" dt="2023-03-17T05:07:58.555" v="550" actId="1035"/>
          <ac:spMkLst>
            <pc:docMk/>
            <pc:sldMk cId="3843697088" sldId="487"/>
            <ac:spMk id="51" creationId="{A5F253A7-C7E0-0F2A-8E35-17CB7414AB74}"/>
          </ac:spMkLst>
        </pc:spChg>
        <pc:spChg chg="mod">
          <ac:chgData name="Kazuyuki WADA" userId="8de5feb3-c25c-4ae9-a5d0-f82d8424e8a4" providerId="ADAL" clId="{78ED0CAA-D2B7-46A0-85F6-869BB95276BA}" dt="2023-03-17T05:07:58.555" v="550" actId="1035"/>
          <ac:spMkLst>
            <pc:docMk/>
            <pc:sldMk cId="3843697088" sldId="487"/>
            <ac:spMk id="53" creationId="{F63AA12E-BE78-08B0-4F2C-2881563D5457}"/>
          </ac:spMkLst>
        </pc:spChg>
        <pc:spChg chg="mod">
          <ac:chgData name="Kazuyuki WADA" userId="8de5feb3-c25c-4ae9-a5d0-f82d8424e8a4" providerId="ADAL" clId="{78ED0CAA-D2B7-46A0-85F6-869BB95276BA}" dt="2023-03-17T05:07:58.555" v="550" actId="1035"/>
          <ac:spMkLst>
            <pc:docMk/>
            <pc:sldMk cId="3843697088" sldId="487"/>
            <ac:spMk id="54" creationId="{05B975AF-2576-465F-8C38-E3F2BE30B65A}"/>
          </ac:spMkLst>
        </pc:spChg>
        <pc:spChg chg="mod">
          <ac:chgData name="Kazuyuki WADA" userId="8de5feb3-c25c-4ae9-a5d0-f82d8424e8a4" providerId="ADAL" clId="{78ED0CAA-D2B7-46A0-85F6-869BB95276BA}" dt="2023-03-17T05:07:58.555" v="550" actId="1035"/>
          <ac:spMkLst>
            <pc:docMk/>
            <pc:sldMk cId="3843697088" sldId="487"/>
            <ac:spMk id="55" creationId="{6DEA79F7-B732-D30C-95AE-D48DCD874E5A}"/>
          </ac:spMkLst>
        </pc:spChg>
        <pc:spChg chg="mod">
          <ac:chgData name="Kazuyuki WADA" userId="8de5feb3-c25c-4ae9-a5d0-f82d8424e8a4" providerId="ADAL" clId="{78ED0CAA-D2B7-46A0-85F6-869BB95276BA}" dt="2023-03-17T05:07:58.555" v="550" actId="1035"/>
          <ac:spMkLst>
            <pc:docMk/>
            <pc:sldMk cId="3843697088" sldId="487"/>
            <ac:spMk id="56" creationId="{36D062DC-DEB4-55A9-798D-66209DF7CF29}"/>
          </ac:spMkLst>
        </pc:spChg>
        <pc:spChg chg="mod">
          <ac:chgData name="Kazuyuki WADA" userId="8de5feb3-c25c-4ae9-a5d0-f82d8424e8a4" providerId="ADAL" clId="{78ED0CAA-D2B7-46A0-85F6-869BB95276BA}" dt="2023-03-17T05:07:58.555" v="550" actId="1035"/>
          <ac:spMkLst>
            <pc:docMk/>
            <pc:sldMk cId="3843697088" sldId="487"/>
            <ac:spMk id="58" creationId="{7C08101B-4FB7-B68A-5D1B-687DCE812DBE}"/>
          </ac:spMkLst>
        </pc:spChg>
        <pc:spChg chg="mod">
          <ac:chgData name="Kazuyuki WADA" userId="8de5feb3-c25c-4ae9-a5d0-f82d8424e8a4" providerId="ADAL" clId="{78ED0CAA-D2B7-46A0-85F6-869BB95276BA}" dt="2023-03-17T05:07:58.555" v="550" actId="1035"/>
          <ac:spMkLst>
            <pc:docMk/>
            <pc:sldMk cId="3843697088" sldId="487"/>
            <ac:spMk id="60" creationId="{079DAC7B-BF93-22AE-39FA-2770B740B68E}"/>
          </ac:spMkLst>
        </pc:spChg>
        <pc:spChg chg="mod">
          <ac:chgData name="Kazuyuki WADA" userId="8de5feb3-c25c-4ae9-a5d0-f82d8424e8a4" providerId="ADAL" clId="{78ED0CAA-D2B7-46A0-85F6-869BB95276BA}" dt="2023-03-17T05:07:58.555" v="550" actId="1035"/>
          <ac:spMkLst>
            <pc:docMk/>
            <pc:sldMk cId="3843697088" sldId="487"/>
            <ac:spMk id="61" creationId="{CCFF2D3D-6A41-A1DC-F56C-91E844C67F6A}"/>
          </ac:spMkLst>
        </pc:spChg>
        <pc:spChg chg="mod">
          <ac:chgData name="Kazuyuki WADA" userId="8de5feb3-c25c-4ae9-a5d0-f82d8424e8a4" providerId="ADAL" clId="{78ED0CAA-D2B7-46A0-85F6-869BB95276BA}" dt="2023-03-17T05:07:58.555" v="550" actId="1035"/>
          <ac:spMkLst>
            <pc:docMk/>
            <pc:sldMk cId="3843697088" sldId="487"/>
            <ac:spMk id="63" creationId="{238B55F5-6180-7A89-FC72-79C1CAB40BA2}"/>
          </ac:spMkLst>
        </pc:spChg>
        <pc:spChg chg="mod">
          <ac:chgData name="Kazuyuki WADA" userId="8de5feb3-c25c-4ae9-a5d0-f82d8424e8a4" providerId="ADAL" clId="{78ED0CAA-D2B7-46A0-85F6-869BB95276BA}" dt="2023-03-17T05:07:58.555" v="550" actId="1035"/>
          <ac:spMkLst>
            <pc:docMk/>
            <pc:sldMk cId="3843697088" sldId="487"/>
            <ac:spMk id="64" creationId="{D68B09C0-9E38-377C-5E27-F04543004DCB}"/>
          </ac:spMkLst>
        </pc:spChg>
        <pc:spChg chg="mod">
          <ac:chgData name="Kazuyuki WADA" userId="8de5feb3-c25c-4ae9-a5d0-f82d8424e8a4" providerId="ADAL" clId="{78ED0CAA-D2B7-46A0-85F6-869BB95276BA}" dt="2023-03-17T05:07:58.555" v="550" actId="1035"/>
          <ac:spMkLst>
            <pc:docMk/>
            <pc:sldMk cId="3843697088" sldId="487"/>
            <ac:spMk id="65" creationId="{714128A8-8935-B251-4BE7-0C9F9B05E504}"/>
          </ac:spMkLst>
        </pc:spChg>
        <pc:spChg chg="mod">
          <ac:chgData name="Kazuyuki WADA" userId="8de5feb3-c25c-4ae9-a5d0-f82d8424e8a4" providerId="ADAL" clId="{78ED0CAA-D2B7-46A0-85F6-869BB95276BA}" dt="2023-03-17T05:07:58.555" v="550" actId="1035"/>
          <ac:spMkLst>
            <pc:docMk/>
            <pc:sldMk cId="3843697088" sldId="487"/>
            <ac:spMk id="66" creationId="{A7602B7B-D22E-9E3A-455E-09D0D2B8EF9D}"/>
          </ac:spMkLst>
        </pc:spChg>
        <pc:spChg chg="mod">
          <ac:chgData name="Kazuyuki WADA" userId="8de5feb3-c25c-4ae9-a5d0-f82d8424e8a4" providerId="ADAL" clId="{78ED0CAA-D2B7-46A0-85F6-869BB95276BA}" dt="2023-03-17T05:07:58.555" v="550" actId="1035"/>
          <ac:spMkLst>
            <pc:docMk/>
            <pc:sldMk cId="3843697088" sldId="487"/>
            <ac:spMk id="67" creationId="{D2F779C6-3040-FAA6-EA0F-5D88F8786467}"/>
          </ac:spMkLst>
        </pc:spChg>
        <pc:spChg chg="mod">
          <ac:chgData name="Kazuyuki WADA" userId="8de5feb3-c25c-4ae9-a5d0-f82d8424e8a4" providerId="ADAL" clId="{78ED0CAA-D2B7-46A0-85F6-869BB95276BA}" dt="2023-03-17T05:07:58.555" v="550" actId="1035"/>
          <ac:spMkLst>
            <pc:docMk/>
            <pc:sldMk cId="3843697088" sldId="487"/>
            <ac:spMk id="68" creationId="{76E96F96-C39C-0E7D-7F0F-9D933B906526}"/>
          </ac:spMkLst>
        </pc:spChg>
        <pc:spChg chg="mod">
          <ac:chgData name="Kazuyuki WADA" userId="8de5feb3-c25c-4ae9-a5d0-f82d8424e8a4" providerId="ADAL" clId="{78ED0CAA-D2B7-46A0-85F6-869BB95276BA}" dt="2023-03-17T05:07:58.555" v="550" actId="1035"/>
          <ac:spMkLst>
            <pc:docMk/>
            <pc:sldMk cId="3843697088" sldId="487"/>
            <ac:spMk id="69" creationId="{9783C510-5462-FFC9-42D6-515D1E3EBDF6}"/>
          </ac:spMkLst>
        </pc:spChg>
        <pc:spChg chg="mod">
          <ac:chgData name="Kazuyuki WADA" userId="8de5feb3-c25c-4ae9-a5d0-f82d8424e8a4" providerId="ADAL" clId="{78ED0CAA-D2B7-46A0-85F6-869BB95276BA}" dt="2023-03-17T05:07:58.555" v="550" actId="1035"/>
          <ac:spMkLst>
            <pc:docMk/>
            <pc:sldMk cId="3843697088" sldId="487"/>
            <ac:spMk id="70" creationId="{428424DB-1C9D-8FEE-5FDC-7916A610EC5A}"/>
          </ac:spMkLst>
        </pc:spChg>
        <pc:spChg chg="mod">
          <ac:chgData name="Kazuyuki WADA" userId="8de5feb3-c25c-4ae9-a5d0-f82d8424e8a4" providerId="ADAL" clId="{78ED0CAA-D2B7-46A0-85F6-869BB95276BA}" dt="2023-03-17T05:07:58.555" v="550" actId="1035"/>
          <ac:spMkLst>
            <pc:docMk/>
            <pc:sldMk cId="3843697088" sldId="487"/>
            <ac:spMk id="71" creationId="{03C94168-DAA7-374F-2BB2-324F060AA1C0}"/>
          </ac:spMkLst>
        </pc:spChg>
        <pc:spChg chg="mod">
          <ac:chgData name="Kazuyuki WADA" userId="8de5feb3-c25c-4ae9-a5d0-f82d8424e8a4" providerId="ADAL" clId="{78ED0CAA-D2B7-46A0-85F6-869BB95276BA}" dt="2023-03-17T05:07:58.555" v="550" actId="1035"/>
          <ac:spMkLst>
            <pc:docMk/>
            <pc:sldMk cId="3843697088" sldId="487"/>
            <ac:spMk id="72" creationId="{B75C121F-79D1-283E-1A2D-A61DE6099C13}"/>
          </ac:spMkLst>
        </pc:spChg>
        <pc:spChg chg="mod">
          <ac:chgData name="Kazuyuki WADA" userId="8de5feb3-c25c-4ae9-a5d0-f82d8424e8a4" providerId="ADAL" clId="{78ED0CAA-D2B7-46A0-85F6-869BB95276BA}" dt="2023-03-17T05:07:58.555" v="550" actId="1035"/>
          <ac:spMkLst>
            <pc:docMk/>
            <pc:sldMk cId="3843697088" sldId="487"/>
            <ac:spMk id="73" creationId="{40C6E24F-AC7D-D664-D377-F41CD789A953}"/>
          </ac:spMkLst>
        </pc:spChg>
        <pc:spChg chg="mod">
          <ac:chgData name="Kazuyuki WADA" userId="8de5feb3-c25c-4ae9-a5d0-f82d8424e8a4" providerId="ADAL" clId="{78ED0CAA-D2B7-46A0-85F6-869BB95276BA}" dt="2023-03-17T05:07:58.555" v="550" actId="1035"/>
          <ac:spMkLst>
            <pc:docMk/>
            <pc:sldMk cId="3843697088" sldId="487"/>
            <ac:spMk id="79" creationId="{F28ABB05-EAA1-5368-80AF-3A9F1A86AB08}"/>
          </ac:spMkLst>
        </pc:spChg>
        <pc:spChg chg="mod">
          <ac:chgData name="Kazuyuki WADA" userId="8de5feb3-c25c-4ae9-a5d0-f82d8424e8a4" providerId="ADAL" clId="{78ED0CAA-D2B7-46A0-85F6-869BB95276BA}" dt="2023-03-17T05:07:58.555" v="550" actId="1035"/>
          <ac:spMkLst>
            <pc:docMk/>
            <pc:sldMk cId="3843697088" sldId="487"/>
            <ac:spMk id="80" creationId="{685E4A20-17A5-0396-B9D3-7F44040E176C}"/>
          </ac:spMkLst>
        </pc:spChg>
        <pc:spChg chg="mod">
          <ac:chgData name="Kazuyuki WADA" userId="8de5feb3-c25c-4ae9-a5d0-f82d8424e8a4" providerId="ADAL" clId="{78ED0CAA-D2B7-46A0-85F6-869BB95276BA}" dt="2023-03-17T05:07:58.555" v="550" actId="1035"/>
          <ac:spMkLst>
            <pc:docMk/>
            <pc:sldMk cId="3843697088" sldId="487"/>
            <ac:spMk id="81" creationId="{18D4D9C8-551F-7535-C8B6-92840E913B23}"/>
          </ac:spMkLst>
        </pc:spChg>
        <pc:spChg chg="mod">
          <ac:chgData name="Kazuyuki WADA" userId="8de5feb3-c25c-4ae9-a5d0-f82d8424e8a4" providerId="ADAL" clId="{78ED0CAA-D2B7-46A0-85F6-869BB95276BA}" dt="2023-03-17T05:07:58.555" v="550" actId="1035"/>
          <ac:spMkLst>
            <pc:docMk/>
            <pc:sldMk cId="3843697088" sldId="487"/>
            <ac:spMk id="82" creationId="{56F82EAC-8E5A-2A70-6874-BF7FE942493E}"/>
          </ac:spMkLst>
        </pc:spChg>
        <pc:spChg chg="mod">
          <ac:chgData name="Kazuyuki WADA" userId="8de5feb3-c25c-4ae9-a5d0-f82d8424e8a4" providerId="ADAL" clId="{78ED0CAA-D2B7-46A0-85F6-869BB95276BA}" dt="2023-03-17T05:07:58.555" v="550" actId="1035"/>
          <ac:spMkLst>
            <pc:docMk/>
            <pc:sldMk cId="3843697088" sldId="487"/>
            <ac:spMk id="84" creationId="{8EF5FE93-AA48-010F-551E-C7B9149CBEE2}"/>
          </ac:spMkLst>
        </pc:spChg>
        <pc:spChg chg="mod">
          <ac:chgData name="Kazuyuki WADA" userId="8de5feb3-c25c-4ae9-a5d0-f82d8424e8a4" providerId="ADAL" clId="{78ED0CAA-D2B7-46A0-85F6-869BB95276BA}" dt="2023-03-17T05:07:58.555" v="550" actId="1035"/>
          <ac:spMkLst>
            <pc:docMk/>
            <pc:sldMk cId="3843697088" sldId="487"/>
            <ac:spMk id="85" creationId="{99AC1860-6F96-1732-22EC-F5C9792FB9A0}"/>
          </ac:spMkLst>
        </pc:spChg>
        <pc:spChg chg="mod">
          <ac:chgData name="Kazuyuki WADA" userId="8de5feb3-c25c-4ae9-a5d0-f82d8424e8a4" providerId="ADAL" clId="{78ED0CAA-D2B7-46A0-85F6-869BB95276BA}" dt="2023-03-17T05:07:58.555" v="550" actId="1035"/>
          <ac:spMkLst>
            <pc:docMk/>
            <pc:sldMk cId="3843697088" sldId="487"/>
            <ac:spMk id="86" creationId="{A165746E-C1E8-894D-8803-173284A61D03}"/>
          </ac:spMkLst>
        </pc:spChg>
        <pc:spChg chg="mod">
          <ac:chgData name="Kazuyuki WADA" userId="8de5feb3-c25c-4ae9-a5d0-f82d8424e8a4" providerId="ADAL" clId="{78ED0CAA-D2B7-46A0-85F6-869BB95276BA}" dt="2023-03-17T05:07:58.555" v="550" actId="1035"/>
          <ac:spMkLst>
            <pc:docMk/>
            <pc:sldMk cId="3843697088" sldId="487"/>
            <ac:spMk id="87" creationId="{D42B7B84-26F8-B43A-B029-CEB87FA2D5EB}"/>
          </ac:spMkLst>
        </pc:spChg>
        <pc:spChg chg="mod">
          <ac:chgData name="Kazuyuki WADA" userId="8de5feb3-c25c-4ae9-a5d0-f82d8424e8a4" providerId="ADAL" clId="{78ED0CAA-D2B7-46A0-85F6-869BB95276BA}" dt="2023-03-17T05:07:58.555" v="550" actId="1035"/>
          <ac:spMkLst>
            <pc:docMk/>
            <pc:sldMk cId="3843697088" sldId="487"/>
            <ac:spMk id="88" creationId="{A82355FD-0FAB-08A6-ED06-D35F06CBD2A7}"/>
          </ac:spMkLst>
        </pc:spChg>
        <pc:spChg chg="mod">
          <ac:chgData name="Kazuyuki WADA" userId="8de5feb3-c25c-4ae9-a5d0-f82d8424e8a4" providerId="ADAL" clId="{78ED0CAA-D2B7-46A0-85F6-869BB95276BA}" dt="2023-03-17T05:07:58.555" v="550" actId="1035"/>
          <ac:spMkLst>
            <pc:docMk/>
            <pc:sldMk cId="3843697088" sldId="487"/>
            <ac:spMk id="90" creationId="{C7D6BC0B-7140-D414-D48D-80396C22B96D}"/>
          </ac:spMkLst>
        </pc:spChg>
        <pc:spChg chg="mod">
          <ac:chgData name="Kazuyuki WADA" userId="8de5feb3-c25c-4ae9-a5d0-f82d8424e8a4" providerId="ADAL" clId="{78ED0CAA-D2B7-46A0-85F6-869BB95276BA}" dt="2023-03-17T05:07:58.555" v="550" actId="1035"/>
          <ac:spMkLst>
            <pc:docMk/>
            <pc:sldMk cId="3843697088" sldId="487"/>
            <ac:spMk id="91" creationId="{E55DEBF1-A299-1B1D-1986-9B68684059E1}"/>
          </ac:spMkLst>
        </pc:spChg>
        <pc:spChg chg="mod">
          <ac:chgData name="Kazuyuki WADA" userId="8de5feb3-c25c-4ae9-a5d0-f82d8424e8a4" providerId="ADAL" clId="{78ED0CAA-D2B7-46A0-85F6-869BB95276BA}" dt="2023-03-17T05:07:58.555" v="550" actId="1035"/>
          <ac:spMkLst>
            <pc:docMk/>
            <pc:sldMk cId="3843697088" sldId="487"/>
            <ac:spMk id="92" creationId="{A8565CEE-94FB-1FDE-46A3-F0FDCDF79D26}"/>
          </ac:spMkLst>
        </pc:spChg>
        <pc:spChg chg="mod">
          <ac:chgData name="Kazuyuki WADA" userId="8de5feb3-c25c-4ae9-a5d0-f82d8424e8a4" providerId="ADAL" clId="{78ED0CAA-D2B7-46A0-85F6-869BB95276BA}" dt="2023-03-17T05:07:58.555" v="550" actId="1035"/>
          <ac:spMkLst>
            <pc:docMk/>
            <pc:sldMk cId="3843697088" sldId="487"/>
            <ac:spMk id="93" creationId="{D7F91ACB-AFD7-BD75-70EB-93E6FD288020}"/>
          </ac:spMkLst>
        </pc:spChg>
        <pc:spChg chg="mod">
          <ac:chgData name="Kazuyuki WADA" userId="8de5feb3-c25c-4ae9-a5d0-f82d8424e8a4" providerId="ADAL" clId="{78ED0CAA-D2B7-46A0-85F6-869BB95276BA}" dt="2023-03-17T05:07:58.555" v="550" actId="1035"/>
          <ac:spMkLst>
            <pc:docMk/>
            <pc:sldMk cId="3843697088" sldId="487"/>
            <ac:spMk id="94" creationId="{6DA1FE97-6D29-37BA-B72D-36EAC3887138}"/>
          </ac:spMkLst>
        </pc:spChg>
        <pc:spChg chg="mod">
          <ac:chgData name="Kazuyuki WADA" userId="8de5feb3-c25c-4ae9-a5d0-f82d8424e8a4" providerId="ADAL" clId="{78ED0CAA-D2B7-46A0-85F6-869BB95276BA}" dt="2023-03-17T05:07:58.555" v="550" actId="1035"/>
          <ac:spMkLst>
            <pc:docMk/>
            <pc:sldMk cId="3843697088" sldId="487"/>
            <ac:spMk id="97" creationId="{69D07250-04AE-326B-2F1D-86F61C2621F2}"/>
          </ac:spMkLst>
        </pc:spChg>
        <pc:spChg chg="mod">
          <ac:chgData name="Kazuyuki WADA" userId="8de5feb3-c25c-4ae9-a5d0-f82d8424e8a4" providerId="ADAL" clId="{78ED0CAA-D2B7-46A0-85F6-869BB95276BA}" dt="2023-03-17T05:07:58.555" v="550" actId="1035"/>
          <ac:spMkLst>
            <pc:docMk/>
            <pc:sldMk cId="3843697088" sldId="487"/>
            <ac:spMk id="98" creationId="{82CC96E4-5A89-05D3-A024-B468969DD5BB}"/>
          </ac:spMkLst>
        </pc:spChg>
        <pc:spChg chg="mod">
          <ac:chgData name="Kazuyuki WADA" userId="8de5feb3-c25c-4ae9-a5d0-f82d8424e8a4" providerId="ADAL" clId="{78ED0CAA-D2B7-46A0-85F6-869BB95276BA}" dt="2023-03-17T05:07:58.555" v="550" actId="1035"/>
          <ac:spMkLst>
            <pc:docMk/>
            <pc:sldMk cId="3843697088" sldId="487"/>
            <ac:spMk id="100" creationId="{6B13D151-8CA4-857F-D3DD-006B23E760E8}"/>
          </ac:spMkLst>
        </pc:spChg>
        <pc:spChg chg="mod">
          <ac:chgData name="Kazuyuki WADA" userId="8de5feb3-c25c-4ae9-a5d0-f82d8424e8a4" providerId="ADAL" clId="{78ED0CAA-D2B7-46A0-85F6-869BB95276BA}" dt="2023-03-17T05:07:58.555" v="550" actId="1035"/>
          <ac:spMkLst>
            <pc:docMk/>
            <pc:sldMk cId="3843697088" sldId="487"/>
            <ac:spMk id="101" creationId="{45D6CE7C-02A4-6462-2EB8-A7D9CDDD04AB}"/>
          </ac:spMkLst>
        </pc:spChg>
        <pc:spChg chg="mod">
          <ac:chgData name="Kazuyuki WADA" userId="8de5feb3-c25c-4ae9-a5d0-f82d8424e8a4" providerId="ADAL" clId="{78ED0CAA-D2B7-46A0-85F6-869BB95276BA}" dt="2023-03-17T05:07:58.555" v="550" actId="1035"/>
          <ac:spMkLst>
            <pc:docMk/>
            <pc:sldMk cId="3843697088" sldId="487"/>
            <ac:spMk id="102" creationId="{B48FDE8A-6A1B-54A1-650E-F43A41A4B99C}"/>
          </ac:spMkLst>
        </pc:spChg>
        <pc:spChg chg="mod">
          <ac:chgData name="Kazuyuki WADA" userId="8de5feb3-c25c-4ae9-a5d0-f82d8424e8a4" providerId="ADAL" clId="{78ED0CAA-D2B7-46A0-85F6-869BB95276BA}" dt="2023-03-17T05:07:58.555" v="550" actId="1035"/>
          <ac:spMkLst>
            <pc:docMk/>
            <pc:sldMk cId="3843697088" sldId="487"/>
            <ac:spMk id="103" creationId="{B25C1F15-C5A1-5D87-1D40-608252CCA3B7}"/>
          </ac:spMkLst>
        </pc:spChg>
        <pc:spChg chg="add mod">
          <ac:chgData name="Kazuyuki WADA" userId="8de5feb3-c25c-4ae9-a5d0-f82d8424e8a4" providerId="ADAL" clId="{78ED0CAA-D2B7-46A0-85F6-869BB95276BA}" dt="2023-03-17T05:07:58.555" v="550" actId="1035"/>
          <ac:spMkLst>
            <pc:docMk/>
            <pc:sldMk cId="3843697088" sldId="487"/>
            <ac:spMk id="104" creationId="{83DF97A0-7BB5-0606-00D0-AD7F605B416D}"/>
          </ac:spMkLst>
        </pc:spChg>
        <pc:spChg chg="mod">
          <ac:chgData name="Kazuyuki WADA" userId="8de5feb3-c25c-4ae9-a5d0-f82d8424e8a4" providerId="ADAL" clId="{78ED0CAA-D2B7-46A0-85F6-869BB95276BA}" dt="2023-03-17T05:07:58.555" v="550" actId="1035"/>
          <ac:spMkLst>
            <pc:docMk/>
            <pc:sldMk cId="3843697088" sldId="487"/>
            <ac:spMk id="107" creationId="{959F9D0B-2C7B-7F8B-C112-85BE8F00EDA1}"/>
          </ac:spMkLst>
        </pc:spChg>
        <pc:spChg chg="mod">
          <ac:chgData name="Kazuyuki WADA" userId="8de5feb3-c25c-4ae9-a5d0-f82d8424e8a4" providerId="ADAL" clId="{78ED0CAA-D2B7-46A0-85F6-869BB95276BA}" dt="2023-03-17T05:07:58.555" v="550" actId="1035"/>
          <ac:spMkLst>
            <pc:docMk/>
            <pc:sldMk cId="3843697088" sldId="487"/>
            <ac:spMk id="108" creationId="{D9BE411A-F8D7-2300-5E78-2CCAB6838DC8}"/>
          </ac:spMkLst>
        </pc:spChg>
        <pc:spChg chg="mod">
          <ac:chgData name="Kazuyuki WADA" userId="8de5feb3-c25c-4ae9-a5d0-f82d8424e8a4" providerId="ADAL" clId="{78ED0CAA-D2B7-46A0-85F6-869BB95276BA}" dt="2023-03-17T05:07:58.555" v="550" actId="1035"/>
          <ac:spMkLst>
            <pc:docMk/>
            <pc:sldMk cId="3843697088" sldId="487"/>
            <ac:spMk id="109" creationId="{358D4E58-3301-4232-6B30-271ED69FEEFF}"/>
          </ac:spMkLst>
        </pc:spChg>
        <pc:spChg chg="mod">
          <ac:chgData name="Kazuyuki WADA" userId="8de5feb3-c25c-4ae9-a5d0-f82d8424e8a4" providerId="ADAL" clId="{78ED0CAA-D2B7-46A0-85F6-869BB95276BA}" dt="2023-03-17T05:07:58.555" v="550" actId="1035"/>
          <ac:spMkLst>
            <pc:docMk/>
            <pc:sldMk cId="3843697088" sldId="487"/>
            <ac:spMk id="110" creationId="{537E9631-5E24-70AA-24E6-E7B26709B6EB}"/>
          </ac:spMkLst>
        </pc:spChg>
        <pc:spChg chg="mod">
          <ac:chgData name="Kazuyuki WADA" userId="8de5feb3-c25c-4ae9-a5d0-f82d8424e8a4" providerId="ADAL" clId="{78ED0CAA-D2B7-46A0-85F6-869BB95276BA}" dt="2023-03-17T05:07:58.555" v="550" actId="1035"/>
          <ac:spMkLst>
            <pc:docMk/>
            <pc:sldMk cId="3843697088" sldId="487"/>
            <ac:spMk id="112" creationId="{557E1BB2-D068-D79D-B3C1-4D88056A4B38}"/>
          </ac:spMkLst>
        </pc:spChg>
        <pc:spChg chg="mod">
          <ac:chgData name="Kazuyuki WADA" userId="8de5feb3-c25c-4ae9-a5d0-f82d8424e8a4" providerId="ADAL" clId="{78ED0CAA-D2B7-46A0-85F6-869BB95276BA}" dt="2023-03-17T05:07:58.555" v="550" actId="1035"/>
          <ac:spMkLst>
            <pc:docMk/>
            <pc:sldMk cId="3843697088" sldId="487"/>
            <ac:spMk id="113" creationId="{484E1929-2AD0-40B5-007F-47D8FFC954C4}"/>
          </ac:spMkLst>
        </pc:spChg>
        <pc:spChg chg="mod">
          <ac:chgData name="Kazuyuki WADA" userId="8de5feb3-c25c-4ae9-a5d0-f82d8424e8a4" providerId="ADAL" clId="{78ED0CAA-D2B7-46A0-85F6-869BB95276BA}" dt="2023-03-17T05:07:58.555" v="550" actId="1035"/>
          <ac:spMkLst>
            <pc:docMk/>
            <pc:sldMk cId="3843697088" sldId="487"/>
            <ac:spMk id="114" creationId="{F31B96EB-68B0-9C54-B43D-8CDE486598DF}"/>
          </ac:spMkLst>
        </pc:spChg>
        <pc:spChg chg="mod">
          <ac:chgData name="Kazuyuki WADA" userId="8de5feb3-c25c-4ae9-a5d0-f82d8424e8a4" providerId="ADAL" clId="{78ED0CAA-D2B7-46A0-85F6-869BB95276BA}" dt="2023-03-17T05:07:58.555" v="550" actId="1035"/>
          <ac:spMkLst>
            <pc:docMk/>
            <pc:sldMk cId="3843697088" sldId="487"/>
            <ac:spMk id="118" creationId="{6785A008-3A96-62E4-19E8-D115C5A398B6}"/>
          </ac:spMkLst>
        </pc:spChg>
        <pc:spChg chg="mod">
          <ac:chgData name="Kazuyuki WADA" userId="8de5feb3-c25c-4ae9-a5d0-f82d8424e8a4" providerId="ADAL" clId="{78ED0CAA-D2B7-46A0-85F6-869BB95276BA}" dt="2023-03-17T05:07:58.555" v="550" actId="1035"/>
          <ac:spMkLst>
            <pc:docMk/>
            <pc:sldMk cId="3843697088" sldId="487"/>
            <ac:spMk id="119" creationId="{EDA02F64-2BBD-AF2F-3BAA-4179AFBA2A8B}"/>
          </ac:spMkLst>
        </pc:spChg>
        <pc:spChg chg="mod">
          <ac:chgData name="Kazuyuki WADA" userId="8de5feb3-c25c-4ae9-a5d0-f82d8424e8a4" providerId="ADAL" clId="{78ED0CAA-D2B7-46A0-85F6-869BB95276BA}" dt="2023-03-17T05:07:58.555" v="550" actId="1035"/>
          <ac:spMkLst>
            <pc:docMk/>
            <pc:sldMk cId="3843697088" sldId="487"/>
            <ac:spMk id="120" creationId="{5674878F-C15C-18BF-724A-BFF0C43EF9AA}"/>
          </ac:spMkLst>
        </pc:spChg>
        <pc:spChg chg="mod">
          <ac:chgData name="Kazuyuki WADA" userId="8de5feb3-c25c-4ae9-a5d0-f82d8424e8a4" providerId="ADAL" clId="{78ED0CAA-D2B7-46A0-85F6-869BB95276BA}" dt="2023-03-17T05:07:58.555" v="550" actId="1035"/>
          <ac:spMkLst>
            <pc:docMk/>
            <pc:sldMk cId="3843697088" sldId="487"/>
            <ac:spMk id="127" creationId="{B75C3349-4B1E-4BA7-1627-26F452710034}"/>
          </ac:spMkLst>
        </pc:spChg>
        <pc:spChg chg="mod">
          <ac:chgData name="Kazuyuki WADA" userId="8de5feb3-c25c-4ae9-a5d0-f82d8424e8a4" providerId="ADAL" clId="{78ED0CAA-D2B7-46A0-85F6-869BB95276BA}" dt="2023-03-17T05:07:58.555" v="550" actId="1035"/>
          <ac:spMkLst>
            <pc:docMk/>
            <pc:sldMk cId="3843697088" sldId="487"/>
            <ac:spMk id="128" creationId="{35AEFAE9-629C-94D3-17D3-EC4C727F2CDA}"/>
          </ac:spMkLst>
        </pc:spChg>
        <pc:spChg chg="mod">
          <ac:chgData name="Kazuyuki WADA" userId="8de5feb3-c25c-4ae9-a5d0-f82d8424e8a4" providerId="ADAL" clId="{78ED0CAA-D2B7-46A0-85F6-869BB95276BA}" dt="2023-03-17T05:07:58.555" v="550" actId="1035"/>
          <ac:spMkLst>
            <pc:docMk/>
            <pc:sldMk cId="3843697088" sldId="487"/>
            <ac:spMk id="129" creationId="{27CA34AC-F2D6-31F1-E8A2-4A3056D65F66}"/>
          </ac:spMkLst>
        </pc:spChg>
        <pc:spChg chg="mod">
          <ac:chgData name="Kazuyuki WADA" userId="8de5feb3-c25c-4ae9-a5d0-f82d8424e8a4" providerId="ADAL" clId="{78ED0CAA-D2B7-46A0-85F6-869BB95276BA}" dt="2023-03-17T05:07:58.555" v="550" actId="1035"/>
          <ac:spMkLst>
            <pc:docMk/>
            <pc:sldMk cId="3843697088" sldId="487"/>
            <ac:spMk id="130" creationId="{C747C32C-6D08-263D-480E-C85AB2B5F37F}"/>
          </ac:spMkLst>
        </pc:spChg>
        <pc:spChg chg="mod">
          <ac:chgData name="Kazuyuki WADA" userId="8de5feb3-c25c-4ae9-a5d0-f82d8424e8a4" providerId="ADAL" clId="{78ED0CAA-D2B7-46A0-85F6-869BB95276BA}" dt="2023-03-17T05:07:58.555" v="550" actId="1035"/>
          <ac:spMkLst>
            <pc:docMk/>
            <pc:sldMk cId="3843697088" sldId="487"/>
            <ac:spMk id="131" creationId="{16F83A1E-8DA0-8418-61C6-A7025C90A68B}"/>
          </ac:spMkLst>
        </pc:spChg>
        <pc:spChg chg="mod">
          <ac:chgData name="Kazuyuki WADA" userId="8de5feb3-c25c-4ae9-a5d0-f82d8424e8a4" providerId="ADAL" clId="{78ED0CAA-D2B7-46A0-85F6-869BB95276BA}" dt="2023-03-17T05:07:58.555" v="550" actId="1035"/>
          <ac:spMkLst>
            <pc:docMk/>
            <pc:sldMk cId="3843697088" sldId="487"/>
            <ac:spMk id="132" creationId="{98D56BB0-09C8-B0C9-4E1F-2B58C4AB5132}"/>
          </ac:spMkLst>
        </pc:spChg>
        <pc:spChg chg="mod">
          <ac:chgData name="Kazuyuki WADA" userId="8de5feb3-c25c-4ae9-a5d0-f82d8424e8a4" providerId="ADAL" clId="{78ED0CAA-D2B7-46A0-85F6-869BB95276BA}" dt="2023-03-17T05:07:58.555" v="550" actId="1035"/>
          <ac:spMkLst>
            <pc:docMk/>
            <pc:sldMk cId="3843697088" sldId="487"/>
            <ac:spMk id="133" creationId="{3822C67C-8914-DF7B-9451-E78278B07D9D}"/>
          </ac:spMkLst>
        </pc:spChg>
        <pc:spChg chg="mod">
          <ac:chgData name="Kazuyuki WADA" userId="8de5feb3-c25c-4ae9-a5d0-f82d8424e8a4" providerId="ADAL" clId="{78ED0CAA-D2B7-46A0-85F6-869BB95276BA}" dt="2023-03-17T05:07:58.555" v="550" actId="1035"/>
          <ac:spMkLst>
            <pc:docMk/>
            <pc:sldMk cId="3843697088" sldId="487"/>
            <ac:spMk id="135" creationId="{F87BEFE0-D1BA-DFCB-1B5B-A4093149C07A}"/>
          </ac:spMkLst>
        </pc:spChg>
        <pc:spChg chg="mod">
          <ac:chgData name="Kazuyuki WADA" userId="8de5feb3-c25c-4ae9-a5d0-f82d8424e8a4" providerId="ADAL" clId="{78ED0CAA-D2B7-46A0-85F6-869BB95276BA}" dt="2023-03-17T05:07:58.555" v="550" actId="1035"/>
          <ac:spMkLst>
            <pc:docMk/>
            <pc:sldMk cId="3843697088" sldId="487"/>
            <ac:spMk id="136" creationId="{1678C08B-9FC3-D350-97B3-C74468AAA4A4}"/>
          </ac:spMkLst>
        </pc:spChg>
        <pc:spChg chg="mod">
          <ac:chgData name="Kazuyuki WADA" userId="8de5feb3-c25c-4ae9-a5d0-f82d8424e8a4" providerId="ADAL" clId="{78ED0CAA-D2B7-46A0-85F6-869BB95276BA}" dt="2023-03-17T05:07:58.555" v="550" actId="1035"/>
          <ac:spMkLst>
            <pc:docMk/>
            <pc:sldMk cId="3843697088" sldId="487"/>
            <ac:spMk id="137" creationId="{0971BD54-C14A-3751-3E0C-A8F561AD1853}"/>
          </ac:spMkLst>
        </pc:spChg>
        <pc:spChg chg="mod">
          <ac:chgData name="Kazuyuki WADA" userId="8de5feb3-c25c-4ae9-a5d0-f82d8424e8a4" providerId="ADAL" clId="{78ED0CAA-D2B7-46A0-85F6-869BB95276BA}" dt="2023-03-17T05:07:58.555" v="550" actId="1035"/>
          <ac:spMkLst>
            <pc:docMk/>
            <pc:sldMk cId="3843697088" sldId="487"/>
            <ac:spMk id="138" creationId="{A09789F6-EDAD-2BB1-176E-4FC180F98FB7}"/>
          </ac:spMkLst>
        </pc:spChg>
        <pc:spChg chg="mod">
          <ac:chgData name="Kazuyuki WADA" userId="8de5feb3-c25c-4ae9-a5d0-f82d8424e8a4" providerId="ADAL" clId="{78ED0CAA-D2B7-46A0-85F6-869BB95276BA}" dt="2023-03-17T05:07:58.555" v="550" actId="1035"/>
          <ac:spMkLst>
            <pc:docMk/>
            <pc:sldMk cId="3843697088" sldId="487"/>
            <ac:spMk id="139" creationId="{D35434DB-3050-9421-1778-266646EC8A23}"/>
          </ac:spMkLst>
        </pc:spChg>
        <pc:spChg chg="mod">
          <ac:chgData name="Kazuyuki WADA" userId="8de5feb3-c25c-4ae9-a5d0-f82d8424e8a4" providerId="ADAL" clId="{78ED0CAA-D2B7-46A0-85F6-869BB95276BA}" dt="2023-03-17T05:07:58.555" v="550" actId="1035"/>
          <ac:spMkLst>
            <pc:docMk/>
            <pc:sldMk cId="3843697088" sldId="487"/>
            <ac:spMk id="140" creationId="{0F613CAA-6460-9B7A-B6C1-25E9ECC5180A}"/>
          </ac:spMkLst>
        </pc:spChg>
        <pc:spChg chg="mod">
          <ac:chgData name="Kazuyuki WADA" userId="8de5feb3-c25c-4ae9-a5d0-f82d8424e8a4" providerId="ADAL" clId="{78ED0CAA-D2B7-46A0-85F6-869BB95276BA}" dt="2023-03-17T05:07:58.555" v="550" actId="1035"/>
          <ac:spMkLst>
            <pc:docMk/>
            <pc:sldMk cId="3843697088" sldId="487"/>
            <ac:spMk id="141" creationId="{F793254D-0359-5DF8-8CF4-2618F50E7511}"/>
          </ac:spMkLst>
        </pc:spChg>
        <pc:spChg chg="mod">
          <ac:chgData name="Kazuyuki WADA" userId="8de5feb3-c25c-4ae9-a5d0-f82d8424e8a4" providerId="ADAL" clId="{78ED0CAA-D2B7-46A0-85F6-869BB95276BA}" dt="2023-03-17T05:07:58.555" v="550" actId="1035"/>
          <ac:spMkLst>
            <pc:docMk/>
            <pc:sldMk cId="3843697088" sldId="487"/>
            <ac:spMk id="142" creationId="{CAE57129-4F2A-84F9-C189-FC7EDE11805B}"/>
          </ac:spMkLst>
        </pc:spChg>
        <pc:spChg chg="mod">
          <ac:chgData name="Kazuyuki WADA" userId="8de5feb3-c25c-4ae9-a5d0-f82d8424e8a4" providerId="ADAL" clId="{78ED0CAA-D2B7-46A0-85F6-869BB95276BA}" dt="2023-03-17T05:07:58.555" v="550" actId="1035"/>
          <ac:spMkLst>
            <pc:docMk/>
            <pc:sldMk cId="3843697088" sldId="487"/>
            <ac:spMk id="143" creationId="{5F67FCEA-8BAC-908A-51EB-55F038F6E125}"/>
          </ac:spMkLst>
        </pc:spChg>
        <pc:spChg chg="mod">
          <ac:chgData name="Kazuyuki WADA" userId="8de5feb3-c25c-4ae9-a5d0-f82d8424e8a4" providerId="ADAL" clId="{78ED0CAA-D2B7-46A0-85F6-869BB95276BA}" dt="2023-03-17T05:07:58.555" v="550" actId="1035"/>
          <ac:spMkLst>
            <pc:docMk/>
            <pc:sldMk cId="3843697088" sldId="487"/>
            <ac:spMk id="144" creationId="{E483FC0A-75F8-B765-4999-311FC79A253F}"/>
          </ac:spMkLst>
        </pc:spChg>
        <pc:spChg chg="mod">
          <ac:chgData name="Kazuyuki WADA" userId="8de5feb3-c25c-4ae9-a5d0-f82d8424e8a4" providerId="ADAL" clId="{78ED0CAA-D2B7-46A0-85F6-869BB95276BA}" dt="2023-03-17T05:07:58.555" v="550" actId="1035"/>
          <ac:spMkLst>
            <pc:docMk/>
            <pc:sldMk cId="3843697088" sldId="487"/>
            <ac:spMk id="145" creationId="{9297C0BA-5A91-6B1E-A82B-A0E6F6BDBEEB}"/>
          </ac:spMkLst>
        </pc:spChg>
        <pc:spChg chg="mod">
          <ac:chgData name="Kazuyuki WADA" userId="8de5feb3-c25c-4ae9-a5d0-f82d8424e8a4" providerId="ADAL" clId="{78ED0CAA-D2B7-46A0-85F6-869BB95276BA}" dt="2023-03-17T05:07:58.555" v="550" actId="1035"/>
          <ac:spMkLst>
            <pc:docMk/>
            <pc:sldMk cId="3843697088" sldId="487"/>
            <ac:spMk id="146" creationId="{3085BD19-7651-F4DE-8303-EADD09CD3A32}"/>
          </ac:spMkLst>
        </pc:spChg>
        <pc:spChg chg="add mod">
          <ac:chgData name="Kazuyuki WADA" userId="8de5feb3-c25c-4ae9-a5d0-f82d8424e8a4" providerId="ADAL" clId="{78ED0CAA-D2B7-46A0-85F6-869BB95276BA}" dt="2023-03-17T05:07:58.555" v="550" actId="1035"/>
          <ac:spMkLst>
            <pc:docMk/>
            <pc:sldMk cId="3843697088" sldId="487"/>
            <ac:spMk id="147" creationId="{E0AA8697-5277-2A77-BEA1-3DCF485E5D51}"/>
          </ac:spMkLst>
        </pc:spChg>
        <pc:spChg chg="add mod">
          <ac:chgData name="Kazuyuki WADA" userId="8de5feb3-c25c-4ae9-a5d0-f82d8424e8a4" providerId="ADAL" clId="{78ED0CAA-D2B7-46A0-85F6-869BB95276BA}" dt="2023-03-17T05:07:58.555" v="550" actId="1035"/>
          <ac:spMkLst>
            <pc:docMk/>
            <pc:sldMk cId="3843697088" sldId="487"/>
            <ac:spMk id="148" creationId="{D502CC74-31F4-CF56-001A-28B929B7B523}"/>
          </ac:spMkLst>
        </pc:spChg>
        <pc:spChg chg="mod">
          <ac:chgData name="Kazuyuki WADA" userId="8de5feb3-c25c-4ae9-a5d0-f82d8424e8a4" providerId="ADAL" clId="{78ED0CAA-D2B7-46A0-85F6-869BB95276BA}" dt="2023-03-17T05:07:58.555" v="550" actId="1035"/>
          <ac:spMkLst>
            <pc:docMk/>
            <pc:sldMk cId="3843697088" sldId="487"/>
            <ac:spMk id="150" creationId="{337758C6-057F-4E16-E153-F10744A583B3}"/>
          </ac:spMkLst>
        </pc:spChg>
        <pc:spChg chg="mod">
          <ac:chgData name="Kazuyuki WADA" userId="8de5feb3-c25c-4ae9-a5d0-f82d8424e8a4" providerId="ADAL" clId="{78ED0CAA-D2B7-46A0-85F6-869BB95276BA}" dt="2023-03-17T05:07:58.555" v="550" actId="1035"/>
          <ac:spMkLst>
            <pc:docMk/>
            <pc:sldMk cId="3843697088" sldId="487"/>
            <ac:spMk id="151" creationId="{4F52252C-A74F-8F0E-7E59-12AC9DE05C67}"/>
          </ac:spMkLst>
        </pc:spChg>
        <pc:spChg chg="mod">
          <ac:chgData name="Kazuyuki WADA" userId="8de5feb3-c25c-4ae9-a5d0-f82d8424e8a4" providerId="ADAL" clId="{78ED0CAA-D2B7-46A0-85F6-869BB95276BA}" dt="2023-03-17T05:07:58.555" v="550" actId="1035"/>
          <ac:spMkLst>
            <pc:docMk/>
            <pc:sldMk cId="3843697088" sldId="487"/>
            <ac:spMk id="152" creationId="{7CF1495B-9114-DEE9-A1F0-F2B45145A25F}"/>
          </ac:spMkLst>
        </pc:spChg>
        <pc:spChg chg="mod">
          <ac:chgData name="Kazuyuki WADA" userId="8de5feb3-c25c-4ae9-a5d0-f82d8424e8a4" providerId="ADAL" clId="{78ED0CAA-D2B7-46A0-85F6-869BB95276BA}" dt="2023-03-17T05:07:58.555" v="550" actId="1035"/>
          <ac:spMkLst>
            <pc:docMk/>
            <pc:sldMk cId="3843697088" sldId="487"/>
            <ac:spMk id="153" creationId="{C7C7C9B9-74A6-7B28-CF9D-4A124FAF6B7D}"/>
          </ac:spMkLst>
        </pc:spChg>
        <pc:spChg chg="mod">
          <ac:chgData name="Kazuyuki WADA" userId="8de5feb3-c25c-4ae9-a5d0-f82d8424e8a4" providerId="ADAL" clId="{78ED0CAA-D2B7-46A0-85F6-869BB95276BA}" dt="2023-03-17T05:07:58.555" v="550" actId="1035"/>
          <ac:spMkLst>
            <pc:docMk/>
            <pc:sldMk cId="3843697088" sldId="487"/>
            <ac:spMk id="154" creationId="{67975EF1-B72F-4B98-8CD0-7CDFD8BAA0B5}"/>
          </ac:spMkLst>
        </pc:spChg>
        <pc:spChg chg="mod">
          <ac:chgData name="Kazuyuki WADA" userId="8de5feb3-c25c-4ae9-a5d0-f82d8424e8a4" providerId="ADAL" clId="{78ED0CAA-D2B7-46A0-85F6-869BB95276BA}" dt="2023-03-17T05:07:58.555" v="550" actId="1035"/>
          <ac:spMkLst>
            <pc:docMk/>
            <pc:sldMk cId="3843697088" sldId="487"/>
            <ac:spMk id="155" creationId="{182AD5CB-C9EC-F269-616E-746B9AA5CE28}"/>
          </ac:spMkLst>
        </pc:spChg>
        <pc:spChg chg="mod">
          <ac:chgData name="Kazuyuki WADA" userId="8de5feb3-c25c-4ae9-a5d0-f82d8424e8a4" providerId="ADAL" clId="{78ED0CAA-D2B7-46A0-85F6-869BB95276BA}" dt="2023-03-17T05:07:58.555" v="550" actId="1035"/>
          <ac:spMkLst>
            <pc:docMk/>
            <pc:sldMk cId="3843697088" sldId="487"/>
            <ac:spMk id="156" creationId="{CB939D60-D0B0-0825-E0F4-BB34A96416D2}"/>
          </ac:spMkLst>
        </pc:spChg>
        <pc:spChg chg="mod">
          <ac:chgData name="Kazuyuki WADA" userId="8de5feb3-c25c-4ae9-a5d0-f82d8424e8a4" providerId="ADAL" clId="{78ED0CAA-D2B7-46A0-85F6-869BB95276BA}" dt="2023-03-17T05:07:58.555" v="550" actId="1035"/>
          <ac:spMkLst>
            <pc:docMk/>
            <pc:sldMk cId="3843697088" sldId="487"/>
            <ac:spMk id="157" creationId="{6AABCF39-2E8F-2154-1FC8-26B9F2A4AF20}"/>
          </ac:spMkLst>
        </pc:spChg>
        <pc:spChg chg="mod">
          <ac:chgData name="Kazuyuki WADA" userId="8de5feb3-c25c-4ae9-a5d0-f82d8424e8a4" providerId="ADAL" clId="{78ED0CAA-D2B7-46A0-85F6-869BB95276BA}" dt="2023-03-17T05:07:58.555" v="550" actId="1035"/>
          <ac:spMkLst>
            <pc:docMk/>
            <pc:sldMk cId="3843697088" sldId="487"/>
            <ac:spMk id="158" creationId="{4641B753-DB6C-6B90-B783-D969AA4A7EAE}"/>
          </ac:spMkLst>
        </pc:spChg>
        <pc:spChg chg="mod">
          <ac:chgData name="Kazuyuki WADA" userId="8de5feb3-c25c-4ae9-a5d0-f82d8424e8a4" providerId="ADAL" clId="{78ED0CAA-D2B7-46A0-85F6-869BB95276BA}" dt="2023-03-17T05:07:58.555" v="550" actId="1035"/>
          <ac:spMkLst>
            <pc:docMk/>
            <pc:sldMk cId="3843697088" sldId="487"/>
            <ac:spMk id="159" creationId="{66C52D43-89EE-2202-45FE-6961B9920EC7}"/>
          </ac:spMkLst>
        </pc:spChg>
        <pc:spChg chg="mod">
          <ac:chgData name="Kazuyuki WADA" userId="8de5feb3-c25c-4ae9-a5d0-f82d8424e8a4" providerId="ADAL" clId="{78ED0CAA-D2B7-46A0-85F6-869BB95276BA}" dt="2023-03-17T05:07:58.555" v="550" actId="1035"/>
          <ac:spMkLst>
            <pc:docMk/>
            <pc:sldMk cId="3843697088" sldId="487"/>
            <ac:spMk id="160" creationId="{2C1D1D69-09E7-BF12-BB2F-8BE8C05D0818}"/>
          </ac:spMkLst>
        </pc:spChg>
        <pc:spChg chg="mod">
          <ac:chgData name="Kazuyuki WADA" userId="8de5feb3-c25c-4ae9-a5d0-f82d8424e8a4" providerId="ADAL" clId="{78ED0CAA-D2B7-46A0-85F6-869BB95276BA}" dt="2023-03-17T05:07:58.555" v="550" actId="1035"/>
          <ac:spMkLst>
            <pc:docMk/>
            <pc:sldMk cId="3843697088" sldId="487"/>
            <ac:spMk id="161" creationId="{AC4FAB4D-4612-B072-9092-102A982F7BAC}"/>
          </ac:spMkLst>
        </pc:spChg>
        <pc:spChg chg="mod">
          <ac:chgData name="Kazuyuki WADA" userId="8de5feb3-c25c-4ae9-a5d0-f82d8424e8a4" providerId="ADAL" clId="{78ED0CAA-D2B7-46A0-85F6-869BB95276BA}" dt="2023-03-17T05:07:58.555" v="550" actId="1035"/>
          <ac:spMkLst>
            <pc:docMk/>
            <pc:sldMk cId="3843697088" sldId="487"/>
            <ac:spMk id="162" creationId="{C57B3C86-AD3C-D03F-7425-993A80C221E5}"/>
          </ac:spMkLst>
        </pc:spChg>
        <pc:spChg chg="mod">
          <ac:chgData name="Kazuyuki WADA" userId="8de5feb3-c25c-4ae9-a5d0-f82d8424e8a4" providerId="ADAL" clId="{78ED0CAA-D2B7-46A0-85F6-869BB95276BA}" dt="2023-03-17T05:07:58.555" v="550" actId="1035"/>
          <ac:spMkLst>
            <pc:docMk/>
            <pc:sldMk cId="3843697088" sldId="487"/>
            <ac:spMk id="163" creationId="{80F2D821-2C67-E394-B4AB-66DFCC40BCC5}"/>
          </ac:spMkLst>
        </pc:spChg>
        <pc:spChg chg="mod">
          <ac:chgData name="Kazuyuki WADA" userId="8de5feb3-c25c-4ae9-a5d0-f82d8424e8a4" providerId="ADAL" clId="{78ED0CAA-D2B7-46A0-85F6-869BB95276BA}" dt="2023-03-17T05:07:58.555" v="550" actId="1035"/>
          <ac:spMkLst>
            <pc:docMk/>
            <pc:sldMk cId="3843697088" sldId="487"/>
            <ac:spMk id="166" creationId="{266A6504-80AA-3B8D-0AFA-C240251B042A}"/>
          </ac:spMkLst>
        </pc:spChg>
        <pc:spChg chg="mod">
          <ac:chgData name="Kazuyuki WADA" userId="8de5feb3-c25c-4ae9-a5d0-f82d8424e8a4" providerId="ADAL" clId="{78ED0CAA-D2B7-46A0-85F6-869BB95276BA}" dt="2023-03-17T05:07:58.555" v="550" actId="1035"/>
          <ac:spMkLst>
            <pc:docMk/>
            <pc:sldMk cId="3843697088" sldId="487"/>
            <ac:spMk id="167" creationId="{65EEF00F-8FAC-A2BB-6FFA-09710F23E148}"/>
          </ac:spMkLst>
        </pc:spChg>
        <pc:spChg chg="mod">
          <ac:chgData name="Kazuyuki WADA" userId="8de5feb3-c25c-4ae9-a5d0-f82d8424e8a4" providerId="ADAL" clId="{78ED0CAA-D2B7-46A0-85F6-869BB95276BA}" dt="2023-03-17T05:07:58.555" v="550" actId="1035"/>
          <ac:spMkLst>
            <pc:docMk/>
            <pc:sldMk cId="3843697088" sldId="487"/>
            <ac:spMk id="168" creationId="{C6A7D461-CF2B-1F82-30D7-1FEF02E069C4}"/>
          </ac:spMkLst>
        </pc:spChg>
        <pc:spChg chg="add mod">
          <ac:chgData name="Kazuyuki WADA" userId="8de5feb3-c25c-4ae9-a5d0-f82d8424e8a4" providerId="ADAL" clId="{78ED0CAA-D2B7-46A0-85F6-869BB95276BA}" dt="2023-03-17T05:07:58.555" v="550" actId="1035"/>
          <ac:spMkLst>
            <pc:docMk/>
            <pc:sldMk cId="3843697088" sldId="487"/>
            <ac:spMk id="169" creationId="{BD13992A-0B2D-AF08-FA8C-FCB028791F8B}"/>
          </ac:spMkLst>
        </pc:spChg>
        <pc:spChg chg="add mod">
          <ac:chgData name="Kazuyuki WADA" userId="8de5feb3-c25c-4ae9-a5d0-f82d8424e8a4" providerId="ADAL" clId="{78ED0CAA-D2B7-46A0-85F6-869BB95276BA}" dt="2023-03-17T05:07:58.555" v="550" actId="1035"/>
          <ac:spMkLst>
            <pc:docMk/>
            <pc:sldMk cId="3843697088" sldId="487"/>
            <ac:spMk id="170" creationId="{5C7E7BCB-4058-BE78-96F4-A65B5BD62ACC}"/>
          </ac:spMkLst>
        </pc:spChg>
        <pc:spChg chg="add del mod">
          <ac:chgData name="Kazuyuki WADA" userId="8de5feb3-c25c-4ae9-a5d0-f82d8424e8a4" providerId="ADAL" clId="{78ED0CAA-D2B7-46A0-85F6-869BB95276BA}" dt="2023-03-17T04:27:44.270" v="138" actId="478"/>
          <ac:spMkLst>
            <pc:docMk/>
            <pc:sldMk cId="3843697088" sldId="487"/>
            <ac:spMk id="174" creationId="{48FEF359-1658-9CC7-8192-0AF33A1BCFF6}"/>
          </ac:spMkLst>
        </pc:spChg>
        <pc:spChg chg="add mod">
          <ac:chgData name="Kazuyuki WADA" userId="8de5feb3-c25c-4ae9-a5d0-f82d8424e8a4" providerId="ADAL" clId="{78ED0CAA-D2B7-46A0-85F6-869BB95276BA}" dt="2023-03-17T05:07:58.555" v="550" actId="1035"/>
          <ac:spMkLst>
            <pc:docMk/>
            <pc:sldMk cId="3843697088" sldId="487"/>
            <ac:spMk id="176" creationId="{361F60A4-D930-37E1-8A0B-95E9921DABAB}"/>
          </ac:spMkLst>
        </pc:spChg>
        <pc:spChg chg="mod">
          <ac:chgData name="Kazuyuki WADA" userId="8de5feb3-c25c-4ae9-a5d0-f82d8424e8a4" providerId="ADAL" clId="{78ED0CAA-D2B7-46A0-85F6-869BB95276BA}" dt="2023-03-17T05:07:58.555" v="550" actId="1035"/>
          <ac:spMkLst>
            <pc:docMk/>
            <pc:sldMk cId="3843697088" sldId="487"/>
            <ac:spMk id="178" creationId="{700B7F39-DAA7-3CDA-7C75-40A0067A8156}"/>
          </ac:spMkLst>
        </pc:spChg>
        <pc:spChg chg="mod">
          <ac:chgData name="Kazuyuki WADA" userId="8de5feb3-c25c-4ae9-a5d0-f82d8424e8a4" providerId="ADAL" clId="{78ED0CAA-D2B7-46A0-85F6-869BB95276BA}" dt="2023-03-17T05:07:58.555" v="550" actId="1035"/>
          <ac:spMkLst>
            <pc:docMk/>
            <pc:sldMk cId="3843697088" sldId="487"/>
            <ac:spMk id="179" creationId="{7FAF1504-B1F8-F8AE-483C-9F75C537FEBF}"/>
          </ac:spMkLst>
        </pc:spChg>
        <pc:spChg chg="mod">
          <ac:chgData name="Kazuyuki WADA" userId="8de5feb3-c25c-4ae9-a5d0-f82d8424e8a4" providerId="ADAL" clId="{78ED0CAA-D2B7-46A0-85F6-869BB95276BA}" dt="2023-03-17T05:07:58.555" v="550" actId="1035"/>
          <ac:spMkLst>
            <pc:docMk/>
            <pc:sldMk cId="3843697088" sldId="487"/>
            <ac:spMk id="182" creationId="{BF45965C-A346-2FA7-8EAE-D6DF8E82AA8C}"/>
          </ac:spMkLst>
        </pc:spChg>
        <pc:spChg chg="mod">
          <ac:chgData name="Kazuyuki WADA" userId="8de5feb3-c25c-4ae9-a5d0-f82d8424e8a4" providerId="ADAL" clId="{78ED0CAA-D2B7-46A0-85F6-869BB95276BA}" dt="2023-03-17T05:07:58.555" v="550" actId="1035"/>
          <ac:spMkLst>
            <pc:docMk/>
            <pc:sldMk cId="3843697088" sldId="487"/>
            <ac:spMk id="183" creationId="{1DA00E5A-F444-86ED-EA93-6D95F3EFEF56}"/>
          </ac:spMkLst>
        </pc:spChg>
        <pc:spChg chg="add del mod">
          <ac:chgData name="Kazuyuki WADA" userId="8de5feb3-c25c-4ae9-a5d0-f82d8424e8a4" providerId="ADAL" clId="{78ED0CAA-D2B7-46A0-85F6-869BB95276BA}" dt="2023-03-17T08:01:09.688" v="4897" actId="478"/>
          <ac:spMkLst>
            <pc:docMk/>
            <pc:sldMk cId="3843697088" sldId="487"/>
            <ac:spMk id="187" creationId="{702FED06-8DD9-2E34-39B9-F0A091691312}"/>
          </ac:spMkLst>
        </pc:spChg>
        <pc:spChg chg="add del mod">
          <ac:chgData name="Kazuyuki WADA" userId="8de5feb3-c25c-4ae9-a5d0-f82d8424e8a4" providerId="ADAL" clId="{78ED0CAA-D2B7-46A0-85F6-869BB95276BA}" dt="2023-03-17T08:01:09.688" v="4897" actId="478"/>
          <ac:spMkLst>
            <pc:docMk/>
            <pc:sldMk cId="3843697088" sldId="487"/>
            <ac:spMk id="189" creationId="{4D18E211-05F4-124A-5594-43AE4E98B7F1}"/>
          </ac:spMkLst>
        </pc:spChg>
        <pc:spChg chg="add del mod">
          <ac:chgData name="Kazuyuki WADA" userId="8de5feb3-c25c-4ae9-a5d0-f82d8424e8a4" providerId="ADAL" clId="{78ED0CAA-D2B7-46A0-85F6-869BB95276BA}" dt="2023-03-17T08:01:09.688" v="4897" actId="478"/>
          <ac:spMkLst>
            <pc:docMk/>
            <pc:sldMk cId="3843697088" sldId="487"/>
            <ac:spMk id="190" creationId="{16CBED42-6101-61AC-2349-EF29FF0B58B2}"/>
          </ac:spMkLst>
        </pc:spChg>
        <pc:spChg chg="add del mod">
          <ac:chgData name="Kazuyuki WADA" userId="8de5feb3-c25c-4ae9-a5d0-f82d8424e8a4" providerId="ADAL" clId="{78ED0CAA-D2B7-46A0-85F6-869BB95276BA}" dt="2023-03-17T08:01:09.688" v="4897" actId="478"/>
          <ac:spMkLst>
            <pc:docMk/>
            <pc:sldMk cId="3843697088" sldId="487"/>
            <ac:spMk id="191" creationId="{502EC606-A0D6-B330-9A15-24B70949F6D4}"/>
          </ac:spMkLst>
        </pc:spChg>
        <pc:spChg chg="add del mod">
          <ac:chgData name="Kazuyuki WADA" userId="8de5feb3-c25c-4ae9-a5d0-f82d8424e8a4" providerId="ADAL" clId="{78ED0CAA-D2B7-46A0-85F6-869BB95276BA}" dt="2023-03-17T08:01:09.688" v="4897" actId="478"/>
          <ac:spMkLst>
            <pc:docMk/>
            <pc:sldMk cId="3843697088" sldId="487"/>
            <ac:spMk id="193" creationId="{AE1F7BF7-EA74-9090-1D38-FA1044AD5BB5}"/>
          </ac:spMkLst>
        </pc:spChg>
        <pc:spChg chg="add del mod">
          <ac:chgData name="Kazuyuki WADA" userId="8de5feb3-c25c-4ae9-a5d0-f82d8424e8a4" providerId="ADAL" clId="{78ED0CAA-D2B7-46A0-85F6-869BB95276BA}" dt="2023-03-17T04:46:09.376" v="307" actId="478"/>
          <ac:spMkLst>
            <pc:docMk/>
            <pc:sldMk cId="3843697088" sldId="487"/>
            <ac:spMk id="194" creationId="{77A014DF-1D84-844A-1188-5739C913F1CA}"/>
          </ac:spMkLst>
        </pc:spChg>
        <pc:spChg chg="add del mod">
          <ac:chgData name="Kazuyuki WADA" userId="8de5feb3-c25c-4ae9-a5d0-f82d8424e8a4" providerId="ADAL" clId="{78ED0CAA-D2B7-46A0-85F6-869BB95276BA}" dt="2023-03-17T05:04:16.580" v="498" actId="478"/>
          <ac:spMkLst>
            <pc:docMk/>
            <pc:sldMk cId="3843697088" sldId="487"/>
            <ac:spMk id="196" creationId="{68F62C2C-E9A6-C01A-7BFB-DFC8F2AACB4E}"/>
          </ac:spMkLst>
        </pc:spChg>
        <pc:spChg chg="mod">
          <ac:chgData name="Kazuyuki WADA" userId="8de5feb3-c25c-4ae9-a5d0-f82d8424e8a4" providerId="ADAL" clId="{78ED0CAA-D2B7-46A0-85F6-869BB95276BA}" dt="2023-03-17T04:37:20.523" v="198" actId="1582"/>
          <ac:spMkLst>
            <pc:docMk/>
            <pc:sldMk cId="3843697088" sldId="487"/>
            <ac:spMk id="202" creationId="{B10CDEFA-09DD-6B06-0737-00CAE64A2D17}"/>
          </ac:spMkLst>
        </pc:spChg>
        <pc:spChg chg="mod">
          <ac:chgData name="Kazuyuki WADA" userId="8de5feb3-c25c-4ae9-a5d0-f82d8424e8a4" providerId="ADAL" clId="{78ED0CAA-D2B7-46A0-85F6-869BB95276BA}" dt="2023-03-17T04:37:20.523" v="198" actId="1582"/>
          <ac:spMkLst>
            <pc:docMk/>
            <pc:sldMk cId="3843697088" sldId="487"/>
            <ac:spMk id="206" creationId="{1BD7EC5D-BC4E-9788-912E-B43CD72CD9DD}"/>
          </ac:spMkLst>
        </pc:spChg>
        <pc:spChg chg="mod">
          <ac:chgData name="Kazuyuki WADA" userId="8de5feb3-c25c-4ae9-a5d0-f82d8424e8a4" providerId="ADAL" clId="{78ED0CAA-D2B7-46A0-85F6-869BB95276BA}" dt="2023-03-17T04:37:20.523" v="198" actId="1582"/>
          <ac:spMkLst>
            <pc:docMk/>
            <pc:sldMk cId="3843697088" sldId="487"/>
            <ac:spMk id="207" creationId="{71A86A89-E780-2282-72AB-95E170CED42A}"/>
          </ac:spMkLst>
        </pc:spChg>
        <pc:spChg chg="mod">
          <ac:chgData name="Kazuyuki WADA" userId="8de5feb3-c25c-4ae9-a5d0-f82d8424e8a4" providerId="ADAL" clId="{78ED0CAA-D2B7-46A0-85F6-869BB95276BA}" dt="2023-03-17T04:37:20.523" v="198" actId="1582"/>
          <ac:spMkLst>
            <pc:docMk/>
            <pc:sldMk cId="3843697088" sldId="487"/>
            <ac:spMk id="208" creationId="{DC8976B3-384A-26A4-EEE3-18B3810C2EFC}"/>
          </ac:spMkLst>
        </pc:spChg>
        <pc:spChg chg="mod">
          <ac:chgData name="Kazuyuki WADA" userId="8de5feb3-c25c-4ae9-a5d0-f82d8424e8a4" providerId="ADAL" clId="{78ED0CAA-D2B7-46A0-85F6-869BB95276BA}" dt="2023-03-17T04:37:20.523" v="198" actId="1582"/>
          <ac:spMkLst>
            <pc:docMk/>
            <pc:sldMk cId="3843697088" sldId="487"/>
            <ac:spMk id="209" creationId="{DB0CFB5A-0BD3-2E08-2EBA-80B65F7B2D79}"/>
          </ac:spMkLst>
        </pc:spChg>
        <pc:spChg chg="add del mod">
          <ac:chgData name="Kazuyuki WADA" userId="8de5feb3-c25c-4ae9-a5d0-f82d8424e8a4" providerId="ADAL" clId="{78ED0CAA-D2B7-46A0-85F6-869BB95276BA}" dt="2023-03-17T04:46:09.376" v="307" actId="478"/>
          <ac:spMkLst>
            <pc:docMk/>
            <pc:sldMk cId="3843697088" sldId="487"/>
            <ac:spMk id="210" creationId="{50CEC875-7157-CD86-4C19-068D22627498}"/>
          </ac:spMkLst>
        </pc:spChg>
        <pc:spChg chg="add del mod">
          <ac:chgData name="Kazuyuki WADA" userId="8de5feb3-c25c-4ae9-a5d0-f82d8424e8a4" providerId="ADAL" clId="{78ED0CAA-D2B7-46A0-85F6-869BB95276BA}" dt="2023-03-17T04:46:15.414" v="308" actId="478"/>
          <ac:spMkLst>
            <pc:docMk/>
            <pc:sldMk cId="3843697088" sldId="487"/>
            <ac:spMk id="211" creationId="{AFF38801-5689-187B-60CB-3F6A8BEF1C83}"/>
          </ac:spMkLst>
        </pc:spChg>
        <pc:spChg chg="add del mod">
          <ac:chgData name="Kazuyuki WADA" userId="8de5feb3-c25c-4ae9-a5d0-f82d8424e8a4" providerId="ADAL" clId="{78ED0CAA-D2B7-46A0-85F6-869BB95276BA}" dt="2023-03-17T08:01:09.688" v="4897" actId="478"/>
          <ac:spMkLst>
            <pc:docMk/>
            <pc:sldMk cId="3843697088" sldId="487"/>
            <ac:spMk id="213" creationId="{82899197-7C64-8CA2-BC28-D1F87E53B538}"/>
          </ac:spMkLst>
        </pc:spChg>
        <pc:spChg chg="add del mod">
          <ac:chgData name="Kazuyuki WADA" userId="8de5feb3-c25c-4ae9-a5d0-f82d8424e8a4" providerId="ADAL" clId="{78ED0CAA-D2B7-46A0-85F6-869BB95276BA}" dt="2023-03-17T08:01:09.688" v="4897" actId="478"/>
          <ac:spMkLst>
            <pc:docMk/>
            <pc:sldMk cId="3843697088" sldId="487"/>
            <ac:spMk id="214" creationId="{8007A113-245E-77F9-9E1F-4B38F4EA29EB}"/>
          </ac:spMkLst>
        </pc:spChg>
        <pc:spChg chg="add del mod">
          <ac:chgData name="Kazuyuki WADA" userId="8de5feb3-c25c-4ae9-a5d0-f82d8424e8a4" providerId="ADAL" clId="{78ED0CAA-D2B7-46A0-85F6-869BB95276BA}" dt="2023-03-17T08:01:09.688" v="4897" actId="478"/>
          <ac:spMkLst>
            <pc:docMk/>
            <pc:sldMk cId="3843697088" sldId="487"/>
            <ac:spMk id="215" creationId="{85FF3216-F4B6-EDA6-4861-CE4F3E487F31}"/>
          </ac:spMkLst>
        </pc:spChg>
        <pc:spChg chg="add del mod">
          <ac:chgData name="Kazuyuki WADA" userId="8de5feb3-c25c-4ae9-a5d0-f82d8424e8a4" providerId="ADAL" clId="{78ED0CAA-D2B7-46A0-85F6-869BB95276BA}" dt="2023-03-17T04:37:41.834" v="201" actId="478"/>
          <ac:spMkLst>
            <pc:docMk/>
            <pc:sldMk cId="3843697088" sldId="487"/>
            <ac:spMk id="218" creationId="{38D97129-6F45-92EF-1172-CB22FE09403D}"/>
          </ac:spMkLst>
        </pc:spChg>
        <pc:spChg chg="add del mod">
          <ac:chgData name="Kazuyuki WADA" userId="8de5feb3-c25c-4ae9-a5d0-f82d8424e8a4" providerId="ADAL" clId="{78ED0CAA-D2B7-46A0-85F6-869BB95276BA}" dt="2023-03-17T08:01:09.688" v="4897" actId="478"/>
          <ac:spMkLst>
            <pc:docMk/>
            <pc:sldMk cId="3843697088" sldId="487"/>
            <ac:spMk id="220" creationId="{A27B6499-CCFC-AEFF-0EAA-6E29CE8E019C}"/>
          </ac:spMkLst>
        </pc:spChg>
        <pc:spChg chg="add del mod">
          <ac:chgData name="Kazuyuki WADA" userId="8de5feb3-c25c-4ae9-a5d0-f82d8424e8a4" providerId="ADAL" clId="{78ED0CAA-D2B7-46A0-85F6-869BB95276BA}" dt="2023-03-17T04:47:32.016" v="330" actId="478"/>
          <ac:spMkLst>
            <pc:docMk/>
            <pc:sldMk cId="3843697088" sldId="487"/>
            <ac:spMk id="224" creationId="{32E35A45-EA84-855A-796E-38EFB26BD930}"/>
          </ac:spMkLst>
        </pc:spChg>
        <pc:spChg chg="add del mod">
          <ac:chgData name="Kazuyuki WADA" userId="8de5feb3-c25c-4ae9-a5d0-f82d8424e8a4" providerId="ADAL" clId="{78ED0CAA-D2B7-46A0-85F6-869BB95276BA}" dt="2023-03-17T08:01:09.688" v="4897" actId="478"/>
          <ac:spMkLst>
            <pc:docMk/>
            <pc:sldMk cId="3843697088" sldId="487"/>
            <ac:spMk id="225" creationId="{8C9D096C-C1E7-554C-500E-A4AF9E65BB27}"/>
          </ac:spMkLst>
        </pc:spChg>
        <pc:spChg chg="add del mod">
          <ac:chgData name="Kazuyuki WADA" userId="8de5feb3-c25c-4ae9-a5d0-f82d8424e8a4" providerId="ADAL" clId="{78ED0CAA-D2B7-46A0-85F6-869BB95276BA}" dt="2023-03-17T05:05:20.106" v="518" actId="478"/>
          <ac:spMkLst>
            <pc:docMk/>
            <pc:sldMk cId="3843697088" sldId="487"/>
            <ac:spMk id="228" creationId="{FFC49CF9-715F-7319-3232-849D5C9CF2D4}"/>
          </ac:spMkLst>
        </pc:spChg>
        <pc:spChg chg="add del mod ord">
          <ac:chgData name="Kazuyuki WADA" userId="8de5feb3-c25c-4ae9-a5d0-f82d8424e8a4" providerId="ADAL" clId="{78ED0CAA-D2B7-46A0-85F6-869BB95276BA}" dt="2023-03-17T08:01:09.688" v="4897" actId="478"/>
          <ac:spMkLst>
            <pc:docMk/>
            <pc:sldMk cId="3843697088" sldId="487"/>
            <ac:spMk id="229" creationId="{F352B1A5-ABD2-E2C5-958B-DA31CDD6C3FD}"/>
          </ac:spMkLst>
        </pc:spChg>
        <pc:spChg chg="add del mod">
          <ac:chgData name="Kazuyuki WADA" userId="8de5feb3-c25c-4ae9-a5d0-f82d8424e8a4" providerId="ADAL" clId="{78ED0CAA-D2B7-46A0-85F6-869BB95276BA}" dt="2023-03-17T05:04:12.523" v="497" actId="478"/>
          <ac:spMkLst>
            <pc:docMk/>
            <pc:sldMk cId="3843697088" sldId="487"/>
            <ac:spMk id="230" creationId="{AD1699DD-FEF6-D1BA-F17A-553ACFA51710}"/>
          </ac:spMkLst>
        </pc:spChg>
        <pc:spChg chg="add del mod">
          <ac:chgData name="Kazuyuki WADA" userId="8de5feb3-c25c-4ae9-a5d0-f82d8424e8a4" providerId="ADAL" clId="{78ED0CAA-D2B7-46A0-85F6-869BB95276BA}" dt="2023-03-17T04:40:55.284" v="231" actId="478"/>
          <ac:spMkLst>
            <pc:docMk/>
            <pc:sldMk cId="3843697088" sldId="487"/>
            <ac:spMk id="232" creationId="{E804C9CB-273D-AE96-D4FB-80D92761F6D9}"/>
          </ac:spMkLst>
        </pc:spChg>
        <pc:spChg chg="add del mod">
          <ac:chgData name="Kazuyuki WADA" userId="8de5feb3-c25c-4ae9-a5d0-f82d8424e8a4" providerId="ADAL" clId="{78ED0CAA-D2B7-46A0-85F6-869BB95276BA}" dt="2023-03-17T04:44:08.565" v="282" actId="478"/>
          <ac:spMkLst>
            <pc:docMk/>
            <pc:sldMk cId="3843697088" sldId="487"/>
            <ac:spMk id="234" creationId="{0229E447-A9EA-3D29-4CBC-290B51165580}"/>
          </ac:spMkLst>
        </pc:spChg>
        <pc:spChg chg="add del mod">
          <ac:chgData name="Kazuyuki WADA" userId="8de5feb3-c25c-4ae9-a5d0-f82d8424e8a4" providerId="ADAL" clId="{78ED0CAA-D2B7-46A0-85F6-869BB95276BA}" dt="2023-03-17T08:01:09.688" v="4897" actId="478"/>
          <ac:spMkLst>
            <pc:docMk/>
            <pc:sldMk cId="3843697088" sldId="487"/>
            <ac:spMk id="235" creationId="{80E3F485-6554-B2DF-4158-9F6836CC56AC}"/>
          </ac:spMkLst>
        </pc:spChg>
        <pc:spChg chg="add del mod">
          <ac:chgData name="Kazuyuki WADA" userId="8de5feb3-c25c-4ae9-a5d0-f82d8424e8a4" providerId="ADAL" clId="{78ED0CAA-D2B7-46A0-85F6-869BB95276BA}" dt="2023-03-17T08:01:09.688" v="4897" actId="478"/>
          <ac:spMkLst>
            <pc:docMk/>
            <pc:sldMk cId="3843697088" sldId="487"/>
            <ac:spMk id="237" creationId="{39C8AE87-35EB-2073-076E-57C118436E08}"/>
          </ac:spMkLst>
        </pc:spChg>
        <pc:spChg chg="add del mod">
          <ac:chgData name="Kazuyuki WADA" userId="8de5feb3-c25c-4ae9-a5d0-f82d8424e8a4" providerId="ADAL" clId="{78ED0CAA-D2B7-46A0-85F6-869BB95276BA}" dt="2023-03-17T08:01:09.688" v="4897" actId="478"/>
          <ac:spMkLst>
            <pc:docMk/>
            <pc:sldMk cId="3843697088" sldId="487"/>
            <ac:spMk id="240" creationId="{A557AD76-9CBB-3940-A9F6-FF8F39C3B551}"/>
          </ac:spMkLst>
        </pc:spChg>
        <pc:spChg chg="add del mod topLvl">
          <ac:chgData name="Kazuyuki WADA" userId="8de5feb3-c25c-4ae9-a5d0-f82d8424e8a4" providerId="ADAL" clId="{78ED0CAA-D2B7-46A0-85F6-869BB95276BA}" dt="2023-03-17T08:01:09.688" v="4897" actId="478"/>
          <ac:spMkLst>
            <pc:docMk/>
            <pc:sldMk cId="3843697088" sldId="487"/>
            <ac:spMk id="245" creationId="{E6DEBAC6-901D-14C6-46FF-C6E9C836C240}"/>
          </ac:spMkLst>
        </pc:spChg>
        <pc:spChg chg="add del mod topLvl">
          <ac:chgData name="Kazuyuki WADA" userId="8de5feb3-c25c-4ae9-a5d0-f82d8424e8a4" providerId="ADAL" clId="{78ED0CAA-D2B7-46A0-85F6-869BB95276BA}" dt="2023-03-17T08:01:09.688" v="4897" actId="478"/>
          <ac:spMkLst>
            <pc:docMk/>
            <pc:sldMk cId="3843697088" sldId="487"/>
            <ac:spMk id="246" creationId="{26DBCB6B-2E50-EF8B-FB19-E2CDE9EB47F6}"/>
          </ac:spMkLst>
        </pc:spChg>
        <pc:spChg chg="add del mod">
          <ac:chgData name="Kazuyuki WADA" userId="8de5feb3-c25c-4ae9-a5d0-f82d8424e8a4" providerId="ADAL" clId="{78ED0CAA-D2B7-46A0-85F6-869BB95276BA}" dt="2023-03-17T08:01:09.688" v="4897" actId="478"/>
          <ac:spMkLst>
            <pc:docMk/>
            <pc:sldMk cId="3843697088" sldId="487"/>
            <ac:spMk id="252" creationId="{E9A812C8-DAF1-4702-C8D2-5CEBEF1F85EC}"/>
          </ac:spMkLst>
        </pc:spChg>
        <pc:spChg chg="add del mod">
          <ac:chgData name="Kazuyuki WADA" userId="8de5feb3-c25c-4ae9-a5d0-f82d8424e8a4" providerId="ADAL" clId="{78ED0CAA-D2B7-46A0-85F6-869BB95276BA}" dt="2023-03-17T05:05:39.299" v="520" actId="478"/>
          <ac:spMkLst>
            <pc:docMk/>
            <pc:sldMk cId="3843697088" sldId="487"/>
            <ac:spMk id="253" creationId="{8851D814-D22A-7320-6725-09D36419E8DE}"/>
          </ac:spMkLst>
        </pc:spChg>
        <pc:spChg chg="add del mod">
          <ac:chgData name="Kazuyuki WADA" userId="8de5feb3-c25c-4ae9-a5d0-f82d8424e8a4" providerId="ADAL" clId="{78ED0CAA-D2B7-46A0-85F6-869BB95276BA}" dt="2023-03-17T05:05:39.299" v="520" actId="478"/>
          <ac:spMkLst>
            <pc:docMk/>
            <pc:sldMk cId="3843697088" sldId="487"/>
            <ac:spMk id="259" creationId="{4BF994E5-5E2E-8173-A650-80AE40312EA5}"/>
          </ac:spMkLst>
        </pc:spChg>
        <pc:spChg chg="add del mod">
          <ac:chgData name="Kazuyuki WADA" userId="8de5feb3-c25c-4ae9-a5d0-f82d8424e8a4" providerId="ADAL" clId="{78ED0CAA-D2B7-46A0-85F6-869BB95276BA}" dt="2023-03-17T08:01:09.688" v="4897" actId="478"/>
          <ac:spMkLst>
            <pc:docMk/>
            <pc:sldMk cId="3843697088" sldId="487"/>
            <ac:spMk id="282" creationId="{86C15682-A079-E6BE-1BEF-F47D3981B1E3}"/>
          </ac:spMkLst>
        </pc:spChg>
        <pc:spChg chg="add del mod">
          <ac:chgData name="Kazuyuki WADA" userId="8de5feb3-c25c-4ae9-a5d0-f82d8424e8a4" providerId="ADAL" clId="{78ED0CAA-D2B7-46A0-85F6-869BB95276BA}" dt="2023-03-17T05:05:39.299" v="520" actId="478"/>
          <ac:spMkLst>
            <pc:docMk/>
            <pc:sldMk cId="3843697088" sldId="487"/>
            <ac:spMk id="283" creationId="{A4DAFAE2-0B61-4354-DFB1-E692A906788D}"/>
          </ac:spMkLst>
        </pc:spChg>
        <pc:spChg chg="add mod">
          <ac:chgData name="Kazuyuki WADA" userId="8de5feb3-c25c-4ae9-a5d0-f82d8424e8a4" providerId="ADAL" clId="{78ED0CAA-D2B7-46A0-85F6-869BB95276BA}" dt="2023-03-17T05:07:58.555" v="550" actId="1035"/>
          <ac:spMkLst>
            <pc:docMk/>
            <pc:sldMk cId="3843697088" sldId="487"/>
            <ac:spMk id="296" creationId="{6329FF9C-1D5A-3335-3FF8-B938D382B6A5}"/>
          </ac:spMkLst>
        </pc:spChg>
        <pc:spChg chg="add del mod">
          <ac:chgData name="Kazuyuki WADA" userId="8de5feb3-c25c-4ae9-a5d0-f82d8424e8a4" providerId="ADAL" clId="{78ED0CAA-D2B7-46A0-85F6-869BB95276BA}" dt="2023-03-17T05:01:25.839" v="463" actId="478"/>
          <ac:spMkLst>
            <pc:docMk/>
            <pc:sldMk cId="3843697088" sldId="487"/>
            <ac:spMk id="297" creationId="{641843D6-9DA6-D8F4-31BF-8D8ADF9264A7}"/>
          </ac:spMkLst>
        </pc:spChg>
        <pc:spChg chg="add mod">
          <ac:chgData name="Kazuyuki WADA" userId="8de5feb3-c25c-4ae9-a5d0-f82d8424e8a4" providerId="ADAL" clId="{78ED0CAA-D2B7-46A0-85F6-869BB95276BA}" dt="2023-03-17T05:07:58.555" v="550" actId="1035"/>
          <ac:spMkLst>
            <pc:docMk/>
            <pc:sldMk cId="3843697088" sldId="487"/>
            <ac:spMk id="298" creationId="{257A58E8-CB28-9282-2735-4FADD67D70AD}"/>
          </ac:spMkLst>
        </pc:spChg>
        <pc:spChg chg="add del mod">
          <ac:chgData name="Kazuyuki WADA" userId="8de5feb3-c25c-4ae9-a5d0-f82d8424e8a4" providerId="ADAL" clId="{78ED0CAA-D2B7-46A0-85F6-869BB95276BA}" dt="2023-03-17T08:01:09.688" v="4897" actId="478"/>
          <ac:spMkLst>
            <pc:docMk/>
            <pc:sldMk cId="3843697088" sldId="487"/>
            <ac:spMk id="300" creationId="{F37D233C-C447-3E3B-ADFD-E8FADDD2DA54}"/>
          </ac:spMkLst>
        </pc:spChg>
        <pc:spChg chg="add del mod">
          <ac:chgData name="Kazuyuki WADA" userId="8de5feb3-c25c-4ae9-a5d0-f82d8424e8a4" providerId="ADAL" clId="{78ED0CAA-D2B7-46A0-85F6-869BB95276BA}" dt="2023-03-17T08:01:09.688" v="4897" actId="478"/>
          <ac:spMkLst>
            <pc:docMk/>
            <pc:sldMk cId="3843697088" sldId="487"/>
            <ac:spMk id="313" creationId="{AD124511-017F-C86D-858C-945965FD7212}"/>
          </ac:spMkLst>
        </pc:spChg>
        <pc:spChg chg="add del mod">
          <ac:chgData name="Kazuyuki WADA" userId="8de5feb3-c25c-4ae9-a5d0-f82d8424e8a4" providerId="ADAL" clId="{78ED0CAA-D2B7-46A0-85F6-869BB95276BA}" dt="2023-03-17T08:01:09.688" v="4897" actId="478"/>
          <ac:spMkLst>
            <pc:docMk/>
            <pc:sldMk cId="3843697088" sldId="487"/>
            <ac:spMk id="314" creationId="{0BBCE12D-9C65-A026-8CAF-EFB6C3FE7402}"/>
          </ac:spMkLst>
        </pc:spChg>
        <pc:spChg chg="add del mod">
          <ac:chgData name="Kazuyuki WADA" userId="8de5feb3-c25c-4ae9-a5d0-f82d8424e8a4" providerId="ADAL" clId="{78ED0CAA-D2B7-46A0-85F6-869BB95276BA}" dt="2023-03-17T08:00:49.986" v="4895"/>
          <ac:spMkLst>
            <pc:docMk/>
            <pc:sldMk cId="3843697088" sldId="487"/>
            <ac:spMk id="316" creationId="{46EB6905-A815-B942-52FA-572793EB649B}"/>
          </ac:spMkLst>
        </pc:spChg>
        <pc:spChg chg="add del mod">
          <ac:chgData name="Kazuyuki WADA" userId="8de5feb3-c25c-4ae9-a5d0-f82d8424e8a4" providerId="ADAL" clId="{78ED0CAA-D2B7-46A0-85F6-869BB95276BA}" dt="2023-03-17T08:00:49.986" v="4895"/>
          <ac:spMkLst>
            <pc:docMk/>
            <pc:sldMk cId="3843697088" sldId="487"/>
            <ac:spMk id="317" creationId="{69C544B8-A086-1B85-C072-9B972FD13B82}"/>
          </ac:spMkLst>
        </pc:spChg>
        <pc:spChg chg="add del mod">
          <ac:chgData name="Kazuyuki WADA" userId="8de5feb3-c25c-4ae9-a5d0-f82d8424e8a4" providerId="ADAL" clId="{78ED0CAA-D2B7-46A0-85F6-869BB95276BA}" dt="2023-03-17T08:00:49.986" v="4895"/>
          <ac:spMkLst>
            <pc:docMk/>
            <pc:sldMk cId="3843697088" sldId="487"/>
            <ac:spMk id="318" creationId="{5670547F-CA0E-6047-430D-67A9600FF4EB}"/>
          </ac:spMkLst>
        </pc:spChg>
        <pc:spChg chg="add del mod">
          <ac:chgData name="Kazuyuki WADA" userId="8de5feb3-c25c-4ae9-a5d0-f82d8424e8a4" providerId="ADAL" clId="{78ED0CAA-D2B7-46A0-85F6-869BB95276BA}" dt="2023-03-17T08:00:49.986" v="4895"/>
          <ac:spMkLst>
            <pc:docMk/>
            <pc:sldMk cId="3843697088" sldId="487"/>
            <ac:spMk id="319" creationId="{AEBFC7F1-A8A7-CF1F-527C-F48F94AAA71F}"/>
          </ac:spMkLst>
        </pc:spChg>
        <pc:spChg chg="add del mod">
          <ac:chgData name="Kazuyuki WADA" userId="8de5feb3-c25c-4ae9-a5d0-f82d8424e8a4" providerId="ADAL" clId="{78ED0CAA-D2B7-46A0-85F6-869BB95276BA}" dt="2023-03-17T08:00:49.986" v="4895"/>
          <ac:spMkLst>
            <pc:docMk/>
            <pc:sldMk cId="3843697088" sldId="487"/>
            <ac:spMk id="320" creationId="{86D9E01D-CD9D-0621-E151-579EA5895B05}"/>
          </ac:spMkLst>
        </pc:spChg>
        <pc:spChg chg="add del mod">
          <ac:chgData name="Kazuyuki WADA" userId="8de5feb3-c25c-4ae9-a5d0-f82d8424e8a4" providerId="ADAL" clId="{78ED0CAA-D2B7-46A0-85F6-869BB95276BA}" dt="2023-03-17T08:00:49.986" v="4895"/>
          <ac:spMkLst>
            <pc:docMk/>
            <pc:sldMk cId="3843697088" sldId="487"/>
            <ac:spMk id="321" creationId="{F566BD92-DD00-37BD-20F2-CD83C45CB252}"/>
          </ac:spMkLst>
        </pc:spChg>
        <pc:spChg chg="add del mod">
          <ac:chgData name="Kazuyuki WADA" userId="8de5feb3-c25c-4ae9-a5d0-f82d8424e8a4" providerId="ADAL" clId="{78ED0CAA-D2B7-46A0-85F6-869BB95276BA}" dt="2023-03-17T08:00:49.986" v="4895"/>
          <ac:spMkLst>
            <pc:docMk/>
            <pc:sldMk cId="3843697088" sldId="487"/>
            <ac:spMk id="322" creationId="{9E09602A-C9AB-9FE6-6189-B592B497035A}"/>
          </ac:spMkLst>
        </pc:spChg>
        <pc:spChg chg="add del mod">
          <ac:chgData name="Kazuyuki WADA" userId="8de5feb3-c25c-4ae9-a5d0-f82d8424e8a4" providerId="ADAL" clId="{78ED0CAA-D2B7-46A0-85F6-869BB95276BA}" dt="2023-03-17T08:00:49.986" v="4895"/>
          <ac:spMkLst>
            <pc:docMk/>
            <pc:sldMk cId="3843697088" sldId="487"/>
            <ac:spMk id="323" creationId="{41C20590-C2D8-3905-CAB0-D98851A5156F}"/>
          </ac:spMkLst>
        </pc:spChg>
        <pc:spChg chg="add del mod">
          <ac:chgData name="Kazuyuki WADA" userId="8de5feb3-c25c-4ae9-a5d0-f82d8424e8a4" providerId="ADAL" clId="{78ED0CAA-D2B7-46A0-85F6-869BB95276BA}" dt="2023-03-17T08:00:49.986" v="4895"/>
          <ac:spMkLst>
            <pc:docMk/>
            <pc:sldMk cId="3843697088" sldId="487"/>
            <ac:spMk id="324" creationId="{D60773BA-A754-1714-2888-7EC0DEB3890D}"/>
          </ac:spMkLst>
        </pc:spChg>
        <pc:spChg chg="add del mod">
          <ac:chgData name="Kazuyuki WADA" userId="8de5feb3-c25c-4ae9-a5d0-f82d8424e8a4" providerId="ADAL" clId="{78ED0CAA-D2B7-46A0-85F6-869BB95276BA}" dt="2023-03-17T08:00:49.986" v="4895"/>
          <ac:spMkLst>
            <pc:docMk/>
            <pc:sldMk cId="3843697088" sldId="487"/>
            <ac:spMk id="325" creationId="{F54BE0DA-D290-D17B-7D92-FC4FF4D1FE53}"/>
          </ac:spMkLst>
        </pc:spChg>
        <pc:spChg chg="add del mod">
          <ac:chgData name="Kazuyuki WADA" userId="8de5feb3-c25c-4ae9-a5d0-f82d8424e8a4" providerId="ADAL" clId="{78ED0CAA-D2B7-46A0-85F6-869BB95276BA}" dt="2023-03-17T08:00:49.986" v="4895"/>
          <ac:spMkLst>
            <pc:docMk/>
            <pc:sldMk cId="3843697088" sldId="487"/>
            <ac:spMk id="326" creationId="{7E927EA2-994D-A4C6-C4A6-BB71104BCD36}"/>
          </ac:spMkLst>
        </pc:spChg>
        <pc:spChg chg="add mod">
          <ac:chgData name="Kazuyuki WADA" userId="8de5feb3-c25c-4ae9-a5d0-f82d8424e8a4" providerId="ADAL" clId="{78ED0CAA-D2B7-46A0-85F6-869BB95276BA}" dt="2023-03-17T08:03:36.818" v="4956" actId="1036"/>
          <ac:spMkLst>
            <pc:docMk/>
            <pc:sldMk cId="3843697088" sldId="487"/>
            <ac:spMk id="327" creationId="{7476699B-95C8-7B06-022F-0293AB66E552}"/>
          </ac:spMkLst>
        </pc:spChg>
        <pc:spChg chg="add mod">
          <ac:chgData name="Kazuyuki WADA" userId="8de5feb3-c25c-4ae9-a5d0-f82d8424e8a4" providerId="ADAL" clId="{78ED0CAA-D2B7-46A0-85F6-869BB95276BA}" dt="2023-03-17T08:02:47.737" v="4905" actId="1076"/>
          <ac:spMkLst>
            <pc:docMk/>
            <pc:sldMk cId="3843697088" sldId="487"/>
            <ac:spMk id="328" creationId="{75373430-CAF4-E081-AACD-CA595BBCE8F6}"/>
          </ac:spMkLst>
        </pc:spChg>
        <pc:spChg chg="add mod">
          <ac:chgData name="Kazuyuki WADA" userId="8de5feb3-c25c-4ae9-a5d0-f82d8424e8a4" providerId="ADAL" clId="{78ED0CAA-D2B7-46A0-85F6-869BB95276BA}" dt="2023-03-17T08:02:51.004" v="4906" actId="1076"/>
          <ac:spMkLst>
            <pc:docMk/>
            <pc:sldMk cId="3843697088" sldId="487"/>
            <ac:spMk id="329" creationId="{3DF8DB61-708F-5FC0-67A4-5CB049BA6750}"/>
          </ac:spMkLst>
        </pc:spChg>
        <pc:spChg chg="add mod">
          <ac:chgData name="Kazuyuki WADA" userId="8de5feb3-c25c-4ae9-a5d0-f82d8424e8a4" providerId="ADAL" clId="{78ED0CAA-D2B7-46A0-85F6-869BB95276BA}" dt="2023-03-17T08:03:45.508" v="4984" actId="1035"/>
          <ac:spMkLst>
            <pc:docMk/>
            <pc:sldMk cId="3843697088" sldId="487"/>
            <ac:spMk id="330" creationId="{B465AF51-0B11-3E1C-A16E-C573793E6EC3}"/>
          </ac:spMkLst>
        </pc:spChg>
        <pc:spChg chg="add mod">
          <ac:chgData name="Kazuyuki WADA" userId="8de5feb3-c25c-4ae9-a5d0-f82d8424e8a4" providerId="ADAL" clId="{78ED0CAA-D2B7-46A0-85F6-869BB95276BA}" dt="2023-03-17T08:02:39.596" v="4904" actId="1076"/>
          <ac:spMkLst>
            <pc:docMk/>
            <pc:sldMk cId="3843697088" sldId="487"/>
            <ac:spMk id="331" creationId="{76A5E1D2-EC90-68C5-1979-112514C52805}"/>
          </ac:spMkLst>
        </pc:spChg>
        <pc:spChg chg="add mod">
          <ac:chgData name="Kazuyuki WADA" userId="8de5feb3-c25c-4ae9-a5d0-f82d8424e8a4" providerId="ADAL" clId="{78ED0CAA-D2B7-46A0-85F6-869BB95276BA}" dt="2023-03-17T08:02:03.163" v="4901" actId="1076"/>
          <ac:spMkLst>
            <pc:docMk/>
            <pc:sldMk cId="3843697088" sldId="487"/>
            <ac:spMk id="332" creationId="{5907367D-3F50-CE9D-97C5-DBE351A4AAE1}"/>
          </ac:spMkLst>
        </pc:spChg>
        <pc:spChg chg="add mod">
          <ac:chgData name="Kazuyuki WADA" userId="8de5feb3-c25c-4ae9-a5d0-f82d8424e8a4" providerId="ADAL" clId="{78ED0CAA-D2B7-46A0-85F6-869BB95276BA}" dt="2023-03-17T08:02:17.656" v="4903" actId="1076"/>
          <ac:spMkLst>
            <pc:docMk/>
            <pc:sldMk cId="3843697088" sldId="487"/>
            <ac:spMk id="333" creationId="{EF5D64E2-1007-66BD-C4C2-462D5C35B896}"/>
          </ac:spMkLst>
        </pc:spChg>
        <pc:spChg chg="add mod">
          <ac:chgData name="Kazuyuki WADA" userId="8de5feb3-c25c-4ae9-a5d0-f82d8424e8a4" providerId="ADAL" clId="{78ED0CAA-D2B7-46A0-85F6-869BB95276BA}" dt="2023-03-17T08:02:58.852" v="4907" actId="1076"/>
          <ac:spMkLst>
            <pc:docMk/>
            <pc:sldMk cId="3843697088" sldId="487"/>
            <ac:spMk id="334" creationId="{99A3C6A9-286C-66D1-64CE-1989F57B2121}"/>
          </ac:spMkLst>
        </pc:spChg>
        <pc:spChg chg="add mod">
          <ac:chgData name="Kazuyuki WADA" userId="8de5feb3-c25c-4ae9-a5d0-f82d8424e8a4" providerId="ADAL" clId="{78ED0CAA-D2B7-46A0-85F6-869BB95276BA}" dt="2023-03-17T08:09:30.951" v="5004" actId="208"/>
          <ac:spMkLst>
            <pc:docMk/>
            <pc:sldMk cId="3843697088" sldId="487"/>
            <ac:spMk id="335" creationId="{51544384-1018-3E38-9A60-5CD9E628FDE3}"/>
          </ac:spMkLst>
        </pc:spChg>
        <pc:spChg chg="add mod">
          <ac:chgData name="Kazuyuki WADA" userId="8de5feb3-c25c-4ae9-a5d0-f82d8424e8a4" providerId="ADAL" clId="{78ED0CAA-D2B7-46A0-85F6-869BB95276BA}" dt="2023-03-17T08:09:30.951" v="5004" actId="208"/>
          <ac:spMkLst>
            <pc:docMk/>
            <pc:sldMk cId="3843697088" sldId="487"/>
            <ac:spMk id="336" creationId="{81EA9292-5D3D-5969-1815-0A89A48E3545}"/>
          </ac:spMkLst>
        </pc:spChg>
        <pc:spChg chg="add mod">
          <ac:chgData name="Kazuyuki WADA" userId="8de5feb3-c25c-4ae9-a5d0-f82d8424e8a4" providerId="ADAL" clId="{78ED0CAA-D2B7-46A0-85F6-869BB95276BA}" dt="2023-03-17T08:02:03.163" v="4901" actId="1076"/>
          <ac:spMkLst>
            <pc:docMk/>
            <pc:sldMk cId="3843697088" sldId="487"/>
            <ac:spMk id="337" creationId="{3F8BBB1F-9691-41D0-2902-263655E09952}"/>
          </ac:spMkLst>
        </pc:spChg>
        <pc:spChg chg="add mod">
          <ac:chgData name="Kazuyuki WADA" userId="8de5feb3-c25c-4ae9-a5d0-f82d8424e8a4" providerId="ADAL" clId="{78ED0CAA-D2B7-46A0-85F6-869BB95276BA}" dt="2023-03-17T08:08:43.711" v="5001" actId="14100"/>
          <ac:spMkLst>
            <pc:docMk/>
            <pc:sldMk cId="3843697088" sldId="487"/>
            <ac:spMk id="338" creationId="{910064C7-7018-E797-84A1-ABE125FB76F6}"/>
          </ac:spMkLst>
        </pc:spChg>
        <pc:spChg chg="add mod">
          <ac:chgData name="Kazuyuki WADA" userId="8de5feb3-c25c-4ae9-a5d0-f82d8424e8a4" providerId="ADAL" clId="{78ED0CAA-D2B7-46A0-85F6-869BB95276BA}" dt="2023-03-17T08:11:17.037" v="5075" actId="14100"/>
          <ac:spMkLst>
            <pc:docMk/>
            <pc:sldMk cId="3843697088" sldId="487"/>
            <ac:spMk id="339" creationId="{1FE47290-93C1-E306-5F65-1554509F3372}"/>
          </ac:spMkLst>
        </pc:spChg>
        <pc:spChg chg="add mod">
          <ac:chgData name="Kazuyuki WADA" userId="8de5feb3-c25c-4ae9-a5d0-f82d8424e8a4" providerId="ADAL" clId="{78ED0CAA-D2B7-46A0-85F6-869BB95276BA}" dt="2023-03-17T08:11:21.303" v="5079" actId="1036"/>
          <ac:spMkLst>
            <pc:docMk/>
            <pc:sldMk cId="3843697088" sldId="487"/>
            <ac:spMk id="340" creationId="{710CEC86-B690-D7DE-B79C-8309B2AFC04D}"/>
          </ac:spMkLst>
        </pc:spChg>
        <pc:spChg chg="add mod">
          <ac:chgData name="Kazuyuki WADA" userId="8de5feb3-c25c-4ae9-a5d0-f82d8424e8a4" providerId="ADAL" clId="{78ED0CAA-D2B7-46A0-85F6-869BB95276BA}" dt="2023-03-17T08:12:42.106" v="5147" actId="1076"/>
          <ac:spMkLst>
            <pc:docMk/>
            <pc:sldMk cId="3843697088" sldId="487"/>
            <ac:spMk id="341" creationId="{B95C6A5B-1B72-49B5-0601-C5BB5E5AD15D}"/>
          </ac:spMkLst>
        </pc:spChg>
        <pc:spChg chg="add mod">
          <ac:chgData name="Kazuyuki WADA" userId="8de5feb3-c25c-4ae9-a5d0-f82d8424e8a4" providerId="ADAL" clId="{78ED0CAA-D2B7-46A0-85F6-869BB95276BA}" dt="2023-03-17T08:12:42.106" v="5147" actId="1076"/>
          <ac:spMkLst>
            <pc:docMk/>
            <pc:sldMk cId="3843697088" sldId="487"/>
            <ac:spMk id="342" creationId="{8DA89322-55F5-5313-0695-FACDE977543C}"/>
          </ac:spMkLst>
        </pc:spChg>
        <pc:spChg chg="add mod">
          <ac:chgData name="Kazuyuki WADA" userId="8de5feb3-c25c-4ae9-a5d0-f82d8424e8a4" providerId="ADAL" clId="{78ED0CAA-D2B7-46A0-85F6-869BB95276BA}" dt="2023-03-17T08:12:55.482" v="5153" actId="207"/>
          <ac:spMkLst>
            <pc:docMk/>
            <pc:sldMk cId="3843697088" sldId="487"/>
            <ac:spMk id="343" creationId="{3081ACBD-02A4-9B3D-C596-2F2C1B79FFBB}"/>
          </ac:spMkLst>
        </pc:spChg>
        <pc:grpChg chg="add mod">
          <ac:chgData name="Kazuyuki WADA" userId="8de5feb3-c25c-4ae9-a5d0-f82d8424e8a4" providerId="ADAL" clId="{78ED0CAA-D2B7-46A0-85F6-869BB95276BA}" dt="2023-03-17T05:07:58.555" v="550" actId="1035"/>
          <ac:grpSpMkLst>
            <pc:docMk/>
            <pc:sldMk cId="3843697088" sldId="487"/>
            <ac:grpSpMk id="4" creationId="{263DFC16-E9C4-39BD-23D8-B125978DF7B5}"/>
          </ac:grpSpMkLst>
        </pc:grpChg>
        <pc:grpChg chg="mod">
          <ac:chgData name="Kazuyuki WADA" userId="8de5feb3-c25c-4ae9-a5d0-f82d8424e8a4" providerId="ADAL" clId="{78ED0CAA-D2B7-46A0-85F6-869BB95276BA}" dt="2023-03-17T05:07:58.555" v="550" actId="1035"/>
          <ac:grpSpMkLst>
            <pc:docMk/>
            <pc:sldMk cId="3843697088" sldId="487"/>
            <ac:grpSpMk id="19" creationId="{200EF215-948A-23C6-3559-DFDB2FA8747B}"/>
          </ac:grpSpMkLst>
        </pc:grpChg>
        <pc:grpChg chg="mod">
          <ac:chgData name="Kazuyuki WADA" userId="8de5feb3-c25c-4ae9-a5d0-f82d8424e8a4" providerId="ADAL" clId="{78ED0CAA-D2B7-46A0-85F6-869BB95276BA}" dt="2023-03-17T05:07:58.555" v="550" actId="1035"/>
          <ac:grpSpMkLst>
            <pc:docMk/>
            <pc:sldMk cId="3843697088" sldId="487"/>
            <ac:grpSpMk id="27" creationId="{E218F29C-264A-9504-948F-E1FB2C4044FB}"/>
          </ac:grpSpMkLst>
        </pc:grpChg>
        <pc:grpChg chg="mod">
          <ac:chgData name="Kazuyuki WADA" userId="8de5feb3-c25c-4ae9-a5d0-f82d8424e8a4" providerId="ADAL" clId="{78ED0CAA-D2B7-46A0-85F6-869BB95276BA}" dt="2023-03-17T05:07:58.555" v="550" actId="1035"/>
          <ac:grpSpMkLst>
            <pc:docMk/>
            <pc:sldMk cId="3843697088" sldId="487"/>
            <ac:grpSpMk id="29" creationId="{6DAB7429-D737-94D3-31EA-A3F9EC8A28A3}"/>
          </ac:grpSpMkLst>
        </pc:grpChg>
        <pc:grpChg chg="mod">
          <ac:chgData name="Kazuyuki WADA" userId="8de5feb3-c25c-4ae9-a5d0-f82d8424e8a4" providerId="ADAL" clId="{78ED0CAA-D2B7-46A0-85F6-869BB95276BA}" dt="2023-03-17T05:07:58.555" v="550" actId="1035"/>
          <ac:grpSpMkLst>
            <pc:docMk/>
            <pc:sldMk cId="3843697088" sldId="487"/>
            <ac:grpSpMk id="39" creationId="{B97CF888-2440-2700-0D7C-E11CBBC1D097}"/>
          </ac:grpSpMkLst>
        </pc:grpChg>
        <pc:grpChg chg="mod">
          <ac:chgData name="Kazuyuki WADA" userId="8de5feb3-c25c-4ae9-a5d0-f82d8424e8a4" providerId="ADAL" clId="{78ED0CAA-D2B7-46A0-85F6-869BB95276BA}" dt="2023-03-17T05:07:58.555" v="550" actId="1035"/>
          <ac:grpSpMkLst>
            <pc:docMk/>
            <pc:sldMk cId="3843697088" sldId="487"/>
            <ac:grpSpMk id="46" creationId="{A57FE720-76BB-98F3-9564-A8C28864FACB}"/>
          </ac:grpSpMkLst>
        </pc:grpChg>
        <pc:grpChg chg="mod">
          <ac:chgData name="Kazuyuki WADA" userId="8de5feb3-c25c-4ae9-a5d0-f82d8424e8a4" providerId="ADAL" clId="{78ED0CAA-D2B7-46A0-85F6-869BB95276BA}" dt="2023-03-17T05:07:58.555" v="550" actId="1035"/>
          <ac:grpSpMkLst>
            <pc:docMk/>
            <pc:sldMk cId="3843697088" sldId="487"/>
            <ac:grpSpMk id="62" creationId="{14813E0C-63E2-6CC7-FA52-EFC1CB6DCEFC}"/>
          </ac:grpSpMkLst>
        </pc:grpChg>
        <pc:grpChg chg="mod">
          <ac:chgData name="Kazuyuki WADA" userId="8de5feb3-c25c-4ae9-a5d0-f82d8424e8a4" providerId="ADAL" clId="{78ED0CAA-D2B7-46A0-85F6-869BB95276BA}" dt="2023-03-17T05:07:58.555" v="550" actId="1035"/>
          <ac:grpSpMkLst>
            <pc:docMk/>
            <pc:sldMk cId="3843697088" sldId="487"/>
            <ac:grpSpMk id="74" creationId="{349011C9-F0BD-40F3-410D-C8E2739F2142}"/>
          </ac:grpSpMkLst>
        </pc:grpChg>
        <pc:grpChg chg="mod">
          <ac:chgData name="Kazuyuki WADA" userId="8de5feb3-c25c-4ae9-a5d0-f82d8424e8a4" providerId="ADAL" clId="{78ED0CAA-D2B7-46A0-85F6-869BB95276BA}" dt="2023-03-17T05:07:58.555" v="550" actId="1035"/>
          <ac:grpSpMkLst>
            <pc:docMk/>
            <pc:sldMk cId="3843697088" sldId="487"/>
            <ac:grpSpMk id="83" creationId="{31F108D2-382A-0524-9BA5-DCDD2C4F16AF}"/>
          </ac:grpSpMkLst>
        </pc:grpChg>
        <pc:grpChg chg="mod">
          <ac:chgData name="Kazuyuki WADA" userId="8de5feb3-c25c-4ae9-a5d0-f82d8424e8a4" providerId="ADAL" clId="{78ED0CAA-D2B7-46A0-85F6-869BB95276BA}" dt="2023-03-17T05:07:58.555" v="550" actId="1035"/>
          <ac:grpSpMkLst>
            <pc:docMk/>
            <pc:sldMk cId="3843697088" sldId="487"/>
            <ac:grpSpMk id="89" creationId="{EEBFCC93-2C66-4624-1FFB-83949392AFE6}"/>
          </ac:grpSpMkLst>
        </pc:grpChg>
        <pc:grpChg chg="mod">
          <ac:chgData name="Kazuyuki WADA" userId="8de5feb3-c25c-4ae9-a5d0-f82d8424e8a4" providerId="ADAL" clId="{78ED0CAA-D2B7-46A0-85F6-869BB95276BA}" dt="2023-03-17T05:07:58.555" v="550" actId="1035"/>
          <ac:grpSpMkLst>
            <pc:docMk/>
            <pc:sldMk cId="3843697088" sldId="487"/>
            <ac:grpSpMk id="105" creationId="{1CF0F5D4-49A4-B0DE-26FA-AB8D60082CD5}"/>
          </ac:grpSpMkLst>
        </pc:grpChg>
        <pc:grpChg chg="add mod">
          <ac:chgData name="Kazuyuki WADA" userId="8de5feb3-c25c-4ae9-a5d0-f82d8424e8a4" providerId="ADAL" clId="{78ED0CAA-D2B7-46A0-85F6-869BB95276BA}" dt="2023-03-17T05:07:58.555" v="550" actId="1035"/>
          <ac:grpSpMkLst>
            <pc:docMk/>
            <pc:sldMk cId="3843697088" sldId="487"/>
            <ac:grpSpMk id="149" creationId="{C6D01E32-6D5A-6841-6E5B-676CF740B13B}"/>
          </ac:grpSpMkLst>
        </pc:grpChg>
        <pc:grpChg chg="mod">
          <ac:chgData name="Kazuyuki WADA" userId="8de5feb3-c25c-4ae9-a5d0-f82d8424e8a4" providerId="ADAL" clId="{78ED0CAA-D2B7-46A0-85F6-869BB95276BA}" dt="2023-03-17T05:07:58.555" v="550" actId="1035"/>
          <ac:grpSpMkLst>
            <pc:docMk/>
            <pc:sldMk cId="3843697088" sldId="487"/>
            <ac:grpSpMk id="164" creationId="{ABAF5CBE-43E3-8186-5BA4-D9524354A804}"/>
          </ac:grpSpMkLst>
        </pc:grpChg>
        <pc:grpChg chg="mod">
          <ac:chgData name="Kazuyuki WADA" userId="8de5feb3-c25c-4ae9-a5d0-f82d8424e8a4" providerId="ADAL" clId="{78ED0CAA-D2B7-46A0-85F6-869BB95276BA}" dt="2023-03-17T05:07:58.555" v="550" actId="1035"/>
          <ac:grpSpMkLst>
            <pc:docMk/>
            <pc:sldMk cId="3843697088" sldId="487"/>
            <ac:grpSpMk id="165" creationId="{BC20C0A9-F7FF-1469-D031-1F5A8F057AB1}"/>
          </ac:grpSpMkLst>
        </pc:grpChg>
        <pc:grpChg chg="add del mod">
          <ac:chgData name="Kazuyuki WADA" userId="8de5feb3-c25c-4ae9-a5d0-f82d8424e8a4" providerId="ADAL" clId="{78ED0CAA-D2B7-46A0-85F6-869BB95276BA}" dt="2023-03-17T04:40:23.994" v="226" actId="478"/>
          <ac:grpSpMkLst>
            <pc:docMk/>
            <pc:sldMk cId="3843697088" sldId="487"/>
            <ac:grpSpMk id="197" creationId="{9E8D7C94-8CD3-AC6E-8F6F-2EE0AAF108FE}"/>
          </ac:grpSpMkLst>
        </pc:grpChg>
        <pc:grpChg chg="mod">
          <ac:chgData name="Kazuyuki WADA" userId="8de5feb3-c25c-4ae9-a5d0-f82d8424e8a4" providerId="ADAL" clId="{78ED0CAA-D2B7-46A0-85F6-869BB95276BA}" dt="2023-03-17T04:36:51.051" v="196"/>
          <ac:grpSpMkLst>
            <pc:docMk/>
            <pc:sldMk cId="3843697088" sldId="487"/>
            <ac:grpSpMk id="198" creationId="{FBB529BA-7EA1-72B6-9774-6FB574EFC399}"/>
          </ac:grpSpMkLst>
        </pc:grpChg>
        <pc:grpChg chg="mod">
          <ac:chgData name="Kazuyuki WADA" userId="8de5feb3-c25c-4ae9-a5d0-f82d8424e8a4" providerId="ADAL" clId="{78ED0CAA-D2B7-46A0-85F6-869BB95276BA}" dt="2023-03-17T04:36:51.051" v="196"/>
          <ac:grpSpMkLst>
            <pc:docMk/>
            <pc:sldMk cId="3843697088" sldId="487"/>
            <ac:grpSpMk id="203" creationId="{5A1F4861-225A-1375-C631-DB83F8D683D6}"/>
          </ac:grpSpMkLst>
        </pc:grpChg>
        <pc:grpChg chg="mod">
          <ac:chgData name="Kazuyuki WADA" userId="8de5feb3-c25c-4ae9-a5d0-f82d8424e8a4" providerId="ADAL" clId="{78ED0CAA-D2B7-46A0-85F6-869BB95276BA}" dt="2023-03-17T04:36:51.051" v="196"/>
          <ac:grpSpMkLst>
            <pc:docMk/>
            <pc:sldMk cId="3843697088" sldId="487"/>
            <ac:grpSpMk id="204" creationId="{A0C2D591-9C8D-BD8C-304F-FE91AD6959D9}"/>
          </ac:grpSpMkLst>
        </pc:grpChg>
        <pc:grpChg chg="mod">
          <ac:chgData name="Kazuyuki WADA" userId="8de5feb3-c25c-4ae9-a5d0-f82d8424e8a4" providerId="ADAL" clId="{78ED0CAA-D2B7-46A0-85F6-869BB95276BA}" dt="2023-03-17T04:36:51.051" v="196"/>
          <ac:grpSpMkLst>
            <pc:docMk/>
            <pc:sldMk cId="3843697088" sldId="487"/>
            <ac:grpSpMk id="205" creationId="{BF0FCE73-56F0-CEB1-4A45-1050C1D26E53}"/>
          </ac:grpSpMkLst>
        </pc:grpChg>
        <pc:grpChg chg="add del mod">
          <ac:chgData name="Kazuyuki WADA" userId="8de5feb3-c25c-4ae9-a5d0-f82d8424e8a4" providerId="ADAL" clId="{78ED0CAA-D2B7-46A0-85F6-869BB95276BA}" dt="2023-03-17T04:41:57.998" v="245" actId="165"/>
          <ac:grpSpMkLst>
            <pc:docMk/>
            <pc:sldMk cId="3843697088" sldId="487"/>
            <ac:grpSpMk id="247" creationId="{290577D9-27F8-1C6F-7F51-E12F762D11B3}"/>
          </ac:grpSpMkLst>
        </pc:grpChg>
        <pc:grpChg chg="add del mod">
          <ac:chgData name="Kazuyuki WADA" userId="8de5feb3-c25c-4ae9-a5d0-f82d8424e8a4" providerId="ADAL" clId="{78ED0CAA-D2B7-46A0-85F6-869BB95276BA}" dt="2023-03-17T05:05:39.299" v="520" actId="478"/>
          <ac:grpSpMkLst>
            <pc:docMk/>
            <pc:sldMk cId="3843697088" sldId="487"/>
            <ac:grpSpMk id="264" creationId="{D606F33A-B5FF-E11F-5D53-5D4BC27E6D9C}"/>
          </ac:grpSpMkLst>
        </pc:grpChg>
        <pc:grpChg chg="add del mod">
          <ac:chgData name="Kazuyuki WADA" userId="8de5feb3-c25c-4ae9-a5d0-f82d8424e8a4" providerId="ADAL" clId="{78ED0CAA-D2B7-46A0-85F6-869BB95276BA}" dt="2023-03-17T08:01:09.688" v="4897" actId="478"/>
          <ac:grpSpMkLst>
            <pc:docMk/>
            <pc:sldMk cId="3843697088" sldId="487"/>
            <ac:grpSpMk id="276" creationId="{CAEBC7C0-4AA8-3E70-5E36-0EAD62C1D40D}"/>
          </ac:grpSpMkLst>
        </pc:grpChg>
        <pc:cxnChg chg="mod">
          <ac:chgData name="Kazuyuki WADA" userId="8de5feb3-c25c-4ae9-a5d0-f82d8424e8a4" providerId="ADAL" clId="{78ED0CAA-D2B7-46A0-85F6-869BB95276BA}" dt="2023-03-17T05:07:58.555" v="550" actId="1035"/>
          <ac:cxnSpMkLst>
            <pc:docMk/>
            <pc:sldMk cId="3843697088" sldId="487"/>
            <ac:cxnSpMk id="14" creationId="{00EF71D5-5F66-0F1D-42B7-1E8B08F1EB5B}"/>
          </ac:cxnSpMkLst>
        </pc:cxnChg>
        <pc:cxnChg chg="mod">
          <ac:chgData name="Kazuyuki WADA" userId="8de5feb3-c25c-4ae9-a5d0-f82d8424e8a4" providerId="ADAL" clId="{78ED0CAA-D2B7-46A0-85F6-869BB95276BA}" dt="2023-03-17T05:07:58.555" v="550" actId="1035"/>
          <ac:cxnSpMkLst>
            <pc:docMk/>
            <pc:sldMk cId="3843697088" sldId="487"/>
            <ac:cxnSpMk id="16" creationId="{01714BBE-257B-ED2D-8825-7D1DC7BAF0D5}"/>
          </ac:cxnSpMkLst>
        </pc:cxnChg>
        <pc:cxnChg chg="mod">
          <ac:chgData name="Kazuyuki WADA" userId="8de5feb3-c25c-4ae9-a5d0-f82d8424e8a4" providerId="ADAL" clId="{78ED0CAA-D2B7-46A0-85F6-869BB95276BA}" dt="2023-03-17T05:07:58.555" v="550" actId="1035"/>
          <ac:cxnSpMkLst>
            <pc:docMk/>
            <pc:sldMk cId="3843697088" sldId="487"/>
            <ac:cxnSpMk id="18" creationId="{590F60F7-F6AD-86F7-5DEA-8948855CBDE8}"/>
          </ac:cxnSpMkLst>
        </pc:cxnChg>
        <pc:cxnChg chg="mod">
          <ac:chgData name="Kazuyuki WADA" userId="8de5feb3-c25c-4ae9-a5d0-f82d8424e8a4" providerId="ADAL" clId="{78ED0CAA-D2B7-46A0-85F6-869BB95276BA}" dt="2023-03-17T05:07:58.555" v="550" actId="1035"/>
          <ac:cxnSpMkLst>
            <pc:docMk/>
            <pc:sldMk cId="3843697088" sldId="487"/>
            <ac:cxnSpMk id="20" creationId="{04E93F39-69E1-0185-901A-77E6FA14A495}"/>
          </ac:cxnSpMkLst>
        </pc:cxnChg>
        <pc:cxnChg chg="mod">
          <ac:chgData name="Kazuyuki WADA" userId="8de5feb3-c25c-4ae9-a5d0-f82d8424e8a4" providerId="ADAL" clId="{78ED0CAA-D2B7-46A0-85F6-869BB95276BA}" dt="2023-03-17T05:07:58.555" v="550" actId="1035"/>
          <ac:cxnSpMkLst>
            <pc:docMk/>
            <pc:sldMk cId="3843697088" sldId="487"/>
            <ac:cxnSpMk id="22" creationId="{2A038CBD-DC19-D0BF-1CA3-F98F1FF0FCCE}"/>
          </ac:cxnSpMkLst>
        </pc:cxnChg>
        <pc:cxnChg chg="mod">
          <ac:chgData name="Kazuyuki WADA" userId="8de5feb3-c25c-4ae9-a5d0-f82d8424e8a4" providerId="ADAL" clId="{78ED0CAA-D2B7-46A0-85F6-869BB95276BA}" dt="2023-03-17T05:07:58.555" v="550" actId="1035"/>
          <ac:cxnSpMkLst>
            <pc:docMk/>
            <pc:sldMk cId="3843697088" sldId="487"/>
            <ac:cxnSpMk id="23" creationId="{1F905273-3563-E77B-BD02-8F6589A224B1}"/>
          </ac:cxnSpMkLst>
        </pc:cxnChg>
        <pc:cxnChg chg="mod">
          <ac:chgData name="Kazuyuki WADA" userId="8de5feb3-c25c-4ae9-a5d0-f82d8424e8a4" providerId="ADAL" clId="{78ED0CAA-D2B7-46A0-85F6-869BB95276BA}" dt="2023-03-17T05:07:58.555" v="550" actId="1035"/>
          <ac:cxnSpMkLst>
            <pc:docMk/>
            <pc:sldMk cId="3843697088" sldId="487"/>
            <ac:cxnSpMk id="28" creationId="{DFA7ACF8-1243-0E18-6EDD-4B9869B6AFCA}"/>
          </ac:cxnSpMkLst>
        </pc:cxnChg>
        <pc:cxnChg chg="mod">
          <ac:chgData name="Kazuyuki WADA" userId="8de5feb3-c25c-4ae9-a5d0-f82d8424e8a4" providerId="ADAL" clId="{78ED0CAA-D2B7-46A0-85F6-869BB95276BA}" dt="2023-03-17T05:07:58.555" v="550" actId="1035"/>
          <ac:cxnSpMkLst>
            <pc:docMk/>
            <pc:sldMk cId="3843697088" sldId="487"/>
            <ac:cxnSpMk id="30" creationId="{6D98BF19-EB86-98A6-F3D5-3B178EC734F0}"/>
          </ac:cxnSpMkLst>
        </pc:cxnChg>
        <pc:cxnChg chg="mod">
          <ac:chgData name="Kazuyuki WADA" userId="8de5feb3-c25c-4ae9-a5d0-f82d8424e8a4" providerId="ADAL" clId="{78ED0CAA-D2B7-46A0-85F6-869BB95276BA}" dt="2023-03-17T05:07:58.555" v="550" actId="1035"/>
          <ac:cxnSpMkLst>
            <pc:docMk/>
            <pc:sldMk cId="3843697088" sldId="487"/>
            <ac:cxnSpMk id="31" creationId="{B292E018-2995-E55D-D513-22A79DB38551}"/>
          </ac:cxnSpMkLst>
        </pc:cxnChg>
        <pc:cxnChg chg="mod">
          <ac:chgData name="Kazuyuki WADA" userId="8de5feb3-c25c-4ae9-a5d0-f82d8424e8a4" providerId="ADAL" clId="{78ED0CAA-D2B7-46A0-85F6-869BB95276BA}" dt="2023-03-17T05:07:58.555" v="550" actId="1035"/>
          <ac:cxnSpMkLst>
            <pc:docMk/>
            <pc:sldMk cId="3843697088" sldId="487"/>
            <ac:cxnSpMk id="35" creationId="{15C4C2B8-D3EE-2FEF-A0B7-90F1B6CB7248}"/>
          </ac:cxnSpMkLst>
        </pc:cxnChg>
        <pc:cxnChg chg="mod">
          <ac:chgData name="Kazuyuki WADA" userId="8de5feb3-c25c-4ae9-a5d0-f82d8424e8a4" providerId="ADAL" clId="{78ED0CAA-D2B7-46A0-85F6-869BB95276BA}" dt="2023-03-17T05:07:58.555" v="550" actId="1035"/>
          <ac:cxnSpMkLst>
            <pc:docMk/>
            <pc:sldMk cId="3843697088" sldId="487"/>
            <ac:cxnSpMk id="52" creationId="{6E4551D1-92BB-07E1-31DC-A38F1CD57805}"/>
          </ac:cxnSpMkLst>
        </pc:cxnChg>
        <pc:cxnChg chg="mod">
          <ac:chgData name="Kazuyuki WADA" userId="8de5feb3-c25c-4ae9-a5d0-f82d8424e8a4" providerId="ADAL" clId="{78ED0CAA-D2B7-46A0-85F6-869BB95276BA}" dt="2023-03-17T05:07:58.555" v="550" actId="1035"/>
          <ac:cxnSpMkLst>
            <pc:docMk/>
            <pc:sldMk cId="3843697088" sldId="487"/>
            <ac:cxnSpMk id="75" creationId="{23744C04-91D0-79A5-E683-F67A8E4E6D19}"/>
          </ac:cxnSpMkLst>
        </pc:cxnChg>
        <pc:cxnChg chg="mod">
          <ac:chgData name="Kazuyuki WADA" userId="8de5feb3-c25c-4ae9-a5d0-f82d8424e8a4" providerId="ADAL" clId="{78ED0CAA-D2B7-46A0-85F6-869BB95276BA}" dt="2023-03-17T05:07:58.555" v="550" actId="1035"/>
          <ac:cxnSpMkLst>
            <pc:docMk/>
            <pc:sldMk cId="3843697088" sldId="487"/>
            <ac:cxnSpMk id="76" creationId="{DEA545A3-6CAD-824D-9DB3-D7507B0AED55}"/>
          </ac:cxnSpMkLst>
        </pc:cxnChg>
        <pc:cxnChg chg="mod">
          <ac:chgData name="Kazuyuki WADA" userId="8de5feb3-c25c-4ae9-a5d0-f82d8424e8a4" providerId="ADAL" clId="{78ED0CAA-D2B7-46A0-85F6-869BB95276BA}" dt="2023-03-17T05:07:58.555" v="550" actId="1035"/>
          <ac:cxnSpMkLst>
            <pc:docMk/>
            <pc:sldMk cId="3843697088" sldId="487"/>
            <ac:cxnSpMk id="77" creationId="{443A768D-6A21-0765-0805-905BF22A93BB}"/>
          </ac:cxnSpMkLst>
        </pc:cxnChg>
        <pc:cxnChg chg="mod">
          <ac:chgData name="Kazuyuki WADA" userId="8de5feb3-c25c-4ae9-a5d0-f82d8424e8a4" providerId="ADAL" clId="{78ED0CAA-D2B7-46A0-85F6-869BB95276BA}" dt="2023-03-17T05:07:58.555" v="550" actId="1035"/>
          <ac:cxnSpMkLst>
            <pc:docMk/>
            <pc:sldMk cId="3843697088" sldId="487"/>
            <ac:cxnSpMk id="78" creationId="{3DFD3E57-7E2D-E065-4EA2-C1BE3E7EC6AD}"/>
          </ac:cxnSpMkLst>
        </pc:cxnChg>
        <pc:cxnChg chg="mod">
          <ac:chgData name="Kazuyuki WADA" userId="8de5feb3-c25c-4ae9-a5d0-f82d8424e8a4" providerId="ADAL" clId="{78ED0CAA-D2B7-46A0-85F6-869BB95276BA}" dt="2023-03-17T05:07:58.555" v="550" actId="1035"/>
          <ac:cxnSpMkLst>
            <pc:docMk/>
            <pc:sldMk cId="3843697088" sldId="487"/>
            <ac:cxnSpMk id="95" creationId="{052651C6-8F43-F1DF-5AC3-583FFE64B893}"/>
          </ac:cxnSpMkLst>
        </pc:cxnChg>
        <pc:cxnChg chg="mod">
          <ac:chgData name="Kazuyuki WADA" userId="8de5feb3-c25c-4ae9-a5d0-f82d8424e8a4" providerId="ADAL" clId="{78ED0CAA-D2B7-46A0-85F6-869BB95276BA}" dt="2023-03-17T05:07:58.555" v="550" actId="1035"/>
          <ac:cxnSpMkLst>
            <pc:docMk/>
            <pc:sldMk cId="3843697088" sldId="487"/>
            <ac:cxnSpMk id="96" creationId="{00DA0941-9965-6362-B24C-BFCB23F64893}"/>
          </ac:cxnSpMkLst>
        </pc:cxnChg>
        <pc:cxnChg chg="mod">
          <ac:chgData name="Kazuyuki WADA" userId="8de5feb3-c25c-4ae9-a5d0-f82d8424e8a4" providerId="ADAL" clId="{78ED0CAA-D2B7-46A0-85F6-869BB95276BA}" dt="2023-03-17T05:07:58.555" v="550" actId="1035"/>
          <ac:cxnSpMkLst>
            <pc:docMk/>
            <pc:sldMk cId="3843697088" sldId="487"/>
            <ac:cxnSpMk id="99" creationId="{FE0A11A7-59EB-F54F-A443-0A8A1C7EF0C2}"/>
          </ac:cxnSpMkLst>
        </pc:cxnChg>
        <pc:cxnChg chg="add mod">
          <ac:chgData name="Kazuyuki WADA" userId="8de5feb3-c25c-4ae9-a5d0-f82d8424e8a4" providerId="ADAL" clId="{78ED0CAA-D2B7-46A0-85F6-869BB95276BA}" dt="2023-03-17T05:07:58.555" v="550" actId="1035"/>
          <ac:cxnSpMkLst>
            <pc:docMk/>
            <pc:sldMk cId="3843697088" sldId="487"/>
            <ac:cxnSpMk id="111" creationId="{AC57FBA9-83FC-C9DE-6252-415CD858A433}"/>
          </ac:cxnSpMkLst>
        </pc:cxnChg>
        <pc:cxnChg chg="mod">
          <ac:chgData name="Kazuyuki WADA" userId="8de5feb3-c25c-4ae9-a5d0-f82d8424e8a4" providerId="ADAL" clId="{78ED0CAA-D2B7-46A0-85F6-869BB95276BA}" dt="2023-03-17T05:07:58.555" v="550" actId="1035"/>
          <ac:cxnSpMkLst>
            <pc:docMk/>
            <pc:sldMk cId="3843697088" sldId="487"/>
            <ac:cxnSpMk id="115" creationId="{0318EF56-81D0-34F6-FBB3-73F7BD21C9A4}"/>
          </ac:cxnSpMkLst>
        </pc:cxnChg>
        <pc:cxnChg chg="mod">
          <ac:chgData name="Kazuyuki WADA" userId="8de5feb3-c25c-4ae9-a5d0-f82d8424e8a4" providerId="ADAL" clId="{78ED0CAA-D2B7-46A0-85F6-869BB95276BA}" dt="2023-03-17T05:07:58.555" v="550" actId="1035"/>
          <ac:cxnSpMkLst>
            <pc:docMk/>
            <pc:sldMk cId="3843697088" sldId="487"/>
            <ac:cxnSpMk id="117" creationId="{619931BE-579D-6DB4-F56A-4CD1859B7F86}"/>
          </ac:cxnSpMkLst>
        </pc:cxnChg>
        <pc:cxnChg chg="mod">
          <ac:chgData name="Kazuyuki WADA" userId="8de5feb3-c25c-4ae9-a5d0-f82d8424e8a4" providerId="ADAL" clId="{78ED0CAA-D2B7-46A0-85F6-869BB95276BA}" dt="2023-03-17T05:07:58.555" v="550" actId="1035"/>
          <ac:cxnSpMkLst>
            <pc:docMk/>
            <pc:sldMk cId="3843697088" sldId="487"/>
            <ac:cxnSpMk id="125" creationId="{62A87B09-0077-D6D8-691F-7E47EC309BE8}"/>
          </ac:cxnSpMkLst>
        </pc:cxnChg>
        <pc:cxnChg chg="add mod ord">
          <ac:chgData name="Kazuyuki WADA" userId="8de5feb3-c25c-4ae9-a5d0-f82d8424e8a4" providerId="ADAL" clId="{78ED0CAA-D2B7-46A0-85F6-869BB95276BA}" dt="2023-03-17T05:07:58.555" v="550" actId="1035"/>
          <ac:cxnSpMkLst>
            <pc:docMk/>
            <pc:sldMk cId="3843697088" sldId="487"/>
            <ac:cxnSpMk id="126" creationId="{9FBDB6BB-998B-FF74-476C-6E4B3473ABA3}"/>
          </ac:cxnSpMkLst>
        </pc:cxnChg>
        <pc:cxnChg chg="add mod">
          <ac:chgData name="Kazuyuki WADA" userId="8de5feb3-c25c-4ae9-a5d0-f82d8424e8a4" providerId="ADAL" clId="{78ED0CAA-D2B7-46A0-85F6-869BB95276BA}" dt="2023-03-17T05:07:58.555" v="550" actId="1035"/>
          <ac:cxnSpMkLst>
            <pc:docMk/>
            <pc:sldMk cId="3843697088" sldId="487"/>
            <ac:cxnSpMk id="172" creationId="{694E4728-CC18-8273-E752-CD0FFF8F438B}"/>
          </ac:cxnSpMkLst>
        </pc:cxnChg>
        <pc:cxnChg chg="add mod">
          <ac:chgData name="Kazuyuki WADA" userId="8de5feb3-c25c-4ae9-a5d0-f82d8424e8a4" providerId="ADAL" clId="{78ED0CAA-D2B7-46A0-85F6-869BB95276BA}" dt="2023-03-17T05:07:58.555" v="550" actId="1035"/>
          <ac:cxnSpMkLst>
            <pc:docMk/>
            <pc:sldMk cId="3843697088" sldId="487"/>
            <ac:cxnSpMk id="175" creationId="{3144CCC4-B9F3-221B-22D3-2AF0ECEF006B}"/>
          </ac:cxnSpMkLst>
        </pc:cxnChg>
        <pc:cxnChg chg="add del mod">
          <ac:chgData name="Kazuyuki WADA" userId="8de5feb3-c25c-4ae9-a5d0-f82d8424e8a4" providerId="ADAL" clId="{78ED0CAA-D2B7-46A0-85F6-869BB95276BA}" dt="2023-03-17T04:46:09.376" v="307" actId="478"/>
          <ac:cxnSpMkLst>
            <pc:docMk/>
            <pc:sldMk cId="3843697088" sldId="487"/>
            <ac:cxnSpMk id="181" creationId="{3D8BF5A9-9E5C-1131-4996-C580895A6839}"/>
          </ac:cxnSpMkLst>
        </pc:cxnChg>
        <pc:cxnChg chg="add del mod">
          <ac:chgData name="Kazuyuki WADA" userId="8de5feb3-c25c-4ae9-a5d0-f82d8424e8a4" providerId="ADAL" clId="{78ED0CAA-D2B7-46A0-85F6-869BB95276BA}" dt="2023-03-17T08:01:09.688" v="4897" actId="478"/>
          <ac:cxnSpMkLst>
            <pc:docMk/>
            <pc:sldMk cId="3843697088" sldId="487"/>
            <ac:cxnSpMk id="184" creationId="{7437F1DE-B644-0BEE-2226-2F6EE2457E3D}"/>
          </ac:cxnSpMkLst>
        </pc:cxnChg>
        <pc:cxnChg chg="add del mod">
          <ac:chgData name="Kazuyuki WADA" userId="8de5feb3-c25c-4ae9-a5d0-f82d8424e8a4" providerId="ADAL" clId="{78ED0CAA-D2B7-46A0-85F6-869BB95276BA}" dt="2023-03-17T05:05:50.337" v="521" actId="478"/>
          <ac:cxnSpMkLst>
            <pc:docMk/>
            <pc:sldMk cId="3843697088" sldId="487"/>
            <ac:cxnSpMk id="185" creationId="{E6F9951E-1755-24F0-86AB-C688D6C48ABA}"/>
          </ac:cxnSpMkLst>
        </pc:cxnChg>
        <pc:cxnChg chg="add del mod">
          <ac:chgData name="Kazuyuki WADA" userId="8de5feb3-c25c-4ae9-a5d0-f82d8424e8a4" providerId="ADAL" clId="{78ED0CAA-D2B7-46A0-85F6-869BB95276BA}" dt="2023-03-17T08:01:09.688" v="4897" actId="478"/>
          <ac:cxnSpMkLst>
            <pc:docMk/>
            <pc:sldMk cId="3843697088" sldId="487"/>
            <ac:cxnSpMk id="186" creationId="{65D24496-BF3A-B517-90B5-34D96A8E84CB}"/>
          </ac:cxnSpMkLst>
        </pc:cxnChg>
        <pc:cxnChg chg="add del mod">
          <ac:chgData name="Kazuyuki WADA" userId="8de5feb3-c25c-4ae9-a5d0-f82d8424e8a4" providerId="ADAL" clId="{78ED0CAA-D2B7-46A0-85F6-869BB95276BA}" dt="2023-03-17T08:01:09.688" v="4897" actId="478"/>
          <ac:cxnSpMkLst>
            <pc:docMk/>
            <pc:sldMk cId="3843697088" sldId="487"/>
            <ac:cxnSpMk id="188" creationId="{6E2F015A-3AA1-45CA-8FB8-E27170BEEB1F}"/>
          </ac:cxnSpMkLst>
        </pc:cxnChg>
        <pc:cxnChg chg="add del mod">
          <ac:chgData name="Kazuyuki WADA" userId="8de5feb3-c25c-4ae9-a5d0-f82d8424e8a4" providerId="ADAL" clId="{78ED0CAA-D2B7-46A0-85F6-869BB95276BA}" dt="2023-03-17T08:01:09.688" v="4897" actId="478"/>
          <ac:cxnSpMkLst>
            <pc:docMk/>
            <pc:sldMk cId="3843697088" sldId="487"/>
            <ac:cxnSpMk id="192" creationId="{96B8BCD1-BF83-C63E-BF43-A639E1CF8D3A}"/>
          </ac:cxnSpMkLst>
        </pc:cxnChg>
        <pc:cxnChg chg="add del mod">
          <ac:chgData name="Kazuyuki WADA" userId="8de5feb3-c25c-4ae9-a5d0-f82d8424e8a4" providerId="ADAL" clId="{78ED0CAA-D2B7-46A0-85F6-869BB95276BA}" dt="2023-03-17T04:40:27.114" v="227" actId="478"/>
          <ac:cxnSpMkLst>
            <pc:docMk/>
            <pc:sldMk cId="3843697088" sldId="487"/>
            <ac:cxnSpMk id="195" creationId="{94B10655-45E4-A100-6F94-73B575EAB322}"/>
          </ac:cxnSpMkLst>
        </pc:cxnChg>
        <pc:cxnChg chg="mod">
          <ac:chgData name="Kazuyuki WADA" userId="8de5feb3-c25c-4ae9-a5d0-f82d8424e8a4" providerId="ADAL" clId="{78ED0CAA-D2B7-46A0-85F6-869BB95276BA}" dt="2023-03-17T04:37:20.523" v="198" actId="1582"/>
          <ac:cxnSpMkLst>
            <pc:docMk/>
            <pc:sldMk cId="3843697088" sldId="487"/>
            <ac:cxnSpMk id="199" creationId="{2971EB88-1A7A-C3AC-B170-71CD5312AC89}"/>
          </ac:cxnSpMkLst>
        </pc:cxnChg>
        <pc:cxnChg chg="mod">
          <ac:chgData name="Kazuyuki WADA" userId="8de5feb3-c25c-4ae9-a5d0-f82d8424e8a4" providerId="ADAL" clId="{78ED0CAA-D2B7-46A0-85F6-869BB95276BA}" dt="2023-03-17T04:37:20.523" v="198" actId="1582"/>
          <ac:cxnSpMkLst>
            <pc:docMk/>
            <pc:sldMk cId="3843697088" sldId="487"/>
            <ac:cxnSpMk id="200" creationId="{2707B534-7FE2-3541-E2FE-2212655647D0}"/>
          </ac:cxnSpMkLst>
        </pc:cxnChg>
        <pc:cxnChg chg="mod">
          <ac:chgData name="Kazuyuki WADA" userId="8de5feb3-c25c-4ae9-a5d0-f82d8424e8a4" providerId="ADAL" clId="{78ED0CAA-D2B7-46A0-85F6-869BB95276BA}" dt="2023-03-17T04:37:20.523" v="198" actId="1582"/>
          <ac:cxnSpMkLst>
            <pc:docMk/>
            <pc:sldMk cId="3843697088" sldId="487"/>
            <ac:cxnSpMk id="201" creationId="{3F19405B-DDBE-33BE-D24F-522D44AB373A}"/>
          </ac:cxnSpMkLst>
        </pc:cxnChg>
        <pc:cxnChg chg="add del mod">
          <ac:chgData name="Kazuyuki WADA" userId="8de5feb3-c25c-4ae9-a5d0-f82d8424e8a4" providerId="ADAL" clId="{78ED0CAA-D2B7-46A0-85F6-869BB95276BA}" dt="2023-03-17T04:46:09.376" v="307" actId="478"/>
          <ac:cxnSpMkLst>
            <pc:docMk/>
            <pc:sldMk cId="3843697088" sldId="487"/>
            <ac:cxnSpMk id="212" creationId="{2234553D-3F7C-3A76-8564-205A4D18EB0B}"/>
          </ac:cxnSpMkLst>
        </pc:cxnChg>
        <pc:cxnChg chg="add del mod">
          <ac:chgData name="Kazuyuki WADA" userId="8de5feb3-c25c-4ae9-a5d0-f82d8424e8a4" providerId="ADAL" clId="{78ED0CAA-D2B7-46A0-85F6-869BB95276BA}" dt="2023-03-17T08:01:09.688" v="4897" actId="478"/>
          <ac:cxnSpMkLst>
            <pc:docMk/>
            <pc:sldMk cId="3843697088" sldId="487"/>
            <ac:cxnSpMk id="216" creationId="{144E377A-3481-E117-547F-AD980881375C}"/>
          </ac:cxnSpMkLst>
        </pc:cxnChg>
        <pc:cxnChg chg="add del mod">
          <ac:chgData name="Kazuyuki WADA" userId="8de5feb3-c25c-4ae9-a5d0-f82d8424e8a4" providerId="ADAL" clId="{78ED0CAA-D2B7-46A0-85F6-869BB95276BA}" dt="2023-03-17T08:01:09.688" v="4897" actId="478"/>
          <ac:cxnSpMkLst>
            <pc:docMk/>
            <pc:sldMk cId="3843697088" sldId="487"/>
            <ac:cxnSpMk id="217" creationId="{C148D55D-D9AC-6B3E-D07B-58B7B3FA2A31}"/>
          </ac:cxnSpMkLst>
        </pc:cxnChg>
        <pc:cxnChg chg="add del mod">
          <ac:chgData name="Kazuyuki WADA" userId="8de5feb3-c25c-4ae9-a5d0-f82d8424e8a4" providerId="ADAL" clId="{78ED0CAA-D2B7-46A0-85F6-869BB95276BA}" dt="2023-03-17T08:01:09.688" v="4897" actId="478"/>
          <ac:cxnSpMkLst>
            <pc:docMk/>
            <pc:sldMk cId="3843697088" sldId="487"/>
            <ac:cxnSpMk id="219" creationId="{3F254A78-8C2C-6EE9-5354-44006F8F5209}"/>
          </ac:cxnSpMkLst>
        </pc:cxnChg>
        <pc:cxnChg chg="add del mod">
          <ac:chgData name="Kazuyuki WADA" userId="8de5feb3-c25c-4ae9-a5d0-f82d8424e8a4" providerId="ADAL" clId="{78ED0CAA-D2B7-46A0-85F6-869BB95276BA}" dt="2023-03-17T08:01:09.688" v="4897" actId="478"/>
          <ac:cxnSpMkLst>
            <pc:docMk/>
            <pc:sldMk cId="3843697088" sldId="487"/>
            <ac:cxnSpMk id="221" creationId="{643F3D13-155C-3918-2C2C-14F63439BBFC}"/>
          </ac:cxnSpMkLst>
        </pc:cxnChg>
        <pc:cxnChg chg="add del mod">
          <ac:chgData name="Kazuyuki WADA" userId="8de5feb3-c25c-4ae9-a5d0-f82d8424e8a4" providerId="ADAL" clId="{78ED0CAA-D2B7-46A0-85F6-869BB95276BA}" dt="2023-03-17T08:01:09.688" v="4897" actId="478"/>
          <ac:cxnSpMkLst>
            <pc:docMk/>
            <pc:sldMk cId="3843697088" sldId="487"/>
            <ac:cxnSpMk id="222" creationId="{A641BFCE-D65D-3513-0C6D-9D6AAF03ED08}"/>
          </ac:cxnSpMkLst>
        </pc:cxnChg>
        <pc:cxnChg chg="add del mod">
          <ac:chgData name="Kazuyuki WADA" userId="8de5feb3-c25c-4ae9-a5d0-f82d8424e8a4" providerId="ADAL" clId="{78ED0CAA-D2B7-46A0-85F6-869BB95276BA}" dt="2023-03-17T08:01:09.688" v="4897" actId="478"/>
          <ac:cxnSpMkLst>
            <pc:docMk/>
            <pc:sldMk cId="3843697088" sldId="487"/>
            <ac:cxnSpMk id="223" creationId="{928EC39B-C219-B458-C31D-796867C81413}"/>
          </ac:cxnSpMkLst>
        </pc:cxnChg>
        <pc:cxnChg chg="add del mod">
          <ac:chgData name="Kazuyuki WADA" userId="8de5feb3-c25c-4ae9-a5d0-f82d8424e8a4" providerId="ADAL" clId="{78ED0CAA-D2B7-46A0-85F6-869BB95276BA}" dt="2023-03-17T08:01:09.688" v="4897" actId="478"/>
          <ac:cxnSpMkLst>
            <pc:docMk/>
            <pc:sldMk cId="3843697088" sldId="487"/>
            <ac:cxnSpMk id="226" creationId="{52E7E705-A2E6-4480-C95B-FF4D988B53E4}"/>
          </ac:cxnSpMkLst>
        </pc:cxnChg>
        <pc:cxnChg chg="add del mod">
          <ac:chgData name="Kazuyuki WADA" userId="8de5feb3-c25c-4ae9-a5d0-f82d8424e8a4" providerId="ADAL" clId="{78ED0CAA-D2B7-46A0-85F6-869BB95276BA}" dt="2023-03-17T08:01:09.688" v="4897" actId="478"/>
          <ac:cxnSpMkLst>
            <pc:docMk/>
            <pc:sldMk cId="3843697088" sldId="487"/>
            <ac:cxnSpMk id="227" creationId="{F1372A6D-5E9F-E5B3-78C5-A8ACAE053A27}"/>
          </ac:cxnSpMkLst>
        </pc:cxnChg>
        <pc:cxnChg chg="add del mod">
          <ac:chgData name="Kazuyuki WADA" userId="8de5feb3-c25c-4ae9-a5d0-f82d8424e8a4" providerId="ADAL" clId="{78ED0CAA-D2B7-46A0-85F6-869BB95276BA}" dt="2023-03-17T08:01:09.688" v="4897" actId="478"/>
          <ac:cxnSpMkLst>
            <pc:docMk/>
            <pc:sldMk cId="3843697088" sldId="487"/>
            <ac:cxnSpMk id="231" creationId="{50190EE9-3F65-63BD-B2EC-6DA183B3F74F}"/>
          </ac:cxnSpMkLst>
        </pc:cxnChg>
        <pc:cxnChg chg="add del mod">
          <ac:chgData name="Kazuyuki WADA" userId="8de5feb3-c25c-4ae9-a5d0-f82d8424e8a4" providerId="ADAL" clId="{78ED0CAA-D2B7-46A0-85F6-869BB95276BA}" dt="2023-03-17T08:01:09.688" v="4897" actId="478"/>
          <ac:cxnSpMkLst>
            <pc:docMk/>
            <pc:sldMk cId="3843697088" sldId="487"/>
            <ac:cxnSpMk id="233" creationId="{32F5FEFA-B918-E04E-063C-96048E4FF5BF}"/>
          </ac:cxnSpMkLst>
        </pc:cxnChg>
        <pc:cxnChg chg="add del mod">
          <ac:chgData name="Kazuyuki WADA" userId="8de5feb3-c25c-4ae9-a5d0-f82d8424e8a4" providerId="ADAL" clId="{78ED0CAA-D2B7-46A0-85F6-869BB95276BA}" dt="2023-03-17T04:37:32.336" v="200" actId="478"/>
          <ac:cxnSpMkLst>
            <pc:docMk/>
            <pc:sldMk cId="3843697088" sldId="487"/>
            <ac:cxnSpMk id="236" creationId="{3876032E-E556-D7B7-0B55-D4CF4C942257}"/>
          </ac:cxnSpMkLst>
        </pc:cxnChg>
        <pc:cxnChg chg="add del mod">
          <ac:chgData name="Kazuyuki WADA" userId="8de5feb3-c25c-4ae9-a5d0-f82d8424e8a4" providerId="ADAL" clId="{78ED0CAA-D2B7-46A0-85F6-869BB95276BA}" dt="2023-03-17T08:01:09.688" v="4897" actId="478"/>
          <ac:cxnSpMkLst>
            <pc:docMk/>
            <pc:sldMk cId="3843697088" sldId="487"/>
            <ac:cxnSpMk id="243" creationId="{C471BAA5-6142-4F74-F6E5-C8E42279799D}"/>
          </ac:cxnSpMkLst>
        </pc:cxnChg>
        <pc:cxnChg chg="add del mod">
          <ac:chgData name="Kazuyuki WADA" userId="8de5feb3-c25c-4ae9-a5d0-f82d8424e8a4" providerId="ADAL" clId="{78ED0CAA-D2B7-46A0-85F6-869BB95276BA}" dt="2023-03-17T05:05:39.299" v="520" actId="478"/>
          <ac:cxnSpMkLst>
            <pc:docMk/>
            <pc:sldMk cId="3843697088" sldId="487"/>
            <ac:cxnSpMk id="254" creationId="{3EA3E92B-4A63-32CB-4F38-7D45AEBAA5D1}"/>
          </ac:cxnSpMkLst>
        </pc:cxnChg>
        <pc:cxnChg chg="add del mod">
          <ac:chgData name="Kazuyuki WADA" userId="8de5feb3-c25c-4ae9-a5d0-f82d8424e8a4" providerId="ADAL" clId="{78ED0CAA-D2B7-46A0-85F6-869BB95276BA}" dt="2023-03-17T05:05:39.299" v="520" actId="478"/>
          <ac:cxnSpMkLst>
            <pc:docMk/>
            <pc:sldMk cId="3843697088" sldId="487"/>
            <ac:cxnSpMk id="256" creationId="{40400825-D994-C8B4-C3F3-F397E88B936A}"/>
          </ac:cxnSpMkLst>
        </pc:cxnChg>
        <pc:cxnChg chg="add del mod">
          <ac:chgData name="Kazuyuki WADA" userId="8de5feb3-c25c-4ae9-a5d0-f82d8424e8a4" providerId="ADAL" clId="{78ED0CAA-D2B7-46A0-85F6-869BB95276BA}" dt="2023-03-17T05:05:39.299" v="520" actId="478"/>
          <ac:cxnSpMkLst>
            <pc:docMk/>
            <pc:sldMk cId="3843697088" sldId="487"/>
            <ac:cxnSpMk id="258" creationId="{50158143-5291-BFFB-0D33-0BFBEF6FB12B}"/>
          </ac:cxnSpMkLst>
        </pc:cxnChg>
        <pc:cxnChg chg="add del mod">
          <ac:chgData name="Kazuyuki WADA" userId="8de5feb3-c25c-4ae9-a5d0-f82d8424e8a4" providerId="ADAL" clId="{78ED0CAA-D2B7-46A0-85F6-869BB95276BA}" dt="2023-03-17T05:05:39.299" v="520" actId="478"/>
          <ac:cxnSpMkLst>
            <pc:docMk/>
            <pc:sldMk cId="3843697088" sldId="487"/>
            <ac:cxnSpMk id="260" creationId="{A74C1256-A027-00C3-D7DB-37AE69FA45D2}"/>
          </ac:cxnSpMkLst>
        </pc:cxnChg>
        <pc:cxnChg chg="mod">
          <ac:chgData name="Kazuyuki WADA" userId="8de5feb3-c25c-4ae9-a5d0-f82d8424e8a4" providerId="ADAL" clId="{78ED0CAA-D2B7-46A0-85F6-869BB95276BA}" dt="2023-03-17T04:45:42.668" v="302"/>
          <ac:cxnSpMkLst>
            <pc:docMk/>
            <pc:sldMk cId="3843697088" sldId="487"/>
            <ac:cxnSpMk id="265" creationId="{84451AB6-D48B-BBEC-007F-62471AC579CC}"/>
          </ac:cxnSpMkLst>
        </pc:cxnChg>
        <pc:cxnChg chg="mod">
          <ac:chgData name="Kazuyuki WADA" userId="8de5feb3-c25c-4ae9-a5d0-f82d8424e8a4" providerId="ADAL" clId="{78ED0CAA-D2B7-46A0-85F6-869BB95276BA}" dt="2023-03-17T04:45:42.668" v="302"/>
          <ac:cxnSpMkLst>
            <pc:docMk/>
            <pc:sldMk cId="3843697088" sldId="487"/>
            <ac:cxnSpMk id="266" creationId="{3C0EF3E4-71E5-36A4-8A05-9BF2F6329FB3}"/>
          </ac:cxnSpMkLst>
        </pc:cxnChg>
        <pc:cxnChg chg="mod">
          <ac:chgData name="Kazuyuki WADA" userId="8de5feb3-c25c-4ae9-a5d0-f82d8424e8a4" providerId="ADAL" clId="{78ED0CAA-D2B7-46A0-85F6-869BB95276BA}" dt="2023-03-17T04:45:42.668" v="302"/>
          <ac:cxnSpMkLst>
            <pc:docMk/>
            <pc:sldMk cId="3843697088" sldId="487"/>
            <ac:cxnSpMk id="267" creationId="{C6BBD7F2-CB71-ECD5-8609-91C0EB594066}"/>
          </ac:cxnSpMkLst>
        </pc:cxnChg>
        <pc:cxnChg chg="mod">
          <ac:chgData name="Kazuyuki WADA" userId="8de5feb3-c25c-4ae9-a5d0-f82d8424e8a4" providerId="ADAL" clId="{78ED0CAA-D2B7-46A0-85F6-869BB95276BA}" dt="2023-03-17T04:45:42.668" v="302"/>
          <ac:cxnSpMkLst>
            <pc:docMk/>
            <pc:sldMk cId="3843697088" sldId="487"/>
            <ac:cxnSpMk id="268" creationId="{5F8DE499-D8DC-D2AF-1D11-E848F0DC46E8}"/>
          </ac:cxnSpMkLst>
        </pc:cxnChg>
        <pc:cxnChg chg="add del mod">
          <ac:chgData name="Kazuyuki WADA" userId="8de5feb3-c25c-4ae9-a5d0-f82d8424e8a4" providerId="ADAL" clId="{78ED0CAA-D2B7-46A0-85F6-869BB95276BA}" dt="2023-03-17T08:01:09.688" v="4897" actId="478"/>
          <ac:cxnSpMkLst>
            <pc:docMk/>
            <pc:sldMk cId="3843697088" sldId="487"/>
            <ac:cxnSpMk id="275" creationId="{2EC5B0C7-F4CE-184D-BEAD-66D4DA40D657}"/>
          </ac:cxnSpMkLst>
        </pc:cxnChg>
        <pc:cxnChg chg="mod">
          <ac:chgData name="Kazuyuki WADA" userId="8de5feb3-c25c-4ae9-a5d0-f82d8424e8a4" providerId="ADAL" clId="{78ED0CAA-D2B7-46A0-85F6-869BB95276BA}" dt="2023-03-17T05:07:58.555" v="550" actId="1035"/>
          <ac:cxnSpMkLst>
            <pc:docMk/>
            <pc:sldMk cId="3843697088" sldId="487"/>
            <ac:cxnSpMk id="277" creationId="{F12D6FE5-2390-D723-95D4-9E69D6219703}"/>
          </ac:cxnSpMkLst>
        </pc:cxnChg>
        <pc:cxnChg chg="mod">
          <ac:chgData name="Kazuyuki WADA" userId="8de5feb3-c25c-4ae9-a5d0-f82d8424e8a4" providerId="ADAL" clId="{78ED0CAA-D2B7-46A0-85F6-869BB95276BA}" dt="2023-03-17T05:07:58.555" v="550" actId="1035"/>
          <ac:cxnSpMkLst>
            <pc:docMk/>
            <pc:sldMk cId="3843697088" sldId="487"/>
            <ac:cxnSpMk id="278" creationId="{CC42CEF2-D77D-93C1-60D6-1E5FB138A7B1}"/>
          </ac:cxnSpMkLst>
        </pc:cxnChg>
        <pc:cxnChg chg="mod">
          <ac:chgData name="Kazuyuki WADA" userId="8de5feb3-c25c-4ae9-a5d0-f82d8424e8a4" providerId="ADAL" clId="{78ED0CAA-D2B7-46A0-85F6-869BB95276BA}" dt="2023-03-17T05:07:58.555" v="550" actId="1035"/>
          <ac:cxnSpMkLst>
            <pc:docMk/>
            <pc:sldMk cId="3843697088" sldId="487"/>
            <ac:cxnSpMk id="279" creationId="{56C33A40-9923-F30A-691A-A789CC86898F}"/>
          </ac:cxnSpMkLst>
        </pc:cxnChg>
        <pc:cxnChg chg="mod">
          <ac:chgData name="Kazuyuki WADA" userId="8de5feb3-c25c-4ae9-a5d0-f82d8424e8a4" providerId="ADAL" clId="{78ED0CAA-D2B7-46A0-85F6-869BB95276BA}" dt="2023-03-17T05:07:58.555" v="550" actId="1035"/>
          <ac:cxnSpMkLst>
            <pc:docMk/>
            <pc:sldMk cId="3843697088" sldId="487"/>
            <ac:cxnSpMk id="280" creationId="{1E8D7331-D290-47FA-9E3A-18C601FF922C}"/>
          </ac:cxnSpMkLst>
        </pc:cxnChg>
      </pc:sldChg>
      <pc:sldChg chg="addSp delSp modSp add mod">
        <pc:chgData name="Kazuyuki WADA" userId="8de5feb3-c25c-4ae9-a5d0-f82d8424e8a4" providerId="ADAL" clId="{78ED0CAA-D2B7-46A0-85F6-869BB95276BA}" dt="2023-03-17T07:14:59.454" v="3602" actId="1035"/>
        <pc:sldMkLst>
          <pc:docMk/>
          <pc:sldMk cId="594341999" sldId="488"/>
        </pc:sldMkLst>
        <pc:spChg chg="mod">
          <ac:chgData name="Kazuyuki WADA" userId="8de5feb3-c25c-4ae9-a5d0-f82d8424e8a4" providerId="ADAL" clId="{78ED0CAA-D2B7-46A0-85F6-869BB95276BA}" dt="2023-03-17T06:55:11.830" v="3222" actId="20577"/>
          <ac:spMkLst>
            <pc:docMk/>
            <pc:sldMk cId="594341999" sldId="488"/>
            <ac:spMk id="2" creationId="{4E7099DE-6954-F661-0C3F-897CD9EEE140}"/>
          </ac:spMkLst>
        </pc:spChg>
        <pc:spChg chg="del">
          <ac:chgData name="Kazuyuki WADA" userId="8de5feb3-c25c-4ae9-a5d0-f82d8424e8a4" providerId="ADAL" clId="{78ED0CAA-D2B7-46A0-85F6-869BB95276BA}" dt="2023-03-17T05:08:33.836" v="551" actId="478"/>
          <ac:spMkLst>
            <pc:docMk/>
            <pc:sldMk cId="594341999" sldId="488"/>
            <ac:spMk id="3" creationId="{3A2F57C7-F98E-A419-C9FD-BCD15C860021}"/>
          </ac:spMkLst>
        </pc:spChg>
        <pc:spChg chg="del">
          <ac:chgData name="Kazuyuki WADA" userId="8de5feb3-c25c-4ae9-a5d0-f82d8424e8a4" providerId="ADAL" clId="{78ED0CAA-D2B7-46A0-85F6-869BB95276BA}" dt="2023-03-17T05:08:33.836" v="551" actId="478"/>
          <ac:spMkLst>
            <pc:docMk/>
            <pc:sldMk cId="594341999" sldId="488"/>
            <ac:spMk id="5" creationId="{0CDCDA83-E2B0-8CB4-7462-D9BEB2934C15}"/>
          </ac:spMkLst>
        </pc:spChg>
        <pc:spChg chg="del">
          <ac:chgData name="Kazuyuki WADA" userId="8de5feb3-c25c-4ae9-a5d0-f82d8424e8a4" providerId="ADAL" clId="{78ED0CAA-D2B7-46A0-85F6-869BB95276BA}" dt="2023-03-17T05:08:33.836" v="551" actId="478"/>
          <ac:spMkLst>
            <pc:docMk/>
            <pc:sldMk cId="594341999" sldId="488"/>
            <ac:spMk id="9" creationId="{CA348B71-C40A-B95F-245A-902E0F6AC43A}"/>
          </ac:spMkLst>
        </pc:spChg>
        <pc:spChg chg="del">
          <ac:chgData name="Kazuyuki WADA" userId="8de5feb3-c25c-4ae9-a5d0-f82d8424e8a4" providerId="ADAL" clId="{78ED0CAA-D2B7-46A0-85F6-869BB95276BA}" dt="2023-03-17T05:08:33.836" v="551" actId="478"/>
          <ac:spMkLst>
            <pc:docMk/>
            <pc:sldMk cId="594341999" sldId="488"/>
            <ac:spMk id="11" creationId="{7EEFE926-440E-F593-BCF7-8DBD445F7EC3}"/>
          </ac:spMkLst>
        </pc:spChg>
        <pc:spChg chg="del">
          <ac:chgData name="Kazuyuki WADA" userId="8de5feb3-c25c-4ae9-a5d0-f82d8424e8a4" providerId="ADAL" clId="{78ED0CAA-D2B7-46A0-85F6-869BB95276BA}" dt="2023-03-17T05:08:33.836" v="551" actId="478"/>
          <ac:spMkLst>
            <pc:docMk/>
            <pc:sldMk cId="594341999" sldId="488"/>
            <ac:spMk id="12" creationId="{26287487-5E77-7953-C3E9-D7D0C2C601A5}"/>
          </ac:spMkLst>
        </pc:spChg>
        <pc:spChg chg="del">
          <ac:chgData name="Kazuyuki WADA" userId="8de5feb3-c25c-4ae9-a5d0-f82d8424e8a4" providerId="ADAL" clId="{78ED0CAA-D2B7-46A0-85F6-869BB95276BA}" dt="2023-03-17T05:08:33.836" v="551" actId="478"/>
          <ac:spMkLst>
            <pc:docMk/>
            <pc:sldMk cId="594341999" sldId="488"/>
            <ac:spMk id="13" creationId="{C085A2E9-D687-0A74-543E-18D42DB3B7DC}"/>
          </ac:spMkLst>
        </pc:spChg>
        <pc:spChg chg="del">
          <ac:chgData name="Kazuyuki WADA" userId="8de5feb3-c25c-4ae9-a5d0-f82d8424e8a4" providerId="ADAL" clId="{78ED0CAA-D2B7-46A0-85F6-869BB95276BA}" dt="2023-03-17T05:08:33.836" v="551" actId="478"/>
          <ac:spMkLst>
            <pc:docMk/>
            <pc:sldMk cId="594341999" sldId="488"/>
            <ac:spMk id="24" creationId="{7EA78BB2-CD5B-7E56-B812-6DEB7B4F37F0}"/>
          </ac:spMkLst>
        </pc:spChg>
        <pc:spChg chg="del">
          <ac:chgData name="Kazuyuki WADA" userId="8de5feb3-c25c-4ae9-a5d0-f82d8424e8a4" providerId="ADAL" clId="{78ED0CAA-D2B7-46A0-85F6-869BB95276BA}" dt="2023-03-17T05:08:33.836" v="551" actId="478"/>
          <ac:spMkLst>
            <pc:docMk/>
            <pc:sldMk cId="594341999" sldId="488"/>
            <ac:spMk id="26" creationId="{7B197BDD-95A7-A136-6722-BF980B1108B6}"/>
          </ac:spMkLst>
        </pc:spChg>
        <pc:spChg chg="del">
          <ac:chgData name="Kazuyuki WADA" userId="8de5feb3-c25c-4ae9-a5d0-f82d8424e8a4" providerId="ADAL" clId="{78ED0CAA-D2B7-46A0-85F6-869BB95276BA}" dt="2023-03-17T05:08:33.836" v="551" actId="478"/>
          <ac:spMkLst>
            <pc:docMk/>
            <pc:sldMk cId="594341999" sldId="488"/>
            <ac:spMk id="32" creationId="{08CBB95D-8617-40A1-5DA1-0E9EBD55786C}"/>
          </ac:spMkLst>
        </pc:spChg>
        <pc:spChg chg="del">
          <ac:chgData name="Kazuyuki WADA" userId="8de5feb3-c25c-4ae9-a5d0-f82d8424e8a4" providerId="ADAL" clId="{78ED0CAA-D2B7-46A0-85F6-869BB95276BA}" dt="2023-03-17T05:08:33.836" v="551" actId="478"/>
          <ac:spMkLst>
            <pc:docMk/>
            <pc:sldMk cId="594341999" sldId="488"/>
            <ac:spMk id="34" creationId="{234C86BD-6A01-2A80-9487-19C03A9B7EC8}"/>
          </ac:spMkLst>
        </pc:spChg>
        <pc:spChg chg="del">
          <ac:chgData name="Kazuyuki WADA" userId="8de5feb3-c25c-4ae9-a5d0-f82d8424e8a4" providerId="ADAL" clId="{78ED0CAA-D2B7-46A0-85F6-869BB95276BA}" dt="2023-03-17T05:08:33.836" v="551" actId="478"/>
          <ac:spMkLst>
            <pc:docMk/>
            <pc:sldMk cId="594341999" sldId="488"/>
            <ac:spMk id="36" creationId="{C87518E2-9452-FEED-A1A1-FEA32FE8606B}"/>
          </ac:spMkLst>
        </pc:spChg>
        <pc:spChg chg="del">
          <ac:chgData name="Kazuyuki WADA" userId="8de5feb3-c25c-4ae9-a5d0-f82d8424e8a4" providerId="ADAL" clId="{78ED0CAA-D2B7-46A0-85F6-869BB95276BA}" dt="2023-03-17T05:08:33.836" v="551" actId="478"/>
          <ac:spMkLst>
            <pc:docMk/>
            <pc:sldMk cId="594341999" sldId="488"/>
            <ac:spMk id="37" creationId="{DA407E83-9B85-2FE5-A860-25294D4BAB01}"/>
          </ac:spMkLst>
        </pc:spChg>
        <pc:spChg chg="del">
          <ac:chgData name="Kazuyuki WADA" userId="8de5feb3-c25c-4ae9-a5d0-f82d8424e8a4" providerId="ADAL" clId="{78ED0CAA-D2B7-46A0-85F6-869BB95276BA}" dt="2023-03-17T05:08:33.836" v="551" actId="478"/>
          <ac:spMkLst>
            <pc:docMk/>
            <pc:sldMk cId="594341999" sldId="488"/>
            <ac:spMk id="42" creationId="{F17A34B6-E43A-A01F-17E4-47EA68EBE4FB}"/>
          </ac:spMkLst>
        </pc:spChg>
        <pc:spChg chg="del">
          <ac:chgData name="Kazuyuki WADA" userId="8de5feb3-c25c-4ae9-a5d0-f82d8424e8a4" providerId="ADAL" clId="{78ED0CAA-D2B7-46A0-85F6-869BB95276BA}" dt="2023-03-17T05:08:33.836" v="551" actId="478"/>
          <ac:spMkLst>
            <pc:docMk/>
            <pc:sldMk cId="594341999" sldId="488"/>
            <ac:spMk id="45" creationId="{64C6FCC9-A7F0-653F-76D6-682C2DF70D43}"/>
          </ac:spMkLst>
        </pc:spChg>
        <pc:spChg chg="del">
          <ac:chgData name="Kazuyuki WADA" userId="8de5feb3-c25c-4ae9-a5d0-f82d8424e8a4" providerId="ADAL" clId="{78ED0CAA-D2B7-46A0-85F6-869BB95276BA}" dt="2023-03-17T05:08:33.836" v="551" actId="478"/>
          <ac:spMkLst>
            <pc:docMk/>
            <pc:sldMk cId="594341999" sldId="488"/>
            <ac:spMk id="51" creationId="{A5F253A7-C7E0-0F2A-8E35-17CB7414AB74}"/>
          </ac:spMkLst>
        </pc:spChg>
        <pc:spChg chg="del">
          <ac:chgData name="Kazuyuki WADA" userId="8de5feb3-c25c-4ae9-a5d0-f82d8424e8a4" providerId="ADAL" clId="{78ED0CAA-D2B7-46A0-85F6-869BB95276BA}" dt="2023-03-17T05:08:33.836" v="551" actId="478"/>
          <ac:spMkLst>
            <pc:docMk/>
            <pc:sldMk cId="594341999" sldId="488"/>
            <ac:spMk id="53" creationId="{F63AA12E-BE78-08B0-4F2C-2881563D5457}"/>
          </ac:spMkLst>
        </pc:spChg>
        <pc:spChg chg="del">
          <ac:chgData name="Kazuyuki WADA" userId="8de5feb3-c25c-4ae9-a5d0-f82d8424e8a4" providerId="ADAL" clId="{78ED0CAA-D2B7-46A0-85F6-869BB95276BA}" dt="2023-03-17T05:08:33.836" v="551" actId="478"/>
          <ac:spMkLst>
            <pc:docMk/>
            <pc:sldMk cId="594341999" sldId="488"/>
            <ac:spMk id="54" creationId="{05B975AF-2576-465F-8C38-E3F2BE30B65A}"/>
          </ac:spMkLst>
        </pc:spChg>
        <pc:spChg chg="del">
          <ac:chgData name="Kazuyuki WADA" userId="8de5feb3-c25c-4ae9-a5d0-f82d8424e8a4" providerId="ADAL" clId="{78ED0CAA-D2B7-46A0-85F6-869BB95276BA}" dt="2023-03-17T05:08:33.836" v="551" actId="478"/>
          <ac:spMkLst>
            <pc:docMk/>
            <pc:sldMk cId="594341999" sldId="488"/>
            <ac:spMk id="55" creationId="{6DEA79F7-B732-D30C-95AE-D48DCD874E5A}"/>
          </ac:spMkLst>
        </pc:spChg>
        <pc:spChg chg="del">
          <ac:chgData name="Kazuyuki WADA" userId="8de5feb3-c25c-4ae9-a5d0-f82d8424e8a4" providerId="ADAL" clId="{78ED0CAA-D2B7-46A0-85F6-869BB95276BA}" dt="2023-03-17T05:08:33.836" v="551" actId="478"/>
          <ac:spMkLst>
            <pc:docMk/>
            <pc:sldMk cId="594341999" sldId="488"/>
            <ac:spMk id="56" creationId="{36D062DC-DEB4-55A9-798D-66209DF7CF29}"/>
          </ac:spMkLst>
        </pc:spChg>
        <pc:spChg chg="del">
          <ac:chgData name="Kazuyuki WADA" userId="8de5feb3-c25c-4ae9-a5d0-f82d8424e8a4" providerId="ADAL" clId="{78ED0CAA-D2B7-46A0-85F6-869BB95276BA}" dt="2023-03-17T05:08:33.836" v="551" actId="478"/>
          <ac:spMkLst>
            <pc:docMk/>
            <pc:sldMk cId="594341999" sldId="488"/>
            <ac:spMk id="60" creationId="{079DAC7B-BF93-22AE-39FA-2770B740B68E}"/>
          </ac:spMkLst>
        </pc:spChg>
        <pc:spChg chg="del">
          <ac:chgData name="Kazuyuki WADA" userId="8de5feb3-c25c-4ae9-a5d0-f82d8424e8a4" providerId="ADAL" clId="{78ED0CAA-D2B7-46A0-85F6-869BB95276BA}" dt="2023-03-17T05:08:33.836" v="551" actId="478"/>
          <ac:spMkLst>
            <pc:docMk/>
            <pc:sldMk cId="594341999" sldId="488"/>
            <ac:spMk id="61" creationId="{CCFF2D3D-6A41-A1DC-F56C-91E844C67F6A}"/>
          </ac:spMkLst>
        </pc:spChg>
        <pc:spChg chg="del">
          <ac:chgData name="Kazuyuki WADA" userId="8de5feb3-c25c-4ae9-a5d0-f82d8424e8a4" providerId="ADAL" clId="{78ED0CAA-D2B7-46A0-85F6-869BB95276BA}" dt="2023-03-17T05:08:33.836" v="551" actId="478"/>
          <ac:spMkLst>
            <pc:docMk/>
            <pc:sldMk cId="594341999" sldId="488"/>
            <ac:spMk id="68" creationId="{76E96F96-C39C-0E7D-7F0F-9D933B906526}"/>
          </ac:spMkLst>
        </pc:spChg>
        <pc:spChg chg="del">
          <ac:chgData name="Kazuyuki WADA" userId="8de5feb3-c25c-4ae9-a5d0-f82d8424e8a4" providerId="ADAL" clId="{78ED0CAA-D2B7-46A0-85F6-869BB95276BA}" dt="2023-03-17T05:08:33.836" v="551" actId="478"/>
          <ac:spMkLst>
            <pc:docMk/>
            <pc:sldMk cId="594341999" sldId="488"/>
            <ac:spMk id="69" creationId="{9783C510-5462-FFC9-42D6-515D1E3EBDF6}"/>
          </ac:spMkLst>
        </pc:spChg>
        <pc:spChg chg="del">
          <ac:chgData name="Kazuyuki WADA" userId="8de5feb3-c25c-4ae9-a5d0-f82d8424e8a4" providerId="ADAL" clId="{78ED0CAA-D2B7-46A0-85F6-869BB95276BA}" dt="2023-03-17T05:08:33.836" v="551" actId="478"/>
          <ac:spMkLst>
            <pc:docMk/>
            <pc:sldMk cId="594341999" sldId="488"/>
            <ac:spMk id="72" creationId="{B75C121F-79D1-283E-1A2D-A61DE6099C13}"/>
          </ac:spMkLst>
        </pc:spChg>
        <pc:spChg chg="del">
          <ac:chgData name="Kazuyuki WADA" userId="8de5feb3-c25c-4ae9-a5d0-f82d8424e8a4" providerId="ADAL" clId="{78ED0CAA-D2B7-46A0-85F6-869BB95276BA}" dt="2023-03-17T05:08:33.836" v="551" actId="478"/>
          <ac:spMkLst>
            <pc:docMk/>
            <pc:sldMk cId="594341999" sldId="488"/>
            <ac:spMk id="73" creationId="{40C6E24F-AC7D-D664-D377-F41CD789A953}"/>
          </ac:spMkLst>
        </pc:spChg>
        <pc:spChg chg="del">
          <ac:chgData name="Kazuyuki WADA" userId="8de5feb3-c25c-4ae9-a5d0-f82d8424e8a4" providerId="ADAL" clId="{78ED0CAA-D2B7-46A0-85F6-869BB95276BA}" dt="2023-03-17T05:08:33.836" v="551" actId="478"/>
          <ac:spMkLst>
            <pc:docMk/>
            <pc:sldMk cId="594341999" sldId="488"/>
            <ac:spMk id="79" creationId="{F28ABB05-EAA1-5368-80AF-3A9F1A86AB08}"/>
          </ac:spMkLst>
        </pc:spChg>
        <pc:spChg chg="del">
          <ac:chgData name="Kazuyuki WADA" userId="8de5feb3-c25c-4ae9-a5d0-f82d8424e8a4" providerId="ADAL" clId="{78ED0CAA-D2B7-46A0-85F6-869BB95276BA}" dt="2023-03-17T05:08:33.836" v="551" actId="478"/>
          <ac:spMkLst>
            <pc:docMk/>
            <pc:sldMk cId="594341999" sldId="488"/>
            <ac:spMk id="80" creationId="{685E4A20-17A5-0396-B9D3-7F44040E176C}"/>
          </ac:spMkLst>
        </pc:spChg>
        <pc:spChg chg="del">
          <ac:chgData name="Kazuyuki WADA" userId="8de5feb3-c25c-4ae9-a5d0-f82d8424e8a4" providerId="ADAL" clId="{78ED0CAA-D2B7-46A0-85F6-869BB95276BA}" dt="2023-03-17T05:08:33.836" v="551" actId="478"/>
          <ac:spMkLst>
            <pc:docMk/>
            <pc:sldMk cId="594341999" sldId="488"/>
            <ac:spMk id="81" creationId="{18D4D9C8-551F-7535-C8B6-92840E913B23}"/>
          </ac:spMkLst>
        </pc:spChg>
        <pc:spChg chg="del">
          <ac:chgData name="Kazuyuki WADA" userId="8de5feb3-c25c-4ae9-a5d0-f82d8424e8a4" providerId="ADAL" clId="{78ED0CAA-D2B7-46A0-85F6-869BB95276BA}" dt="2023-03-17T05:08:33.836" v="551" actId="478"/>
          <ac:spMkLst>
            <pc:docMk/>
            <pc:sldMk cId="594341999" sldId="488"/>
            <ac:spMk id="82" creationId="{56F82EAC-8E5A-2A70-6874-BF7FE942493E}"/>
          </ac:spMkLst>
        </pc:spChg>
        <pc:spChg chg="del">
          <ac:chgData name="Kazuyuki WADA" userId="8de5feb3-c25c-4ae9-a5d0-f82d8424e8a4" providerId="ADAL" clId="{78ED0CAA-D2B7-46A0-85F6-869BB95276BA}" dt="2023-03-17T05:08:33.836" v="551" actId="478"/>
          <ac:spMkLst>
            <pc:docMk/>
            <pc:sldMk cId="594341999" sldId="488"/>
            <ac:spMk id="88" creationId="{A82355FD-0FAB-08A6-ED06-D35F06CBD2A7}"/>
          </ac:spMkLst>
        </pc:spChg>
        <pc:spChg chg="del">
          <ac:chgData name="Kazuyuki WADA" userId="8de5feb3-c25c-4ae9-a5d0-f82d8424e8a4" providerId="ADAL" clId="{78ED0CAA-D2B7-46A0-85F6-869BB95276BA}" dt="2023-03-17T05:08:33.836" v="551" actId="478"/>
          <ac:spMkLst>
            <pc:docMk/>
            <pc:sldMk cId="594341999" sldId="488"/>
            <ac:spMk id="94" creationId="{6DA1FE97-6D29-37BA-B72D-36EAC3887138}"/>
          </ac:spMkLst>
        </pc:spChg>
        <pc:spChg chg="del">
          <ac:chgData name="Kazuyuki WADA" userId="8de5feb3-c25c-4ae9-a5d0-f82d8424e8a4" providerId="ADAL" clId="{78ED0CAA-D2B7-46A0-85F6-869BB95276BA}" dt="2023-03-17T05:08:33.836" v="551" actId="478"/>
          <ac:spMkLst>
            <pc:docMk/>
            <pc:sldMk cId="594341999" sldId="488"/>
            <ac:spMk id="97" creationId="{69D07250-04AE-326B-2F1D-86F61C2621F2}"/>
          </ac:spMkLst>
        </pc:spChg>
        <pc:spChg chg="del">
          <ac:chgData name="Kazuyuki WADA" userId="8de5feb3-c25c-4ae9-a5d0-f82d8424e8a4" providerId="ADAL" clId="{78ED0CAA-D2B7-46A0-85F6-869BB95276BA}" dt="2023-03-17T05:08:33.836" v="551" actId="478"/>
          <ac:spMkLst>
            <pc:docMk/>
            <pc:sldMk cId="594341999" sldId="488"/>
            <ac:spMk id="98" creationId="{82CC96E4-5A89-05D3-A024-B468969DD5BB}"/>
          </ac:spMkLst>
        </pc:spChg>
        <pc:spChg chg="del">
          <ac:chgData name="Kazuyuki WADA" userId="8de5feb3-c25c-4ae9-a5d0-f82d8424e8a4" providerId="ADAL" clId="{78ED0CAA-D2B7-46A0-85F6-869BB95276BA}" dt="2023-03-17T05:08:33.836" v="551" actId="478"/>
          <ac:spMkLst>
            <pc:docMk/>
            <pc:sldMk cId="594341999" sldId="488"/>
            <ac:spMk id="100" creationId="{6B13D151-8CA4-857F-D3DD-006B23E760E8}"/>
          </ac:spMkLst>
        </pc:spChg>
        <pc:spChg chg="del">
          <ac:chgData name="Kazuyuki WADA" userId="8de5feb3-c25c-4ae9-a5d0-f82d8424e8a4" providerId="ADAL" clId="{78ED0CAA-D2B7-46A0-85F6-869BB95276BA}" dt="2023-03-17T05:08:33.836" v="551" actId="478"/>
          <ac:spMkLst>
            <pc:docMk/>
            <pc:sldMk cId="594341999" sldId="488"/>
            <ac:spMk id="101" creationId="{45D6CE7C-02A4-6462-2EB8-A7D9CDDD04AB}"/>
          </ac:spMkLst>
        </pc:spChg>
        <pc:spChg chg="del">
          <ac:chgData name="Kazuyuki WADA" userId="8de5feb3-c25c-4ae9-a5d0-f82d8424e8a4" providerId="ADAL" clId="{78ED0CAA-D2B7-46A0-85F6-869BB95276BA}" dt="2023-03-17T05:08:33.836" v="551" actId="478"/>
          <ac:spMkLst>
            <pc:docMk/>
            <pc:sldMk cId="594341999" sldId="488"/>
            <ac:spMk id="104" creationId="{83DF97A0-7BB5-0606-00D0-AD7F605B416D}"/>
          </ac:spMkLst>
        </pc:spChg>
        <pc:spChg chg="add mod">
          <ac:chgData name="Kazuyuki WADA" userId="8de5feb3-c25c-4ae9-a5d0-f82d8424e8a4" providerId="ADAL" clId="{78ED0CAA-D2B7-46A0-85F6-869BB95276BA}" dt="2023-03-17T07:13:41.552" v="3589" actId="20577"/>
          <ac:spMkLst>
            <pc:docMk/>
            <pc:sldMk cId="594341999" sldId="488"/>
            <ac:spMk id="106" creationId="{22A706DB-3230-83FC-2111-5FFB401661A5}"/>
          </ac:spMkLst>
        </pc:spChg>
        <pc:spChg chg="del">
          <ac:chgData name="Kazuyuki WADA" userId="8de5feb3-c25c-4ae9-a5d0-f82d8424e8a4" providerId="ADAL" clId="{78ED0CAA-D2B7-46A0-85F6-869BB95276BA}" dt="2023-03-17T05:08:33.836" v="551" actId="478"/>
          <ac:spMkLst>
            <pc:docMk/>
            <pc:sldMk cId="594341999" sldId="488"/>
            <ac:spMk id="107" creationId="{959F9D0B-2C7B-7F8B-C112-85BE8F00EDA1}"/>
          </ac:spMkLst>
        </pc:spChg>
        <pc:spChg chg="del">
          <ac:chgData name="Kazuyuki WADA" userId="8de5feb3-c25c-4ae9-a5d0-f82d8424e8a4" providerId="ADAL" clId="{78ED0CAA-D2B7-46A0-85F6-869BB95276BA}" dt="2023-03-17T05:08:33.836" v="551" actId="478"/>
          <ac:spMkLst>
            <pc:docMk/>
            <pc:sldMk cId="594341999" sldId="488"/>
            <ac:spMk id="108" creationId="{D9BE411A-F8D7-2300-5E78-2CCAB6838DC8}"/>
          </ac:spMkLst>
        </pc:spChg>
        <pc:spChg chg="del">
          <ac:chgData name="Kazuyuki WADA" userId="8de5feb3-c25c-4ae9-a5d0-f82d8424e8a4" providerId="ADAL" clId="{78ED0CAA-D2B7-46A0-85F6-869BB95276BA}" dt="2023-03-17T05:08:33.836" v="551" actId="478"/>
          <ac:spMkLst>
            <pc:docMk/>
            <pc:sldMk cId="594341999" sldId="488"/>
            <ac:spMk id="109" creationId="{358D4E58-3301-4232-6B30-271ED69FEEFF}"/>
          </ac:spMkLst>
        </pc:spChg>
        <pc:spChg chg="del">
          <ac:chgData name="Kazuyuki WADA" userId="8de5feb3-c25c-4ae9-a5d0-f82d8424e8a4" providerId="ADAL" clId="{78ED0CAA-D2B7-46A0-85F6-869BB95276BA}" dt="2023-03-17T05:08:33.836" v="551" actId="478"/>
          <ac:spMkLst>
            <pc:docMk/>
            <pc:sldMk cId="594341999" sldId="488"/>
            <ac:spMk id="110" creationId="{537E9631-5E24-70AA-24E6-E7B26709B6EB}"/>
          </ac:spMkLst>
        </pc:spChg>
        <pc:spChg chg="del">
          <ac:chgData name="Kazuyuki WADA" userId="8de5feb3-c25c-4ae9-a5d0-f82d8424e8a4" providerId="ADAL" clId="{78ED0CAA-D2B7-46A0-85F6-869BB95276BA}" dt="2023-03-17T05:08:33.836" v="551" actId="478"/>
          <ac:spMkLst>
            <pc:docMk/>
            <pc:sldMk cId="594341999" sldId="488"/>
            <ac:spMk id="112" creationId="{557E1BB2-D068-D79D-B3C1-4D88056A4B38}"/>
          </ac:spMkLst>
        </pc:spChg>
        <pc:spChg chg="del">
          <ac:chgData name="Kazuyuki WADA" userId="8de5feb3-c25c-4ae9-a5d0-f82d8424e8a4" providerId="ADAL" clId="{78ED0CAA-D2B7-46A0-85F6-869BB95276BA}" dt="2023-03-17T05:08:33.836" v="551" actId="478"/>
          <ac:spMkLst>
            <pc:docMk/>
            <pc:sldMk cId="594341999" sldId="488"/>
            <ac:spMk id="113" creationId="{484E1929-2AD0-40B5-007F-47D8FFC954C4}"/>
          </ac:spMkLst>
        </pc:spChg>
        <pc:spChg chg="del">
          <ac:chgData name="Kazuyuki WADA" userId="8de5feb3-c25c-4ae9-a5d0-f82d8424e8a4" providerId="ADAL" clId="{78ED0CAA-D2B7-46A0-85F6-869BB95276BA}" dt="2023-03-17T05:08:33.836" v="551" actId="478"/>
          <ac:spMkLst>
            <pc:docMk/>
            <pc:sldMk cId="594341999" sldId="488"/>
            <ac:spMk id="114" creationId="{F31B96EB-68B0-9C54-B43D-8CDE486598DF}"/>
          </ac:spMkLst>
        </pc:spChg>
        <pc:spChg chg="del">
          <ac:chgData name="Kazuyuki WADA" userId="8de5feb3-c25c-4ae9-a5d0-f82d8424e8a4" providerId="ADAL" clId="{78ED0CAA-D2B7-46A0-85F6-869BB95276BA}" dt="2023-03-17T05:08:33.836" v="551" actId="478"/>
          <ac:spMkLst>
            <pc:docMk/>
            <pc:sldMk cId="594341999" sldId="488"/>
            <ac:spMk id="118" creationId="{6785A008-3A96-62E4-19E8-D115C5A398B6}"/>
          </ac:spMkLst>
        </pc:spChg>
        <pc:spChg chg="del">
          <ac:chgData name="Kazuyuki WADA" userId="8de5feb3-c25c-4ae9-a5d0-f82d8424e8a4" providerId="ADAL" clId="{78ED0CAA-D2B7-46A0-85F6-869BB95276BA}" dt="2023-03-17T05:08:33.836" v="551" actId="478"/>
          <ac:spMkLst>
            <pc:docMk/>
            <pc:sldMk cId="594341999" sldId="488"/>
            <ac:spMk id="119" creationId="{EDA02F64-2BBD-AF2F-3BAA-4179AFBA2A8B}"/>
          </ac:spMkLst>
        </pc:spChg>
        <pc:spChg chg="del">
          <ac:chgData name="Kazuyuki WADA" userId="8de5feb3-c25c-4ae9-a5d0-f82d8424e8a4" providerId="ADAL" clId="{78ED0CAA-D2B7-46A0-85F6-869BB95276BA}" dt="2023-03-17T05:08:33.836" v="551" actId="478"/>
          <ac:spMkLst>
            <pc:docMk/>
            <pc:sldMk cId="594341999" sldId="488"/>
            <ac:spMk id="120" creationId="{5674878F-C15C-18BF-724A-BFF0C43EF9AA}"/>
          </ac:spMkLst>
        </pc:spChg>
        <pc:spChg chg="add mod">
          <ac:chgData name="Kazuyuki WADA" userId="8de5feb3-c25c-4ae9-a5d0-f82d8424e8a4" providerId="ADAL" clId="{78ED0CAA-D2B7-46A0-85F6-869BB95276BA}" dt="2023-03-17T07:14:32.690" v="3596" actId="1076"/>
          <ac:spMkLst>
            <pc:docMk/>
            <pc:sldMk cId="594341999" sldId="488"/>
            <ac:spMk id="122" creationId="{F133B1D9-D777-DF88-DDF9-957E76BDD4FA}"/>
          </ac:spMkLst>
        </pc:spChg>
        <pc:spChg chg="del">
          <ac:chgData name="Kazuyuki WADA" userId="8de5feb3-c25c-4ae9-a5d0-f82d8424e8a4" providerId="ADAL" clId="{78ED0CAA-D2B7-46A0-85F6-869BB95276BA}" dt="2023-03-17T05:08:33.836" v="551" actId="478"/>
          <ac:spMkLst>
            <pc:docMk/>
            <pc:sldMk cId="594341999" sldId="488"/>
            <ac:spMk id="127" creationId="{B75C3349-4B1E-4BA7-1627-26F452710034}"/>
          </ac:spMkLst>
        </pc:spChg>
        <pc:spChg chg="del">
          <ac:chgData name="Kazuyuki WADA" userId="8de5feb3-c25c-4ae9-a5d0-f82d8424e8a4" providerId="ADAL" clId="{78ED0CAA-D2B7-46A0-85F6-869BB95276BA}" dt="2023-03-17T05:08:33.836" v="551" actId="478"/>
          <ac:spMkLst>
            <pc:docMk/>
            <pc:sldMk cId="594341999" sldId="488"/>
            <ac:spMk id="128" creationId="{35AEFAE9-629C-94D3-17D3-EC4C727F2CDA}"/>
          </ac:spMkLst>
        </pc:spChg>
        <pc:spChg chg="del">
          <ac:chgData name="Kazuyuki WADA" userId="8de5feb3-c25c-4ae9-a5d0-f82d8424e8a4" providerId="ADAL" clId="{78ED0CAA-D2B7-46A0-85F6-869BB95276BA}" dt="2023-03-17T05:08:33.836" v="551" actId="478"/>
          <ac:spMkLst>
            <pc:docMk/>
            <pc:sldMk cId="594341999" sldId="488"/>
            <ac:spMk id="129" creationId="{27CA34AC-F2D6-31F1-E8A2-4A3056D65F66}"/>
          </ac:spMkLst>
        </pc:spChg>
        <pc:spChg chg="del">
          <ac:chgData name="Kazuyuki WADA" userId="8de5feb3-c25c-4ae9-a5d0-f82d8424e8a4" providerId="ADAL" clId="{78ED0CAA-D2B7-46A0-85F6-869BB95276BA}" dt="2023-03-17T05:08:33.836" v="551" actId="478"/>
          <ac:spMkLst>
            <pc:docMk/>
            <pc:sldMk cId="594341999" sldId="488"/>
            <ac:spMk id="130" creationId="{C747C32C-6D08-263D-480E-C85AB2B5F37F}"/>
          </ac:spMkLst>
        </pc:spChg>
        <pc:spChg chg="del">
          <ac:chgData name="Kazuyuki WADA" userId="8de5feb3-c25c-4ae9-a5d0-f82d8424e8a4" providerId="ADAL" clId="{78ED0CAA-D2B7-46A0-85F6-869BB95276BA}" dt="2023-03-17T05:08:33.836" v="551" actId="478"/>
          <ac:spMkLst>
            <pc:docMk/>
            <pc:sldMk cId="594341999" sldId="488"/>
            <ac:spMk id="131" creationId="{16F83A1E-8DA0-8418-61C6-A7025C90A68B}"/>
          </ac:spMkLst>
        </pc:spChg>
        <pc:spChg chg="del">
          <ac:chgData name="Kazuyuki WADA" userId="8de5feb3-c25c-4ae9-a5d0-f82d8424e8a4" providerId="ADAL" clId="{78ED0CAA-D2B7-46A0-85F6-869BB95276BA}" dt="2023-03-17T05:08:33.836" v="551" actId="478"/>
          <ac:spMkLst>
            <pc:docMk/>
            <pc:sldMk cId="594341999" sldId="488"/>
            <ac:spMk id="132" creationId="{98D56BB0-09C8-B0C9-4E1F-2B58C4AB5132}"/>
          </ac:spMkLst>
        </pc:spChg>
        <pc:spChg chg="del">
          <ac:chgData name="Kazuyuki WADA" userId="8de5feb3-c25c-4ae9-a5d0-f82d8424e8a4" providerId="ADAL" clId="{78ED0CAA-D2B7-46A0-85F6-869BB95276BA}" dt="2023-03-17T05:08:33.836" v="551" actId="478"/>
          <ac:spMkLst>
            <pc:docMk/>
            <pc:sldMk cId="594341999" sldId="488"/>
            <ac:spMk id="133" creationId="{3822C67C-8914-DF7B-9451-E78278B07D9D}"/>
          </ac:spMkLst>
        </pc:spChg>
        <pc:spChg chg="del">
          <ac:chgData name="Kazuyuki WADA" userId="8de5feb3-c25c-4ae9-a5d0-f82d8424e8a4" providerId="ADAL" clId="{78ED0CAA-D2B7-46A0-85F6-869BB95276BA}" dt="2023-03-17T05:08:33.836" v="551" actId="478"/>
          <ac:spMkLst>
            <pc:docMk/>
            <pc:sldMk cId="594341999" sldId="488"/>
            <ac:spMk id="135" creationId="{F87BEFE0-D1BA-DFCB-1B5B-A4093149C07A}"/>
          </ac:spMkLst>
        </pc:spChg>
        <pc:spChg chg="del">
          <ac:chgData name="Kazuyuki WADA" userId="8de5feb3-c25c-4ae9-a5d0-f82d8424e8a4" providerId="ADAL" clId="{78ED0CAA-D2B7-46A0-85F6-869BB95276BA}" dt="2023-03-17T05:08:33.836" v="551" actId="478"/>
          <ac:spMkLst>
            <pc:docMk/>
            <pc:sldMk cId="594341999" sldId="488"/>
            <ac:spMk id="136" creationId="{1678C08B-9FC3-D350-97B3-C74468AAA4A4}"/>
          </ac:spMkLst>
        </pc:spChg>
        <pc:spChg chg="del">
          <ac:chgData name="Kazuyuki WADA" userId="8de5feb3-c25c-4ae9-a5d0-f82d8424e8a4" providerId="ADAL" clId="{78ED0CAA-D2B7-46A0-85F6-869BB95276BA}" dt="2023-03-17T05:08:33.836" v="551" actId="478"/>
          <ac:spMkLst>
            <pc:docMk/>
            <pc:sldMk cId="594341999" sldId="488"/>
            <ac:spMk id="137" creationId="{0971BD54-C14A-3751-3E0C-A8F561AD1853}"/>
          </ac:spMkLst>
        </pc:spChg>
        <pc:spChg chg="del">
          <ac:chgData name="Kazuyuki WADA" userId="8de5feb3-c25c-4ae9-a5d0-f82d8424e8a4" providerId="ADAL" clId="{78ED0CAA-D2B7-46A0-85F6-869BB95276BA}" dt="2023-03-17T05:08:33.836" v="551" actId="478"/>
          <ac:spMkLst>
            <pc:docMk/>
            <pc:sldMk cId="594341999" sldId="488"/>
            <ac:spMk id="138" creationId="{A09789F6-EDAD-2BB1-176E-4FC180F98FB7}"/>
          </ac:spMkLst>
        </pc:spChg>
        <pc:spChg chg="del">
          <ac:chgData name="Kazuyuki WADA" userId="8de5feb3-c25c-4ae9-a5d0-f82d8424e8a4" providerId="ADAL" clId="{78ED0CAA-D2B7-46A0-85F6-869BB95276BA}" dt="2023-03-17T05:08:33.836" v="551" actId="478"/>
          <ac:spMkLst>
            <pc:docMk/>
            <pc:sldMk cId="594341999" sldId="488"/>
            <ac:spMk id="139" creationId="{D35434DB-3050-9421-1778-266646EC8A23}"/>
          </ac:spMkLst>
        </pc:spChg>
        <pc:spChg chg="del">
          <ac:chgData name="Kazuyuki WADA" userId="8de5feb3-c25c-4ae9-a5d0-f82d8424e8a4" providerId="ADAL" clId="{78ED0CAA-D2B7-46A0-85F6-869BB95276BA}" dt="2023-03-17T05:08:33.836" v="551" actId="478"/>
          <ac:spMkLst>
            <pc:docMk/>
            <pc:sldMk cId="594341999" sldId="488"/>
            <ac:spMk id="140" creationId="{0F613CAA-6460-9B7A-B6C1-25E9ECC5180A}"/>
          </ac:spMkLst>
        </pc:spChg>
        <pc:spChg chg="del">
          <ac:chgData name="Kazuyuki WADA" userId="8de5feb3-c25c-4ae9-a5d0-f82d8424e8a4" providerId="ADAL" clId="{78ED0CAA-D2B7-46A0-85F6-869BB95276BA}" dt="2023-03-17T05:08:33.836" v="551" actId="478"/>
          <ac:spMkLst>
            <pc:docMk/>
            <pc:sldMk cId="594341999" sldId="488"/>
            <ac:spMk id="141" creationId="{F793254D-0359-5DF8-8CF4-2618F50E7511}"/>
          </ac:spMkLst>
        </pc:spChg>
        <pc:spChg chg="del">
          <ac:chgData name="Kazuyuki WADA" userId="8de5feb3-c25c-4ae9-a5d0-f82d8424e8a4" providerId="ADAL" clId="{78ED0CAA-D2B7-46A0-85F6-869BB95276BA}" dt="2023-03-17T05:08:33.836" v="551" actId="478"/>
          <ac:spMkLst>
            <pc:docMk/>
            <pc:sldMk cId="594341999" sldId="488"/>
            <ac:spMk id="142" creationId="{CAE57129-4F2A-84F9-C189-FC7EDE11805B}"/>
          </ac:spMkLst>
        </pc:spChg>
        <pc:spChg chg="del">
          <ac:chgData name="Kazuyuki WADA" userId="8de5feb3-c25c-4ae9-a5d0-f82d8424e8a4" providerId="ADAL" clId="{78ED0CAA-D2B7-46A0-85F6-869BB95276BA}" dt="2023-03-17T05:08:33.836" v="551" actId="478"/>
          <ac:spMkLst>
            <pc:docMk/>
            <pc:sldMk cId="594341999" sldId="488"/>
            <ac:spMk id="143" creationId="{5F67FCEA-8BAC-908A-51EB-55F038F6E125}"/>
          </ac:spMkLst>
        </pc:spChg>
        <pc:spChg chg="del">
          <ac:chgData name="Kazuyuki WADA" userId="8de5feb3-c25c-4ae9-a5d0-f82d8424e8a4" providerId="ADAL" clId="{78ED0CAA-D2B7-46A0-85F6-869BB95276BA}" dt="2023-03-17T05:08:33.836" v="551" actId="478"/>
          <ac:spMkLst>
            <pc:docMk/>
            <pc:sldMk cId="594341999" sldId="488"/>
            <ac:spMk id="144" creationId="{E483FC0A-75F8-B765-4999-311FC79A253F}"/>
          </ac:spMkLst>
        </pc:spChg>
        <pc:spChg chg="del">
          <ac:chgData name="Kazuyuki WADA" userId="8de5feb3-c25c-4ae9-a5d0-f82d8424e8a4" providerId="ADAL" clId="{78ED0CAA-D2B7-46A0-85F6-869BB95276BA}" dt="2023-03-17T05:08:33.836" v="551" actId="478"/>
          <ac:spMkLst>
            <pc:docMk/>
            <pc:sldMk cId="594341999" sldId="488"/>
            <ac:spMk id="145" creationId="{9297C0BA-5A91-6B1E-A82B-A0E6F6BDBEEB}"/>
          </ac:spMkLst>
        </pc:spChg>
        <pc:spChg chg="del">
          <ac:chgData name="Kazuyuki WADA" userId="8de5feb3-c25c-4ae9-a5d0-f82d8424e8a4" providerId="ADAL" clId="{78ED0CAA-D2B7-46A0-85F6-869BB95276BA}" dt="2023-03-17T05:08:33.836" v="551" actId="478"/>
          <ac:spMkLst>
            <pc:docMk/>
            <pc:sldMk cId="594341999" sldId="488"/>
            <ac:spMk id="146" creationId="{3085BD19-7651-F4DE-8303-EADD09CD3A32}"/>
          </ac:spMkLst>
        </pc:spChg>
        <pc:spChg chg="del">
          <ac:chgData name="Kazuyuki WADA" userId="8de5feb3-c25c-4ae9-a5d0-f82d8424e8a4" providerId="ADAL" clId="{78ED0CAA-D2B7-46A0-85F6-869BB95276BA}" dt="2023-03-17T05:08:33.836" v="551" actId="478"/>
          <ac:spMkLst>
            <pc:docMk/>
            <pc:sldMk cId="594341999" sldId="488"/>
            <ac:spMk id="147" creationId="{E0AA8697-5277-2A77-BEA1-3DCF485E5D51}"/>
          </ac:spMkLst>
        </pc:spChg>
        <pc:spChg chg="del">
          <ac:chgData name="Kazuyuki WADA" userId="8de5feb3-c25c-4ae9-a5d0-f82d8424e8a4" providerId="ADAL" clId="{78ED0CAA-D2B7-46A0-85F6-869BB95276BA}" dt="2023-03-17T05:08:33.836" v="551" actId="478"/>
          <ac:spMkLst>
            <pc:docMk/>
            <pc:sldMk cId="594341999" sldId="488"/>
            <ac:spMk id="148" creationId="{D502CC74-31F4-CF56-001A-28B929B7B523}"/>
          </ac:spMkLst>
        </pc:spChg>
        <pc:spChg chg="del">
          <ac:chgData name="Kazuyuki WADA" userId="8de5feb3-c25c-4ae9-a5d0-f82d8424e8a4" providerId="ADAL" clId="{78ED0CAA-D2B7-46A0-85F6-869BB95276BA}" dt="2023-03-17T05:08:33.836" v="551" actId="478"/>
          <ac:spMkLst>
            <pc:docMk/>
            <pc:sldMk cId="594341999" sldId="488"/>
            <ac:spMk id="151" creationId="{4F52252C-A74F-8F0E-7E59-12AC9DE05C67}"/>
          </ac:spMkLst>
        </pc:spChg>
        <pc:spChg chg="del">
          <ac:chgData name="Kazuyuki WADA" userId="8de5feb3-c25c-4ae9-a5d0-f82d8424e8a4" providerId="ADAL" clId="{78ED0CAA-D2B7-46A0-85F6-869BB95276BA}" dt="2023-03-17T05:08:33.836" v="551" actId="478"/>
          <ac:spMkLst>
            <pc:docMk/>
            <pc:sldMk cId="594341999" sldId="488"/>
            <ac:spMk id="152" creationId="{7CF1495B-9114-DEE9-A1F0-F2B45145A25F}"/>
          </ac:spMkLst>
        </pc:spChg>
        <pc:spChg chg="del">
          <ac:chgData name="Kazuyuki WADA" userId="8de5feb3-c25c-4ae9-a5d0-f82d8424e8a4" providerId="ADAL" clId="{78ED0CAA-D2B7-46A0-85F6-869BB95276BA}" dt="2023-03-17T05:08:33.836" v="551" actId="478"/>
          <ac:spMkLst>
            <pc:docMk/>
            <pc:sldMk cId="594341999" sldId="488"/>
            <ac:spMk id="153" creationId="{C7C7C9B9-74A6-7B28-CF9D-4A124FAF6B7D}"/>
          </ac:spMkLst>
        </pc:spChg>
        <pc:spChg chg="del">
          <ac:chgData name="Kazuyuki WADA" userId="8de5feb3-c25c-4ae9-a5d0-f82d8424e8a4" providerId="ADAL" clId="{78ED0CAA-D2B7-46A0-85F6-869BB95276BA}" dt="2023-03-17T05:08:33.836" v="551" actId="478"/>
          <ac:spMkLst>
            <pc:docMk/>
            <pc:sldMk cId="594341999" sldId="488"/>
            <ac:spMk id="154" creationId="{67975EF1-B72F-4B98-8CD0-7CDFD8BAA0B5}"/>
          </ac:spMkLst>
        </pc:spChg>
        <pc:spChg chg="del">
          <ac:chgData name="Kazuyuki WADA" userId="8de5feb3-c25c-4ae9-a5d0-f82d8424e8a4" providerId="ADAL" clId="{78ED0CAA-D2B7-46A0-85F6-869BB95276BA}" dt="2023-03-17T05:08:33.836" v="551" actId="478"/>
          <ac:spMkLst>
            <pc:docMk/>
            <pc:sldMk cId="594341999" sldId="488"/>
            <ac:spMk id="155" creationId="{182AD5CB-C9EC-F269-616E-746B9AA5CE28}"/>
          </ac:spMkLst>
        </pc:spChg>
        <pc:spChg chg="del">
          <ac:chgData name="Kazuyuki WADA" userId="8de5feb3-c25c-4ae9-a5d0-f82d8424e8a4" providerId="ADAL" clId="{78ED0CAA-D2B7-46A0-85F6-869BB95276BA}" dt="2023-03-17T05:08:33.836" v="551" actId="478"/>
          <ac:spMkLst>
            <pc:docMk/>
            <pc:sldMk cId="594341999" sldId="488"/>
            <ac:spMk id="156" creationId="{CB939D60-D0B0-0825-E0F4-BB34A96416D2}"/>
          </ac:spMkLst>
        </pc:spChg>
        <pc:spChg chg="del">
          <ac:chgData name="Kazuyuki WADA" userId="8de5feb3-c25c-4ae9-a5d0-f82d8424e8a4" providerId="ADAL" clId="{78ED0CAA-D2B7-46A0-85F6-869BB95276BA}" dt="2023-03-17T05:08:33.836" v="551" actId="478"/>
          <ac:spMkLst>
            <pc:docMk/>
            <pc:sldMk cId="594341999" sldId="488"/>
            <ac:spMk id="160" creationId="{2C1D1D69-09E7-BF12-BB2F-8BE8C05D0818}"/>
          </ac:spMkLst>
        </pc:spChg>
        <pc:spChg chg="del">
          <ac:chgData name="Kazuyuki WADA" userId="8de5feb3-c25c-4ae9-a5d0-f82d8424e8a4" providerId="ADAL" clId="{78ED0CAA-D2B7-46A0-85F6-869BB95276BA}" dt="2023-03-17T05:08:33.836" v="551" actId="478"/>
          <ac:spMkLst>
            <pc:docMk/>
            <pc:sldMk cId="594341999" sldId="488"/>
            <ac:spMk id="169" creationId="{BD13992A-0B2D-AF08-FA8C-FCB028791F8B}"/>
          </ac:spMkLst>
        </pc:spChg>
        <pc:spChg chg="del">
          <ac:chgData name="Kazuyuki WADA" userId="8de5feb3-c25c-4ae9-a5d0-f82d8424e8a4" providerId="ADAL" clId="{78ED0CAA-D2B7-46A0-85F6-869BB95276BA}" dt="2023-03-17T05:08:33.836" v="551" actId="478"/>
          <ac:spMkLst>
            <pc:docMk/>
            <pc:sldMk cId="594341999" sldId="488"/>
            <ac:spMk id="170" creationId="{5C7E7BCB-4058-BE78-96F4-A65B5BD62ACC}"/>
          </ac:spMkLst>
        </pc:spChg>
        <pc:spChg chg="add mod">
          <ac:chgData name="Kazuyuki WADA" userId="8de5feb3-c25c-4ae9-a5d0-f82d8424e8a4" providerId="ADAL" clId="{78ED0CAA-D2B7-46A0-85F6-869BB95276BA}" dt="2023-03-17T07:14:32.690" v="3596" actId="1076"/>
          <ac:spMkLst>
            <pc:docMk/>
            <pc:sldMk cId="594341999" sldId="488"/>
            <ac:spMk id="171" creationId="{01752629-7E09-3A46-519F-24E444F22ED2}"/>
          </ac:spMkLst>
        </pc:spChg>
        <pc:spChg chg="del">
          <ac:chgData name="Kazuyuki WADA" userId="8de5feb3-c25c-4ae9-a5d0-f82d8424e8a4" providerId="ADAL" clId="{78ED0CAA-D2B7-46A0-85F6-869BB95276BA}" dt="2023-03-17T05:08:33.836" v="551" actId="478"/>
          <ac:spMkLst>
            <pc:docMk/>
            <pc:sldMk cId="594341999" sldId="488"/>
            <ac:spMk id="176" creationId="{361F60A4-D930-37E1-8A0B-95E9921DABAB}"/>
          </ac:spMkLst>
        </pc:spChg>
        <pc:spChg chg="add mod">
          <ac:chgData name="Kazuyuki WADA" userId="8de5feb3-c25c-4ae9-a5d0-f82d8424e8a4" providerId="ADAL" clId="{78ED0CAA-D2B7-46A0-85F6-869BB95276BA}" dt="2023-03-17T05:36:11.865" v="951" actId="1035"/>
          <ac:spMkLst>
            <pc:docMk/>
            <pc:sldMk cId="594341999" sldId="488"/>
            <ac:spMk id="177" creationId="{FC1617F6-C981-7218-3E7A-5A642BDB278A}"/>
          </ac:spMkLst>
        </pc:spChg>
        <pc:spChg chg="del">
          <ac:chgData name="Kazuyuki WADA" userId="8de5feb3-c25c-4ae9-a5d0-f82d8424e8a4" providerId="ADAL" clId="{78ED0CAA-D2B7-46A0-85F6-869BB95276BA}" dt="2023-03-17T05:08:33.836" v="551" actId="478"/>
          <ac:spMkLst>
            <pc:docMk/>
            <pc:sldMk cId="594341999" sldId="488"/>
            <ac:spMk id="178" creationId="{700B7F39-DAA7-3CDA-7C75-40A0067A8156}"/>
          </ac:spMkLst>
        </pc:spChg>
        <pc:spChg chg="del">
          <ac:chgData name="Kazuyuki WADA" userId="8de5feb3-c25c-4ae9-a5d0-f82d8424e8a4" providerId="ADAL" clId="{78ED0CAA-D2B7-46A0-85F6-869BB95276BA}" dt="2023-03-17T05:08:33.836" v="551" actId="478"/>
          <ac:spMkLst>
            <pc:docMk/>
            <pc:sldMk cId="594341999" sldId="488"/>
            <ac:spMk id="179" creationId="{7FAF1504-B1F8-F8AE-483C-9F75C537FEBF}"/>
          </ac:spMkLst>
        </pc:spChg>
        <pc:spChg chg="add mod">
          <ac:chgData name="Kazuyuki WADA" userId="8de5feb3-c25c-4ae9-a5d0-f82d8424e8a4" providerId="ADAL" clId="{78ED0CAA-D2B7-46A0-85F6-869BB95276BA}" dt="2023-03-17T05:43:24.610" v="1154" actId="14100"/>
          <ac:spMkLst>
            <pc:docMk/>
            <pc:sldMk cId="594341999" sldId="488"/>
            <ac:spMk id="180" creationId="{D23E1656-0E32-91D5-14CD-EF1AAA70960F}"/>
          </ac:spMkLst>
        </pc:spChg>
        <pc:spChg chg="del">
          <ac:chgData name="Kazuyuki WADA" userId="8de5feb3-c25c-4ae9-a5d0-f82d8424e8a4" providerId="ADAL" clId="{78ED0CAA-D2B7-46A0-85F6-869BB95276BA}" dt="2023-03-17T05:08:33.836" v="551" actId="478"/>
          <ac:spMkLst>
            <pc:docMk/>
            <pc:sldMk cId="594341999" sldId="488"/>
            <ac:spMk id="182" creationId="{BF45965C-A346-2FA7-8EAE-D6DF8E82AA8C}"/>
          </ac:spMkLst>
        </pc:spChg>
        <pc:spChg chg="del">
          <ac:chgData name="Kazuyuki WADA" userId="8de5feb3-c25c-4ae9-a5d0-f82d8424e8a4" providerId="ADAL" clId="{78ED0CAA-D2B7-46A0-85F6-869BB95276BA}" dt="2023-03-17T05:08:33.836" v="551" actId="478"/>
          <ac:spMkLst>
            <pc:docMk/>
            <pc:sldMk cId="594341999" sldId="488"/>
            <ac:spMk id="183" creationId="{1DA00E5A-F444-86ED-EA93-6D95F3EFEF56}"/>
          </ac:spMkLst>
        </pc:spChg>
        <pc:spChg chg="add del">
          <ac:chgData name="Kazuyuki WADA" userId="8de5feb3-c25c-4ae9-a5d0-f82d8424e8a4" providerId="ADAL" clId="{78ED0CAA-D2B7-46A0-85F6-869BB95276BA}" dt="2023-03-17T05:09:08.401" v="559" actId="478"/>
          <ac:spMkLst>
            <pc:docMk/>
            <pc:sldMk cId="594341999" sldId="488"/>
            <ac:spMk id="187" creationId="{702FED06-8DD9-2E34-39B9-F0A091691312}"/>
          </ac:spMkLst>
        </pc:spChg>
        <pc:spChg chg="add del">
          <ac:chgData name="Kazuyuki WADA" userId="8de5feb3-c25c-4ae9-a5d0-f82d8424e8a4" providerId="ADAL" clId="{78ED0CAA-D2B7-46A0-85F6-869BB95276BA}" dt="2023-03-17T05:09:08.401" v="559" actId="478"/>
          <ac:spMkLst>
            <pc:docMk/>
            <pc:sldMk cId="594341999" sldId="488"/>
            <ac:spMk id="189" creationId="{4D18E211-05F4-124A-5594-43AE4E98B7F1}"/>
          </ac:spMkLst>
        </pc:spChg>
        <pc:spChg chg="add del">
          <ac:chgData name="Kazuyuki WADA" userId="8de5feb3-c25c-4ae9-a5d0-f82d8424e8a4" providerId="ADAL" clId="{78ED0CAA-D2B7-46A0-85F6-869BB95276BA}" dt="2023-03-17T05:09:08.401" v="559" actId="478"/>
          <ac:spMkLst>
            <pc:docMk/>
            <pc:sldMk cId="594341999" sldId="488"/>
            <ac:spMk id="190" creationId="{16CBED42-6101-61AC-2349-EF29FF0B58B2}"/>
          </ac:spMkLst>
        </pc:spChg>
        <pc:spChg chg="add del">
          <ac:chgData name="Kazuyuki WADA" userId="8de5feb3-c25c-4ae9-a5d0-f82d8424e8a4" providerId="ADAL" clId="{78ED0CAA-D2B7-46A0-85F6-869BB95276BA}" dt="2023-03-17T05:09:08.401" v="559" actId="478"/>
          <ac:spMkLst>
            <pc:docMk/>
            <pc:sldMk cId="594341999" sldId="488"/>
            <ac:spMk id="191" creationId="{502EC606-A0D6-B330-9A15-24B70949F6D4}"/>
          </ac:spMkLst>
        </pc:spChg>
        <pc:spChg chg="add del">
          <ac:chgData name="Kazuyuki WADA" userId="8de5feb3-c25c-4ae9-a5d0-f82d8424e8a4" providerId="ADAL" clId="{78ED0CAA-D2B7-46A0-85F6-869BB95276BA}" dt="2023-03-17T05:09:08.401" v="559" actId="478"/>
          <ac:spMkLst>
            <pc:docMk/>
            <pc:sldMk cId="594341999" sldId="488"/>
            <ac:spMk id="193" creationId="{AE1F7BF7-EA74-9090-1D38-FA1044AD5BB5}"/>
          </ac:spMkLst>
        </pc:spChg>
        <pc:spChg chg="add mod">
          <ac:chgData name="Kazuyuki WADA" userId="8de5feb3-c25c-4ae9-a5d0-f82d8424e8a4" providerId="ADAL" clId="{78ED0CAA-D2B7-46A0-85F6-869BB95276BA}" dt="2023-03-17T05:44:03.065" v="1161" actId="14100"/>
          <ac:spMkLst>
            <pc:docMk/>
            <pc:sldMk cId="594341999" sldId="488"/>
            <ac:spMk id="195" creationId="{A93FAE0F-E2D5-AB4D-FDA5-302F53626260}"/>
          </ac:spMkLst>
        </pc:spChg>
        <pc:spChg chg="add del mod">
          <ac:chgData name="Kazuyuki WADA" userId="8de5feb3-c25c-4ae9-a5d0-f82d8424e8a4" providerId="ADAL" clId="{78ED0CAA-D2B7-46A0-85F6-869BB95276BA}" dt="2023-03-17T05:50:27.697" v="1215" actId="478"/>
          <ac:spMkLst>
            <pc:docMk/>
            <pc:sldMk cId="594341999" sldId="488"/>
            <ac:spMk id="196" creationId="{1A4F038A-2EB1-A591-D142-1C7BA69BF5E7}"/>
          </ac:spMkLst>
        </pc:spChg>
        <pc:spChg chg="add mod">
          <ac:chgData name="Kazuyuki WADA" userId="8de5feb3-c25c-4ae9-a5d0-f82d8424e8a4" providerId="ADAL" clId="{78ED0CAA-D2B7-46A0-85F6-869BB95276BA}" dt="2023-03-17T06:57:29.314" v="3245" actId="14100"/>
          <ac:spMkLst>
            <pc:docMk/>
            <pc:sldMk cId="594341999" sldId="488"/>
            <ac:spMk id="197" creationId="{1974E699-2E3A-4C5B-E18B-728C6A546D91}"/>
          </ac:spMkLst>
        </pc:spChg>
        <pc:spChg chg="add mod">
          <ac:chgData name="Kazuyuki WADA" userId="8de5feb3-c25c-4ae9-a5d0-f82d8424e8a4" providerId="ADAL" clId="{78ED0CAA-D2B7-46A0-85F6-869BB95276BA}" dt="2023-03-17T06:57:50.668" v="3248" actId="1036"/>
          <ac:spMkLst>
            <pc:docMk/>
            <pc:sldMk cId="594341999" sldId="488"/>
            <ac:spMk id="198" creationId="{AF8AF518-0B1E-5A38-A06C-0EFE4DFFDF94}"/>
          </ac:spMkLst>
        </pc:spChg>
        <pc:spChg chg="add del mod">
          <ac:chgData name="Kazuyuki WADA" userId="8de5feb3-c25c-4ae9-a5d0-f82d8424e8a4" providerId="ADAL" clId="{78ED0CAA-D2B7-46A0-85F6-869BB95276BA}" dt="2023-03-17T05:55:23.473" v="1367" actId="478"/>
          <ac:spMkLst>
            <pc:docMk/>
            <pc:sldMk cId="594341999" sldId="488"/>
            <ac:spMk id="199" creationId="{7D65280D-FE0C-436D-E8E9-F7C3B194138A}"/>
          </ac:spMkLst>
        </pc:spChg>
        <pc:spChg chg="add mod">
          <ac:chgData name="Kazuyuki WADA" userId="8de5feb3-c25c-4ae9-a5d0-f82d8424e8a4" providerId="ADAL" clId="{78ED0CAA-D2B7-46A0-85F6-869BB95276BA}" dt="2023-03-17T05:56:30.346" v="1376" actId="164"/>
          <ac:spMkLst>
            <pc:docMk/>
            <pc:sldMk cId="594341999" sldId="488"/>
            <ac:spMk id="200" creationId="{2732EE0D-EEEB-DB20-2844-6195069AAE3B}"/>
          </ac:spMkLst>
        </pc:spChg>
        <pc:spChg chg="add del mod">
          <ac:chgData name="Kazuyuki WADA" userId="8de5feb3-c25c-4ae9-a5d0-f82d8424e8a4" providerId="ADAL" clId="{78ED0CAA-D2B7-46A0-85F6-869BB95276BA}" dt="2023-03-17T06:59:13.463" v="3287" actId="21"/>
          <ac:spMkLst>
            <pc:docMk/>
            <pc:sldMk cId="594341999" sldId="488"/>
            <ac:spMk id="202" creationId="{6379C05B-A0CA-863D-B398-7F712DB33940}"/>
          </ac:spMkLst>
        </pc:spChg>
        <pc:spChg chg="add mod">
          <ac:chgData name="Kazuyuki WADA" userId="8de5feb3-c25c-4ae9-a5d0-f82d8424e8a4" providerId="ADAL" clId="{78ED0CAA-D2B7-46A0-85F6-869BB95276BA}" dt="2023-03-17T07:13:14.600" v="3584" actId="6549"/>
          <ac:spMkLst>
            <pc:docMk/>
            <pc:sldMk cId="594341999" sldId="488"/>
            <ac:spMk id="203" creationId="{A0CBDDCB-A0C1-C551-8D4A-688B72D34DE3}"/>
          </ac:spMkLst>
        </pc:spChg>
        <pc:spChg chg="add mod">
          <ac:chgData name="Kazuyuki WADA" userId="8de5feb3-c25c-4ae9-a5d0-f82d8424e8a4" providerId="ADAL" clId="{78ED0CAA-D2B7-46A0-85F6-869BB95276BA}" dt="2023-03-17T07:02:05.673" v="3325" actId="1076"/>
          <ac:spMkLst>
            <pc:docMk/>
            <pc:sldMk cId="594341999" sldId="488"/>
            <ac:spMk id="204" creationId="{3C669459-4AEE-3712-2AC0-352AF186D00F}"/>
          </ac:spMkLst>
        </pc:spChg>
        <pc:spChg chg="add mod">
          <ac:chgData name="Kazuyuki WADA" userId="8de5feb3-c25c-4ae9-a5d0-f82d8424e8a4" providerId="ADAL" clId="{78ED0CAA-D2B7-46A0-85F6-869BB95276BA}" dt="2023-03-17T07:01:45.542" v="3324" actId="1035"/>
          <ac:spMkLst>
            <pc:docMk/>
            <pc:sldMk cId="594341999" sldId="488"/>
            <ac:spMk id="205" creationId="{743C48C5-FC62-2A0C-1748-9DC392157CA5}"/>
          </ac:spMkLst>
        </pc:spChg>
        <pc:spChg chg="add del">
          <ac:chgData name="Kazuyuki WADA" userId="8de5feb3-c25c-4ae9-a5d0-f82d8424e8a4" providerId="ADAL" clId="{78ED0CAA-D2B7-46A0-85F6-869BB95276BA}" dt="2023-03-17T05:09:08.401" v="559" actId="478"/>
          <ac:spMkLst>
            <pc:docMk/>
            <pc:sldMk cId="594341999" sldId="488"/>
            <ac:spMk id="213" creationId="{82899197-7C64-8CA2-BC28-D1F87E53B538}"/>
          </ac:spMkLst>
        </pc:spChg>
        <pc:spChg chg="add del">
          <ac:chgData name="Kazuyuki WADA" userId="8de5feb3-c25c-4ae9-a5d0-f82d8424e8a4" providerId="ADAL" clId="{78ED0CAA-D2B7-46A0-85F6-869BB95276BA}" dt="2023-03-17T05:09:08.401" v="559" actId="478"/>
          <ac:spMkLst>
            <pc:docMk/>
            <pc:sldMk cId="594341999" sldId="488"/>
            <ac:spMk id="214" creationId="{8007A113-245E-77F9-9E1F-4B38F4EA29EB}"/>
          </ac:spMkLst>
        </pc:spChg>
        <pc:spChg chg="add del">
          <ac:chgData name="Kazuyuki WADA" userId="8de5feb3-c25c-4ae9-a5d0-f82d8424e8a4" providerId="ADAL" clId="{78ED0CAA-D2B7-46A0-85F6-869BB95276BA}" dt="2023-03-17T05:09:08.401" v="559" actId="478"/>
          <ac:spMkLst>
            <pc:docMk/>
            <pc:sldMk cId="594341999" sldId="488"/>
            <ac:spMk id="215" creationId="{85FF3216-F4B6-EDA6-4861-CE4F3E487F31}"/>
          </ac:spMkLst>
        </pc:spChg>
        <pc:spChg chg="add del">
          <ac:chgData name="Kazuyuki WADA" userId="8de5feb3-c25c-4ae9-a5d0-f82d8424e8a4" providerId="ADAL" clId="{78ED0CAA-D2B7-46A0-85F6-869BB95276BA}" dt="2023-03-17T05:09:08.401" v="559" actId="478"/>
          <ac:spMkLst>
            <pc:docMk/>
            <pc:sldMk cId="594341999" sldId="488"/>
            <ac:spMk id="220" creationId="{A27B6499-CCFC-AEFF-0EAA-6E29CE8E019C}"/>
          </ac:spMkLst>
        </pc:spChg>
        <pc:spChg chg="add del">
          <ac:chgData name="Kazuyuki WADA" userId="8de5feb3-c25c-4ae9-a5d0-f82d8424e8a4" providerId="ADAL" clId="{78ED0CAA-D2B7-46A0-85F6-869BB95276BA}" dt="2023-03-17T05:09:08.401" v="559" actId="478"/>
          <ac:spMkLst>
            <pc:docMk/>
            <pc:sldMk cId="594341999" sldId="488"/>
            <ac:spMk id="225" creationId="{8C9D096C-C1E7-554C-500E-A4AF9E65BB27}"/>
          </ac:spMkLst>
        </pc:spChg>
        <pc:spChg chg="del mod">
          <ac:chgData name="Kazuyuki WADA" userId="8de5feb3-c25c-4ae9-a5d0-f82d8424e8a4" providerId="ADAL" clId="{78ED0CAA-D2B7-46A0-85F6-869BB95276BA}" dt="2023-03-17T05:43:09.758" v="1152" actId="478"/>
          <ac:spMkLst>
            <pc:docMk/>
            <pc:sldMk cId="594341999" sldId="488"/>
            <ac:spMk id="228" creationId="{FFC49CF9-715F-7319-3232-849D5C9CF2D4}"/>
          </ac:spMkLst>
        </pc:spChg>
        <pc:spChg chg="add del">
          <ac:chgData name="Kazuyuki WADA" userId="8de5feb3-c25c-4ae9-a5d0-f82d8424e8a4" providerId="ADAL" clId="{78ED0CAA-D2B7-46A0-85F6-869BB95276BA}" dt="2023-03-17T05:09:08.401" v="559" actId="478"/>
          <ac:spMkLst>
            <pc:docMk/>
            <pc:sldMk cId="594341999" sldId="488"/>
            <ac:spMk id="229" creationId="{F352B1A5-ABD2-E2C5-958B-DA31CDD6C3FD}"/>
          </ac:spMkLst>
        </pc:spChg>
        <pc:spChg chg="add mod">
          <ac:chgData name="Kazuyuki WADA" userId="8de5feb3-c25c-4ae9-a5d0-f82d8424e8a4" providerId="ADAL" clId="{78ED0CAA-D2B7-46A0-85F6-869BB95276BA}" dt="2023-03-17T05:33:50.830" v="928" actId="1076"/>
          <ac:spMkLst>
            <pc:docMk/>
            <pc:sldMk cId="594341999" sldId="488"/>
            <ac:spMk id="232" creationId="{EC1A2871-7596-085C-BE44-186549A79DB5}"/>
          </ac:spMkLst>
        </pc:spChg>
        <pc:spChg chg="add del">
          <ac:chgData name="Kazuyuki WADA" userId="8de5feb3-c25c-4ae9-a5d0-f82d8424e8a4" providerId="ADAL" clId="{78ED0CAA-D2B7-46A0-85F6-869BB95276BA}" dt="2023-03-17T05:09:08.401" v="559" actId="478"/>
          <ac:spMkLst>
            <pc:docMk/>
            <pc:sldMk cId="594341999" sldId="488"/>
            <ac:spMk id="235" creationId="{80E3F485-6554-B2DF-4158-9F6836CC56AC}"/>
          </ac:spMkLst>
        </pc:spChg>
        <pc:spChg chg="add mod">
          <ac:chgData name="Kazuyuki WADA" userId="8de5feb3-c25c-4ae9-a5d0-f82d8424e8a4" providerId="ADAL" clId="{78ED0CAA-D2B7-46A0-85F6-869BB95276BA}" dt="2023-03-17T05:33:50.830" v="928" actId="1076"/>
          <ac:spMkLst>
            <pc:docMk/>
            <pc:sldMk cId="594341999" sldId="488"/>
            <ac:spMk id="236" creationId="{2D59D878-020B-DD80-5D7E-1401FD62156D}"/>
          </ac:spMkLst>
        </pc:spChg>
        <pc:spChg chg="add del">
          <ac:chgData name="Kazuyuki WADA" userId="8de5feb3-c25c-4ae9-a5d0-f82d8424e8a4" providerId="ADAL" clId="{78ED0CAA-D2B7-46A0-85F6-869BB95276BA}" dt="2023-03-17T05:09:08.401" v="559" actId="478"/>
          <ac:spMkLst>
            <pc:docMk/>
            <pc:sldMk cId="594341999" sldId="488"/>
            <ac:spMk id="237" creationId="{39C8AE87-35EB-2073-076E-57C118436E08}"/>
          </ac:spMkLst>
        </pc:spChg>
        <pc:spChg chg="add mod">
          <ac:chgData name="Kazuyuki WADA" userId="8de5feb3-c25c-4ae9-a5d0-f82d8424e8a4" providerId="ADAL" clId="{78ED0CAA-D2B7-46A0-85F6-869BB95276BA}" dt="2023-03-17T05:33:50.830" v="928" actId="1076"/>
          <ac:spMkLst>
            <pc:docMk/>
            <pc:sldMk cId="594341999" sldId="488"/>
            <ac:spMk id="238" creationId="{161A37B1-40DD-CCF5-85BC-2C37F13E054F}"/>
          </ac:spMkLst>
        </pc:spChg>
        <pc:spChg chg="add mod">
          <ac:chgData name="Kazuyuki WADA" userId="8de5feb3-c25c-4ae9-a5d0-f82d8424e8a4" providerId="ADAL" clId="{78ED0CAA-D2B7-46A0-85F6-869BB95276BA}" dt="2023-03-17T05:33:50.830" v="928" actId="1076"/>
          <ac:spMkLst>
            <pc:docMk/>
            <pc:sldMk cId="594341999" sldId="488"/>
            <ac:spMk id="239" creationId="{38C1471A-22D2-1E70-7713-2254BA2C06B5}"/>
          </ac:spMkLst>
        </pc:spChg>
        <pc:spChg chg="add del">
          <ac:chgData name="Kazuyuki WADA" userId="8de5feb3-c25c-4ae9-a5d0-f82d8424e8a4" providerId="ADAL" clId="{78ED0CAA-D2B7-46A0-85F6-869BB95276BA}" dt="2023-03-17T05:09:08.401" v="559" actId="478"/>
          <ac:spMkLst>
            <pc:docMk/>
            <pc:sldMk cId="594341999" sldId="488"/>
            <ac:spMk id="240" creationId="{A557AD76-9CBB-3940-A9F6-FF8F39C3B551}"/>
          </ac:spMkLst>
        </pc:spChg>
        <pc:spChg chg="add mod">
          <ac:chgData name="Kazuyuki WADA" userId="8de5feb3-c25c-4ae9-a5d0-f82d8424e8a4" providerId="ADAL" clId="{78ED0CAA-D2B7-46A0-85F6-869BB95276BA}" dt="2023-03-17T05:33:50.830" v="928" actId="1076"/>
          <ac:spMkLst>
            <pc:docMk/>
            <pc:sldMk cId="594341999" sldId="488"/>
            <ac:spMk id="242" creationId="{B887416C-5F9D-AB25-86CF-E0EBBD3C8841}"/>
          </ac:spMkLst>
        </pc:spChg>
        <pc:spChg chg="add mod">
          <ac:chgData name="Kazuyuki WADA" userId="8de5feb3-c25c-4ae9-a5d0-f82d8424e8a4" providerId="ADAL" clId="{78ED0CAA-D2B7-46A0-85F6-869BB95276BA}" dt="2023-03-17T05:33:50.830" v="928" actId="1076"/>
          <ac:spMkLst>
            <pc:docMk/>
            <pc:sldMk cId="594341999" sldId="488"/>
            <ac:spMk id="244" creationId="{FF036913-69C9-0B50-2D85-68CCA3043957}"/>
          </ac:spMkLst>
        </pc:spChg>
        <pc:spChg chg="add del">
          <ac:chgData name="Kazuyuki WADA" userId="8de5feb3-c25c-4ae9-a5d0-f82d8424e8a4" providerId="ADAL" clId="{78ED0CAA-D2B7-46A0-85F6-869BB95276BA}" dt="2023-03-17T05:09:08.401" v="559" actId="478"/>
          <ac:spMkLst>
            <pc:docMk/>
            <pc:sldMk cId="594341999" sldId="488"/>
            <ac:spMk id="245" creationId="{E6DEBAC6-901D-14C6-46FF-C6E9C836C240}"/>
          </ac:spMkLst>
        </pc:spChg>
        <pc:spChg chg="add del">
          <ac:chgData name="Kazuyuki WADA" userId="8de5feb3-c25c-4ae9-a5d0-f82d8424e8a4" providerId="ADAL" clId="{78ED0CAA-D2B7-46A0-85F6-869BB95276BA}" dt="2023-03-17T05:09:08.401" v="559" actId="478"/>
          <ac:spMkLst>
            <pc:docMk/>
            <pc:sldMk cId="594341999" sldId="488"/>
            <ac:spMk id="246" creationId="{26DBCB6B-2E50-EF8B-FB19-E2CDE9EB47F6}"/>
          </ac:spMkLst>
        </pc:spChg>
        <pc:spChg chg="add mod">
          <ac:chgData name="Kazuyuki WADA" userId="8de5feb3-c25c-4ae9-a5d0-f82d8424e8a4" providerId="ADAL" clId="{78ED0CAA-D2B7-46A0-85F6-869BB95276BA}" dt="2023-03-17T05:33:50.830" v="928" actId="1076"/>
          <ac:spMkLst>
            <pc:docMk/>
            <pc:sldMk cId="594341999" sldId="488"/>
            <ac:spMk id="247" creationId="{6056F277-A4DA-FC7F-82A5-6CE22FEAE768}"/>
          </ac:spMkLst>
        </pc:spChg>
        <pc:spChg chg="add mod">
          <ac:chgData name="Kazuyuki WADA" userId="8de5feb3-c25c-4ae9-a5d0-f82d8424e8a4" providerId="ADAL" clId="{78ED0CAA-D2B7-46A0-85F6-869BB95276BA}" dt="2023-03-17T05:33:50.830" v="928" actId="1076"/>
          <ac:spMkLst>
            <pc:docMk/>
            <pc:sldMk cId="594341999" sldId="488"/>
            <ac:spMk id="248" creationId="{5B8BD64A-467A-00F6-41E8-D239B7DAFFEB}"/>
          </ac:spMkLst>
        </pc:spChg>
        <pc:spChg chg="add del">
          <ac:chgData name="Kazuyuki WADA" userId="8de5feb3-c25c-4ae9-a5d0-f82d8424e8a4" providerId="ADAL" clId="{78ED0CAA-D2B7-46A0-85F6-869BB95276BA}" dt="2023-03-17T05:09:08.401" v="559" actId="478"/>
          <ac:spMkLst>
            <pc:docMk/>
            <pc:sldMk cId="594341999" sldId="488"/>
            <ac:spMk id="252" creationId="{E9A812C8-DAF1-4702-C8D2-5CEBEF1F85EC}"/>
          </ac:spMkLst>
        </pc:spChg>
        <pc:spChg chg="add del mod">
          <ac:chgData name="Kazuyuki WADA" userId="8de5feb3-c25c-4ae9-a5d0-f82d8424e8a4" providerId="ADAL" clId="{78ED0CAA-D2B7-46A0-85F6-869BB95276BA}" dt="2023-03-17T05:33:50.830" v="928" actId="1076"/>
          <ac:spMkLst>
            <pc:docMk/>
            <pc:sldMk cId="594341999" sldId="488"/>
            <ac:spMk id="253" creationId="{8851D814-D22A-7320-6725-09D36419E8DE}"/>
          </ac:spMkLst>
        </pc:spChg>
        <pc:spChg chg="add mod">
          <ac:chgData name="Kazuyuki WADA" userId="8de5feb3-c25c-4ae9-a5d0-f82d8424e8a4" providerId="ADAL" clId="{78ED0CAA-D2B7-46A0-85F6-869BB95276BA}" dt="2023-03-17T05:33:50.830" v="928" actId="1076"/>
          <ac:spMkLst>
            <pc:docMk/>
            <pc:sldMk cId="594341999" sldId="488"/>
            <ac:spMk id="255" creationId="{B63FF4FF-17A7-1E79-7CBF-EA472AA2FE2A}"/>
          </ac:spMkLst>
        </pc:spChg>
        <pc:spChg chg="add del mod">
          <ac:chgData name="Kazuyuki WADA" userId="8de5feb3-c25c-4ae9-a5d0-f82d8424e8a4" providerId="ADAL" clId="{78ED0CAA-D2B7-46A0-85F6-869BB95276BA}" dt="2023-03-17T05:33:50.830" v="928" actId="1076"/>
          <ac:spMkLst>
            <pc:docMk/>
            <pc:sldMk cId="594341999" sldId="488"/>
            <ac:spMk id="259" creationId="{4BF994E5-5E2E-8173-A650-80AE40312EA5}"/>
          </ac:spMkLst>
        </pc:spChg>
        <pc:spChg chg="add mod">
          <ac:chgData name="Kazuyuki WADA" userId="8de5feb3-c25c-4ae9-a5d0-f82d8424e8a4" providerId="ADAL" clId="{78ED0CAA-D2B7-46A0-85F6-869BB95276BA}" dt="2023-03-17T05:33:50.830" v="928" actId="1076"/>
          <ac:spMkLst>
            <pc:docMk/>
            <pc:sldMk cId="594341999" sldId="488"/>
            <ac:spMk id="263" creationId="{6458E4E1-E8CE-B8AA-A180-4C57B642E90A}"/>
          </ac:spMkLst>
        </pc:spChg>
        <pc:spChg chg="add mod">
          <ac:chgData name="Kazuyuki WADA" userId="8de5feb3-c25c-4ae9-a5d0-f82d8424e8a4" providerId="ADAL" clId="{78ED0CAA-D2B7-46A0-85F6-869BB95276BA}" dt="2023-03-17T05:33:50.830" v="928" actId="1076"/>
          <ac:spMkLst>
            <pc:docMk/>
            <pc:sldMk cId="594341999" sldId="488"/>
            <ac:spMk id="273" creationId="{C7F2F2BF-AD68-97FA-E2CB-AB1A6867A6FF}"/>
          </ac:spMkLst>
        </pc:spChg>
        <pc:spChg chg="add mod">
          <ac:chgData name="Kazuyuki WADA" userId="8de5feb3-c25c-4ae9-a5d0-f82d8424e8a4" providerId="ADAL" clId="{78ED0CAA-D2B7-46A0-85F6-869BB95276BA}" dt="2023-03-17T05:33:50.830" v="928" actId="1076"/>
          <ac:spMkLst>
            <pc:docMk/>
            <pc:sldMk cId="594341999" sldId="488"/>
            <ac:spMk id="274" creationId="{6D094220-6BEC-5EFB-5275-C0EE5474C446}"/>
          </ac:spMkLst>
        </pc:spChg>
        <pc:spChg chg="add mod">
          <ac:chgData name="Kazuyuki WADA" userId="8de5feb3-c25c-4ae9-a5d0-f82d8424e8a4" providerId="ADAL" clId="{78ED0CAA-D2B7-46A0-85F6-869BB95276BA}" dt="2023-03-17T05:33:50.830" v="928" actId="1076"/>
          <ac:spMkLst>
            <pc:docMk/>
            <pc:sldMk cId="594341999" sldId="488"/>
            <ac:spMk id="281" creationId="{CC1CE210-0EE0-4322-F50F-A26928D17777}"/>
          </ac:spMkLst>
        </pc:spChg>
        <pc:spChg chg="add del">
          <ac:chgData name="Kazuyuki WADA" userId="8de5feb3-c25c-4ae9-a5d0-f82d8424e8a4" providerId="ADAL" clId="{78ED0CAA-D2B7-46A0-85F6-869BB95276BA}" dt="2023-03-17T05:09:08.401" v="559" actId="478"/>
          <ac:spMkLst>
            <pc:docMk/>
            <pc:sldMk cId="594341999" sldId="488"/>
            <ac:spMk id="282" creationId="{86C15682-A079-E6BE-1BEF-F47D3981B1E3}"/>
          </ac:spMkLst>
        </pc:spChg>
        <pc:spChg chg="add del mod">
          <ac:chgData name="Kazuyuki WADA" userId="8de5feb3-c25c-4ae9-a5d0-f82d8424e8a4" providerId="ADAL" clId="{78ED0CAA-D2B7-46A0-85F6-869BB95276BA}" dt="2023-03-17T05:33:50.830" v="928" actId="1076"/>
          <ac:spMkLst>
            <pc:docMk/>
            <pc:sldMk cId="594341999" sldId="488"/>
            <ac:spMk id="283" creationId="{A4DAFAE2-0B61-4354-DFB1-E692A906788D}"/>
          </ac:spMkLst>
        </pc:spChg>
        <pc:spChg chg="add mod">
          <ac:chgData name="Kazuyuki WADA" userId="8de5feb3-c25c-4ae9-a5d0-f82d8424e8a4" providerId="ADAL" clId="{78ED0CAA-D2B7-46A0-85F6-869BB95276BA}" dt="2023-03-17T05:33:50.830" v="928" actId="1076"/>
          <ac:spMkLst>
            <pc:docMk/>
            <pc:sldMk cId="594341999" sldId="488"/>
            <ac:spMk id="285" creationId="{FF5068E6-170A-EBFE-5C70-2A921C9CDD8A}"/>
          </ac:spMkLst>
        </pc:spChg>
        <pc:spChg chg="add mod">
          <ac:chgData name="Kazuyuki WADA" userId="8de5feb3-c25c-4ae9-a5d0-f82d8424e8a4" providerId="ADAL" clId="{78ED0CAA-D2B7-46A0-85F6-869BB95276BA}" dt="2023-03-17T05:33:50.830" v="928" actId="1076"/>
          <ac:spMkLst>
            <pc:docMk/>
            <pc:sldMk cId="594341999" sldId="488"/>
            <ac:spMk id="286" creationId="{15F36BF8-64EE-9554-4129-170BE836658E}"/>
          </ac:spMkLst>
        </pc:spChg>
        <pc:spChg chg="add mod">
          <ac:chgData name="Kazuyuki WADA" userId="8de5feb3-c25c-4ae9-a5d0-f82d8424e8a4" providerId="ADAL" clId="{78ED0CAA-D2B7-46A0-85F6-869BB95276BA}" dt="2023-03-17T05:33:50.830" v="928" actId="1076"/>
          <ac:spMkLst>
            <pc:docMk/>
            <pc:sldMk cId="594341999" sldId="488"/>
            <ac:spMk id="287" creationId="{BD0C52FC-8212-081E-06C3-2CD547AA9706}"/>
          </ac:spMkLst>
        </pc:spChg>
        <pc:spChg chg="add mod">
          <ac:chgData name="Kazuyuki WADA" userId="8de5feb3-c25c-4ae9-a5d0-f82d8424e8a4" providerId="ADAL" clId="{78ED0CAA-D2B7-46A0-85F6-869BB95276BA}" dt="2023-03-17T05:33:50.830" v="928" actId="1076"/>
          <ac:spMkLst>
            <pc:docMk/>
            <pc:sldMk cId="594341999" sldId="488"/>
            <ac:spMk id="288" creationId="{DACFF5FF-A262-E4B1-51F2-1CBA500A66BD}"/>
          </ac:spMkLst>
        </pc:spChg>
        <pc:spChg chg="add mod">
          <ac:chgData name="Kazuyuki WADA" userId="8de5feb3-c25c-4ae9-a5d0-f82d8424e8a4" providerId="ADAL" clId="{78ED0CAA-D2B7-46A0-85F6-869BB95276BA}" dt="2023-03-17T05:33:50.830" v="928" actId="1076"/>
          <ac:spMkLst>
            <pc:docMk/>
            <pc:sldMk cId="594341999" sldId="488"/>
            <ac:spMk id="295" creationId="{92EA1DB7-30A1-2D86-3F71-87D09C2C0088}"/>
          </ac:spMkLst>
        </pc:spChg>
        <pc:spChg chg="del">
          <ac:chgData name="Kazuyuki WADA" userId="8de5feb3-c25c-4ae9-a5d0-f82d8424e8a4" providerId="ADAL" clId="{78ED0CAA-D2B7-46A0-85F6-869BB95276BA}" dt="2023-03-17T05:08:33.836" v="551" actId="478"/>
          <ac:spMkLst>
            <pc:docMk/>
            <pc:sldMk cId="594341999" sldId="488"/>
            <ac:spMk id="296" creationId="{6329FF9C-1D5A-3335-3FF8-B938D382B6A5}"/>
          </ac:spMkLst>
        </pc:spChg>
        <pc:spChg chg="add del mod">
          <ac:chgData name="Kazuyuki WADA" userId="8de5feb3-c25c-4ae9-a5d0-f82d8424e8a4" providerId="ADAL" clId="{78ED0CAA-D2B7-46A0-85F6-869BB95276BA}" dt="2023-03-17T05:42:36.641" v="1148" actId="478"/>
          <ac:spMkLst>
            <pc:docMk/>
            <pc:sldMk cId="594341999" sldId="488"/>
            <ac:spMk id="297" creationId="{BA0A3129-5133-998B-8600-4441D6720D93}"/>
          </ac:spMkLst>
        </pc:spChg>
        <pc:spChg chg="del">
          <ac:chgData name="Kazuyuki WADA" userId="8de5feb3-c25c-4ae9-a5d0-f82d8424e8a4" providerId="ADAL" clId="{78ED0CAA-D2B7-46A0-85F6-869BB95276BA}" dt="2023-03-17T05:08:33.836" v="551" actId="478"/>
          <ac:spMkLst>
            <pc:docMk/>
            <pc:sldMk cId="594341999" sldId="488"/>
            <ac:spMk id="298" creationId="{257A58E8-CB28-9282-2735-4FADD67D70AD}"/>
          </ac:spMkLst>
        </pc:spChg>
        <pc:spChg chg="add del">
          <ac:chgData name="Kazuyuki WADA" userId="8de5feb3-c25c-4ae9-a5d0-f82d8424e8a4" providerId="ADAL" clId="{78ED0CAA-D2B7-46A0-85F6-869BB95276BA}" dt="2023-03-17T05:09:08.401" v="559" actId="478"/>
          <ac:spMkLst>
            <pc:docMk/>
            <pc:sldMk cId="594341999" sldId="488"/>
            <ac:spMk id="300" creationId="{F37D233C-C447-3E3B-ADFD-E8FADDD2DA54}"/>
          </ac:spMkLst>
        </pc:spChg>
        <pc:spChg chg="add mod">
          <ac:chgData name="Kazuyuki WADA" userId="8de5feb3-c25c-4ae9-a5d0-f82d8424e8a4" providerId="ADAL" clId="{78ED0CAA-D2B7-46A0-85F6-869BB95276BA}" dt="2023-03-17T07:14:32.690" v="3596" actId="1076"/>
          <ac:spMkLst>
            <pc:docMk/>
            <pc:sldMk cId="594341999" sldId="488"/>
            <ac:spMk id="303" creationId="{E164C9D8-7824-A808-1C45-933A8A970DDC}"/>
          </ac:spMkLst>
        </pc:spChg>
        <pc:spChg chg="add mod">
          <ac:chgData name="Kazuyuki WADA" userId="8de5feb3-c25c-4ae9-a5d0-f82d8424e8a4" providerId="ADAL" clId="{78ED0CAA-D2B7-46A0-85F6-869BB95276BA}" dt="2023-03-17T07:13:41.552" v="3589" actId="20577"/>
          <ac:spMkLst>
            <pc:docMk/>
            <pc:sldMk cId="594341999" sldId="488"/>
            <ac:spMk id="306" creationId="{6080892C-DF92-10E9-DCC6-105D4060FCEA}"/>
          </ac:spMkLst>
        </pc:spChg>
        <pc:spChg chg="add mod topLvl">
          <ac:chgData name="Kazuyuki WADA" userId="8de5feb3-c25c-4ae9-a5d0-f82d8424e8a4" providerId="ADAL" clId="{78ED0CAA-D2B7-46A0-85F6-869BB95276BA}" dt="2023-03-17T07:13:41.552" v="3589" actId="20577"/>
          <ac:spMkLst>
            <pc:docMk/>
            <pc:sldMk cId="594341999" sldId="488"/>
            <ac:spMk id="313" creationId="{2E407BEB-A4F9-104B-9FFC-84661A1BC1BB}"/>
          </ac:spMkLst>
        </pc:spChg>
        <pc:spChg chg="add mod">
          <ac:chgData name="Kazuyuki WADA" userId="8de5feb3-c25c-4ae9-a5d0-f82d8424e8a4" providerId="ADAL" clId="{78ED0CAA-D2B7-46A0-85F6-869BB95276BA}" dt="2023-03-17T07:13:41.552" v="3589" actId="20577"/>
          <ac:spMkLst>
            <pc:docMk/>
            <pc:sldMk cId="594341999" sldId="488"/>
            <ac:spMk id="314" creationId="{A22F7C94-A227-FB61-67D6-ADB9E6EDCB19}"/>
          </ac:spMkLst>
        </pc:spChg>
        <pc:spChg chg="add mod">
          <ac:chgData name="Kazuyuki WADA" userId="8de5feb3-c25c-4ae9-a5d0-f82d8424e8a4" providerId="ADAL" clId="{78ED0CAA-D2B7-46A0-85F6-869BB95276BA}" dt="2023-03-17T07:13:41.552" v="3589" actId="20577"/>
          <ac:spMkLst>
            <pc:docMk/>
            <pc:sldMk cId="594341999" sldId="488"/>
            <ac:spMk id="315" creationId="{7540FB65-32DA-4EEE-9A89-1E2A676EE6A8}"/>
          </ac:spMkLst>
        </pc:spChg>
        <pc:grpChg chg="del">
          <ac:chgData name="Kazuyuki WADA" userId="8de5feb3-c25c-4ae9-a5d0-f82d8424e8a4" providerId="ADAL" clId="{78ED0CAA-D2B7-46A0-85F6-869BB95276BA}" dt="2023-03-17T05:08:33.836" v="551" actId="478"/>
          <ac:grpSpMkLst>
            <pc:docMk/>
            <pc:sldMk cId="594341999" sldId="488"/>
            <ac:grpSpMk id="4" creationId="{263DFC16-E9C4-39BD-23D8-B125978DF7B5}"/>
          </ac:grpSpMkLst>
        </pc:grpChg>
        <pc:grpChg chg="del">
          <ac:chgData name="Kazuyuki WADA" userId="8de5feb3-c25c-4ae9-a5d0-f82d8424e8a4" providerId="ADAL" clId="{78ED0CAA-D2B7-46A0-85F6-869BB95276BA}" dt="2023-03-17T05:08:36.445" v="552" actId="478"/>
          <ac:grpSpMkLst>
            <pc:docMk/>
            <pc:sldMk cId="594341999" sldId="488"/>
            <ac:grpSpMk id="19" creationId="{200EF215-948A-23C6-3559-DFDB2FA8747B}"/>
          </ac:grpSpMkLst>
        </pc:grpChg>
        <pc:grpChg chg="del">
          <ac:chgData name="Kazuyuki WADA" userId="8de5feb3-c25c-4ae9-a5d0-f82d8424e8a4" providerId="ADAL" clId="{78ED0CAA-D2B7-46A0-85F6-869BB95276BA}" dt="2023-03-17T05:08:33.836" v="551" actId="478"/>
          <ac:grpSpMkLst>
            <pc:docMk/>
            <pc:sldMk cId="594341999" sldId="488"/>
            <ac:grpSpMk id="27" creationId="{E218F29C-264A-9504-948F-E1FB2C4044FB}"/>
          </ac:grpSpMkLst>
        </pc:grpChg>
        <pc:grpChg chg="del">
          <ac:chgData name="Kazuyuki WADA" userId="8de5feb3-c25c-4ae9-a5d0-f82d8424e8a4" providerId="ADAL" clId="{78ED0CAA-D2B7-46A0-85F6-869BB95276BA}" dt="2023-03-17T05:08:33.836" v="551" actId="478"/>
          <ac:grpSpMkLst>
            <pc:docMk/>
            <pc:sldMk cId="594341999" sldId="488"/>
            <ac:grpSpMk id="29" creationId="{6DAB7429-D737-94D3-31EA-A3F9EC8A28A3}"/>
          </ac:grpSpMkLst>
        </pc:grpChg>
        <pc:grpChg chg="del">
          <ac:chgData name="Kazuyuki WADA" userId="8de5feb3-c25c-4ae9-a5d0-f82d8424e8a4" providerId="ADAL" clId="{78ED0CAA-D2B7-46A0-85F6-869BB95276BA}" dt="2023-03-17T05:08:33.836" v="551" actId="478"/>
          <ac:grpSpMkLst>
            <pc:docMk/>
            <pc:sldMk cId="594341999" sldId="488"/>
            <ac:grpSpMk id="39" creationId="{B97CF888-2440-2700-0D7C-E11CBBC1D097}"/>
          </ac:grpSpMkLst>
        </pc:grpChg>
        <pc:grpChg chg="del">
          <ac:chgData name="Kazuyuki WADA" userId="8de5feb3-c25c-4ae9-a5d0-f82d8424e8a4" providerId="ADAL" clId="{78ED0CAA-D2B7-46A0-85F6-869BB95276BA}" dt="2023-03-17T05:08:33.836" v="551" actId="478"/>
          <ac:grpSpMkLst>
            <pc:docMk/>
            <pc:sldMk cId="594341999" sldId="488"/>
            <ac:grpSpMk id="46" creationId="{A57FE720-76BB-98F3-9564-A8C28864FACB}"/>
          </ac:grpSpMkLst>
        </pc:grpChg>
        <pc:grpChg chg="del">
          <ac:chgData name="Kazuyuki WADA" userId="8de5feb3-c25c-4ae9-a5d0-f82d8424e8a4" providerId="ADAL" clId="{78ED0CAA-D2B7-46A0-85F6-869BB95276BA}" dt="2023-03-17T05:08:33.836" v="551" actId="478"/>
          <ac:grpSpMkLst>
            <pc:docMk/>
            <pc:sldMk cId="594341999" sldId="488"/>
            <ac:grpSpMk id="62" creationId="{14813E0C-63E2-6CC7-FA52-EFC1CB6DCEFC}"/>
          </ac:grpSpMkLst>
        </pc:grpChg>
        <pc:grpChg chg="del">
          <ac:chgData name="Kazuyuki WADA" userId="8de5feb3-c25c-4ae9-a5d0-f82d8424e8a4" providerId="ADAL" clId="{78ED0CAA-D2B7-46A0-85F6-869BB95276BA}" dt="2023-03-17T05:08:36.445" v="552" actId="478"/>
          <ac:grpSpMkLst>
            <pc:docMk/>
            <pc:sldMk cId="594341999" sldId="488"/>
            <ac:grpSpMk id="74" creationId="{349011C9-F0BD-40F3-410D-C8E2739F2142}"/>
          </ac:grpSpMkLst>
        </pc:grpChg>
        <pc:grpChg chg="del">
          <ac:chgData name="Kazuyuki WADA" userId="8de5feb3-c25c-4ae9-a5d0-f82d8424e8a4" providerId="ADAL" clId="{78ED0CAA-D2B7-46A0-85F6-869BB95276BA}" dt="2023-03-17T05:08:33.836" v="551" actId="478"/>
          <ac:grpSpMkLst>
            <pc:docMk/>
            <pc:sldMk cId="594341999" sldId="488"/>
            <ac:grpSpMk id="83" creationId="{31F108D2-382A-0524-9BA5-DCDD2C4F16AF}"/>
          </ac:grpSpMkLst>
        </pc:grpChg>
        <pc:grpChg chg="del">
          <ac:chgData name="Kazuyuki WADA" userId="8de5feb3-c25c-4ae9-a5d0-f82d8424e8a4" providerId="ADAL" clId="{78ED0CAA-D2B7-46A0-85F6-869BB95276BA}" dt="2023-03-17T05:08:33.836" v="551" actId="478"/>
          <ac:grpSpMkLst>
            <pc:docMk/>
            <pc:sldMk cId="594341999" sldId="488"/>
            <ac:grpSpMk id="89" creationId="{EEBFCC93-2C66-4624-1FFB-83949392AFE6}"/>
          </ac:grpSpMkLst>
        </pc:grpChg>
        <pc:grpChg chg="del">
          <ac:chgData name="Kazuyuki WADA" userId="8de5feb3-c25c-4ae9-a5d0-f82d8424e8a4" providerId="ADAL" clId="{78ED0CAA-D2B7-46A0-85F6-869BB95276BA}" dt="2023-03-17T05:08:33.836" v="551" actId="478"/>
          <ac:grpSpMkLst>
            <pc:docMk/>
            <pc:sldMk cId="594341999" sldId="488"/>
            <ac:grpSpMk id="105" creationId="{1CF0F5D4-49A4-B0DE-26FA-AB8D60082CD5}"/>
          </ac:grpSpMkLst>
        </pc:grpChg>
        <pc:grpChg chg="del">
          <ac:chgData name="Kazuyuki WADA" userId="8de5feb3-c25c-4ae9-a5d0-f82d8424e8a4" providerId="ADAL" clId="{78ED0CAA-D2B7-46A0-85F6-869BB95276BA}" dt="2023-03-17T05:08:33.836" v="551" actId="478"/>
          <ac:grpSpMkLst>
            <pc:docMk/>
            <pc:sldMk cId="594341999" sldId="488"/>
            <ac:grpSpMk id="149" creationId="{C6D01E32-6D5A-6841-6E5B-676CF740B13B}"/>
          </ac:grpSpMkLst>
        </pc:grpChg>
        <pc:grpChg chg="del">
          <ac:chgData name="Kazuyuki WADA" userId="8de5feb3-c25c-4ae9-a5d0-f82d8424e8a4" providerId="ADAL" clId="{78ED0CAA-D2B7-46A0-85F6-869BB95276BA}" dt="2023-03-17T05:08:33.836" v="551" actId="478"/>
          <ac:grpSpMkLst>
            <pc:docMk/>
            <pc:sldMk cId="594341999" sldId="488"/>
            <ac:grpSpMk id="164" creationId="{ABAF5CBE-43E3-8186-5BA4-D9524354A804}"/>
          </ac:grpSpMkLst>
        </pc:grpChg>
        <pc:grpChg chg="del">
          <ac:chgData name="Kazuyuki WADA" userId="8de5feb3-c25c-4ae9-a5d0-f82d8424e8a4" providerId="ADAL" clId="{78ED0CAA-D2B7-46A0-85F6-869BB95276BA}" dt="2023-03-17T05:08:33.836" v="551" actId="478"/>
          <ac:grpSpMkLst>
            <pc:docMk/>
            <pc:sldMk cId="594341999" sldId="488"/>
            <ac:grpSpMk id="165" creationId="{BC20C0A9-F7FF-1469-D031-1F5A8F057AB1}"/>
          </ac:grpSpMkLst>
        </pc:grpChg>
        <pc:grpChg chg="add mod">
          <ac:chgData name="Kazuyuki WADA" userId="8de5feb3-c25c-4ae9-a5d0-f82d8424e8a4" providerId="ADAL" clId="{78ED0CAA-D2B7-46A0-85F6-869BB95276BA}" dt="2023-03-17T07:13:41.552" v="3589" actId="20577"/>
          <ac:grpSpMkLst>
            <pc:docMk/>
            <pc:sldMk cId="594341999" sldId="488"/>
            <ac:grpSpMk id="173" creationId="{40B875A3-4F08-860D-D812-F7E84BE9568A}"/>
          </ac:grpSpMkLst>
        </pc:grpChg>
        <pc:grpChg chg="add mod ord">
          <ac:chgData name="Kazuyuki WADA" userId="8de5feb3-c25c-4ae9-a5d0-f82d8424e8a4" providerId="ADAL" clId="{78ED0CAA-D2B7-46A0-85F6-869BB95276BA}" dt="2023-03-17T05:56:33.564" v="1377" actId="167"/>
          <ac:grpSpMkLst>
            <pc:docMk/>
            <pc:sldMk cId="594341999" sldId="488"/>
            <ac:grpSpMk id="201" creationId="{F320E2F0-84E8-C8C2-EA7C-C02AAA02E34D}"/>
          </ac:grpSpMkLst>
        </pc:grpChg>
        <pc:grpChg chg="add del mod">
          <ac:chgData name="Kazuyuki WADA" userId="8de5feb3-c25c-4ae9-a5d0-f82d8424e8a4" providerId="ADAL" clId="{78ED0CAA-D2B7-46A0-85F6-869BB95276BA}" dt="2023-03-17T05:33:50.830" v="928" actId="1076"/>
          <ac:grpSpMkLst>
            <pc:docMk/>
            <pc:sldMk cId="594341999" sldId="488"/>
            <ac:grpSpMk id="264" creationId="{D606F33A-B5FF-E11F-5D53-5D4BC27E6D9C}"/>
          </ac:grpSpMkLst>
        </pc:grpChg>
        <pc:grpChg chg="add del">
          <ac:chgData name="Kazuyuki WADA" userId="8de5feb3-c25c-4ae9-a5d0-f82d8424e8a4" providerId="ADAL" clId="{78ED0CAA-D2B7-46A0-85F6-869BB95276BA}" dt="2023-03-17T05:09:08.401" v="559" actId="478"/>
          <ac:grpSpMkLst>
            <pc:docMk/>
            <pc:sldMk cId="594341999" sldId="488"/>
            <ac:grpSpMk id="276" creationId="{CAEBC7C0-4AA8-3E70-5E36-0EAD62C1D40D}"/>
          </ac:grpSpMkLst>
        </pc:grpChg>
        <pc:grpChg chg="add mod">
          <ac:chgData name="Kazuyuki WADA" userId="8de5feb3-c25c-4ae9-a5d0-f82d8424e8a4" providerId="ADAL" clId="{78ED0CAA-D2B7-46A0-85F6-869BB95276BA}" dt="2023-03-17T05:42:43.233" v="1149" actId="1076"/>
          <ac:grpSpMkLst>
            <pc:docMk/>
            <pc:sldMk cId="594341999" sldId="488"/>
            <ac:grpSpMk id="290" creationId="{667F4070-58D8-50A5-E843-E665972D29F0}"/>
          </ac:grpSpMkLst>
        </pc:grpChg>
        <pc:grpChg chg="add del mod">
          <ac:chgData name="Kazuyuki WADA" userId="8de5feb3-c25c-4ae9-a5d0-f82d8424e8a4" providerId="ADAL" clId="{78ED0CAA-D2B7-46A0-85F6-869BB95276BA}" dt="2023-03-17T05:24:55.719" v="808" actId="165"/>
          <ac:grpSpMkLst>
            <pc:docMk/>
            <pc:sldMk cId="594341999" sldId="488"/>
            <ac:grpSpMk id="317" creationId="{587A987D-977C-31DF-D7F4-15DF752B13AD}"/>
          </ac:grpSpMkLst>
        </pc:grpChg>
        <pc:cxnChg chg="del">
          <ac:chgData name="Kazuyuki WADA" userId="8de5feb3-c25c-4ae9-a5d0-f82d8424e8a4" providerId="ADAL" clId="{78ED0CAA-D2B7-46A0-85F6-869BB95276BA}" dt="2023-03-17T05:08:33.836" v="551" actId="478"/>
          <ac:cxnSpMkLst>
            <pc:docMk/>
            <pc:sldMk cId="594341999" sldId="488"/>
            <ac:cxnSpMk id="14" creationId="{00EF71D5-5F66-0F1D-42B7-1E8B08F1EB5B}"/>
          </ac:cxnSpMkLst>
        </pc:cxnChg>
        <pc:cxnChg chg="del">
          <ac:chgData name="Kazuyuki WADA" userId="8de5feb3-c25c-4ae9-a5d0-f82d8424e8a4" providerId="ADAL" clId="{78ED0CAA-D2B7-46A0-85F6-869BB95276BA}" dt="2023-03-17T05:08:33.836" v="551" actId="478"/>
          <ac:cxnSpMkLst>
            <pc:docMk/>
            <pc:sldMk cId="594341999" sldId="488"/>
            <ac:cxnSpMk id="16" creationId="{01714BBE-257B-ED2D-8825-7D1DC7BAF0D5}"/>
          </ac:cxnSpMkLst>
        </pc:cxnChg>
        <pc:cxnChg chg="del">
          <ac:chgData name="Kazuyuki WADA" userId="8de5feb3-c25c-4ae9-a5d0-f82d8424e8a4" providerId="ADAL" clId="{78ED0CAA-D2B7-46A0-85F6-869BB95276BA}" dt="2023-03-17T05:08:33.836" v="551" actId="478"/>
          <ac:cxnSpMkLst>
            <pc:docMk/>
            <pc:sldMk cId="594341999" sldId="488"/>
            <ac:cxnSpMk id="28" creationId="{DFA7ACF8-1243-0E18-6EDD-4B9869B6AFCA}"/>
          </ac:cxnSpMkLst>
        </pc:cxnChg>
        <pc:cxnChg chg="del">
          <ac:chgData name="Kazuyuki WADA" userId="8de5feb3-c25c-4ae9-a5d0-f82d8424e8a4" providerId="ADAL" clId="{78ED0CAA-D2B7-46A0-85F6-869BB95276BA}" dt="2023-03-17T05:08:33.836" v="551" actId="478"/>
          <ac:cxnSpMkLst>
            <pc:docMk/>
            <pc:sldMk cId="594341999" sldId="488"/>
            <ac:cxnSpMk id="30" creationId="{6D98BF19-EB86-98A6-F3D5-3B178EC734F0}"/>
          </ac:cxnSpMkLst>
        </pc:cxnChg>
        <pc:cxnChg chg="del">
          <ac:chgData name="Kazuyuki WADA" userId="8de5feb3-c25c-4ae9-a5d0-f82d8424e8a4" providerId="ADAL" clId="{78ED0CAA-D2B7-46A0-85F6-869BB95276BA}" dt="2023-03-17T05:08:33.836" v="551" actId="478"/>
          <ac:cxnSpMkLst>
            <pc:docMk/>
            <pc:sldMk cId="594341999" sldId="488"/>
            <ac:cxnSpMk id="31" creationId="{B292E018-2995-E55D-D513-22A79DB38551}"/>
          </ac:cxnSpMkLst>
        </pc:cxnChg>
        <pc:cxnChg chg="del">
          <ac:chgData name="Kazuyuki WADA" userId="8de5feb3-c25c-4ae9-a5d0-f82d8424e8a4" providerId="ADAL" clId="{78ED0CAA-D2B7-46A0-85F6-869BB95276BA}" dt="2023-03-17T05:08:33.836" v="551" actId="478"/>
          <ac:cxnSpMkLst>
            <pc:docMk/>
            <pc:sldMk cId="594341999" sldId="488"/>
            <ac:cxnSpMk id="35" creationId="{15C4C2B8-D3EE-2FEF-A0B7-90F1B6CB7248}"/>
          </ac:cxnSpMkLst>
        </pc:cxnChg>
        <pc:cxnChg chg="del">
          <ac:chgData name="Kazuyuki WADA" userId="8de5feb3-c25c-4ae9-a5d0-f82d8424e8a4" providerId="ADAL" clId="{78ED0CAA-D2B7-46A0-85F6-869BB95276BA}" dt="2023-03-17T05:08:33.836" v="551" actId="478"/>
          <ac:cxnSpMkLst>
            <pc:docMk/>
            <pc:sldMk cId="594341999" sldId="488"/>
            <ac:cxnSpMk id="52" creationId="{6E4551D1-92BB-07E1-31DC-A38F1CD57805}"/>
          </ac:cxnSpMkLst>
        </pc:cxnChg>
        <pc:cxnChg chg="del">
          <ac:chgData name="Kazuyuki WADA" userId="8de5feb3-c25c-4ae9-a5d0-f82d8424e8a4" providerId="ADAL" clId="{78ED0CAA-D2B7-46A0-85F6-869BB95276BA}" dt="2023-03-17T05:08:33.836" v="551" actId="478"/>
          <ac:cxnSpMkLst>
            <pc:docMk/>
            <pc:sldMk cId="594341999" sldId="488"/>
            <ac:cxnSpMk id="95" creationId="{052651C6-8F43-F1DF-5AC3-583FFE64B893}"/>
          </ac:cxnSpMkLst>
        </pc:cxnChg>
        <pc:cxnChg chg="del">
          <ac:chgData name="Kazuyuki WADA" userId="8de5feb3-c25c-4ae9-a5d0-f82d8424e8a4" providerId="ADAL" clId="{78ED0CAA-D2B7-46A0-85F6-869BB95276BA}" dt="2023-03-17T05:08:33.836" v="551" actId="478"/>
          <ac:cxnSpMkLst>
            <pc:docMk/>
            <pc:sldMk cId="594341999" sldId="488"/>
            <ac:cxnSpMk id="96" creationId="{00DA0941-9965-6362-B24C-BFCB23F64893}"/>
          </ac:cxnSpMkLst>
        </pc:cxnChg>
        <pc:cxnChg chg="del">
          <ac:chgData name="Kazuyuki WADA" userId="8de5feb3-c25c-4ae9-a5d0-f82d8424e8a4" providerId="ADAL" clId="{78ED0CAA-D2B7-46A0-85F6-869BB95276BA}" dt="2023-03-17T05:08:33.836" v="551" actId="478"/>
          <ac:cxnSpMkLst>
            <pc:docMk/>
            <pc:sldMk cId="594341999" sldId="488"/>
            <ac:cxnSpMk id="99" creationId="{FE0A11A7-59EB-F54F-A443-0A8A1C7EF0C2}"/>
          </ac:cxnSpMkLst>
        </pc:cxnChg>
        <pc:cxnChg chg="del">
          <ac:chgData name="Kazuyuki WADA" userId="8de5feb3-c25c-4ae9-a5d0-f82d8424e8a4" providerId="ADAL" clId="{78ED0CAA-D2B7-46A0-85F6-869BB95276BA}" dt="2023-03-17T05:08:33.836" v="551" actId="478"/>
          <ac:cxnSpMkLst>
            <pc:docMk/>
            <pc:sldMk cId="594341999" sldId="488"/>
            <ac:cxnSpMk id="111" creationId="{AC57FBA9-83FC-C9DE-6252-415CD858A433}"/>
          </ac:cxnSpMkLst>
        </pc:cxnChg>
        <pc:cxnChg chg="del">
          <ac:chgData name="Kazuyuki WADA" userId="8de5feb3-c25c-4ae9-a5d0-f82d8424e8a4" providerId="ADAL" clId="{78ED0CAA-D2B7-46A0-85F6-869BB95276BA}" dt="2023-03-17T05:08:33.836" v="551" actId="478"/>
          <ac:cxnSpMkLst>
            <pc:docMk/>
            <pc:sldMk cId="594341999" sldId="488"/>
            <ac:cxnSpMk id="115" creationId="{0318EF56-81D0-34F6-FBB3-73F7BD21C9A4}"/>
          </ac:cxnSpMkLst>
        </pc:cxnChg>
        <pc:cxnChg chg="add mod">
          <ac:chgData name="Kazuyuki WADA" userId="8de5feb3-c25c-4ae9-a5d0-f82d8424e8a4" providerId="ADAL" clId="{78ED0CAA-D2B7-46A0-85F6-869BB95276BA}" dt="2023-03-17T07:14:52.914" v="3600" actId="14100"/>
          <ac:cxnSpMkLst>
            <pc:docMk/>
            <pc:sldMk cId="594341999" sldId="488"/>
            <ac:cxnSpMk id="116" creationId="{E2562E7A-1D86-D0FC-376F-41D6E10ED16B}"/>
          </ac:cxnSpMkLst>
        </pc:cxnChg>
        <pc:cxnChg chg="del">
          <ac:chgData name="Kazuyuki WADA" userId="8de5feb3-c25c-4ae9-a5d0-f82d8424e8a4" providerId="ADAL" clId="{78ED0CAA-D2B7-46A0-85F6-869BB95276BA}" dt="2023-03-17T05:08:33.836" v="551" actId="478"/>
          <ac:cxnSpMkLst>
            <pc:docMk/>
            <pc:sldMk cId="594341999" sldId="488"/>
            <ac:cxnSpMk id="117" creationId="{619931BE-579D-6DB4-F56A-4CD1859B7F86}"/>
          </ac:cxnSpMkLst>
        </pc:cxnChg>
        <pc:cxnChg chg="add mod">
          <ac:chgData name="Kazuyuki WADA" userId="8de5feb3-c25c-4ae9-a5d0-f82d8424e8a4" providerId="ADAL" clId="{78ED0CAA-D2B7-46A0-85F6-869BB95276BA}" dt="2023-03-17T07:14:59.454" v="3602" actId="1035"/>
          <ac:cxnSpMkLst>
            <pc:docMk/>
            <pc:sldMk cId="594341999" sldId="488"/>
            <ac:cxnSpMk id="124" creationId="{662F493C-2951-E02B-3F5D-76BE21D1B931}"/>
          </ac:cxnSpMkLst>
        </pc:cxnChg>
        <pc:cxnChg chg="del">
          <ac:chgData name="Kazuyuki WADA" userId="8de5feb3-c25c-4ae9-a5d0-f82d8424e8a4" providerId="ADAL" clId="{78ED0CAA-D2B7-46A0-85F6-869BB95276BA}" dt="2023-03-17T05:08:33.836" v="551" actId="478"/>
          <ac:cxnSpMkLst>
            <pc:docMk/>
            <pc:sldMk cId="594341999" sldId="488"/>
            <ac:cxnSpMk id="125" creationId="{62A87B09-0077-D6D8-691F-7E47EC309BE8}"/>
          </ac:cxnSpMkLst>
        </pc:cxnChg>
        <pc:cxnChg chg="del">
          <ac:chgData name="Kazuyuki WADA" userId="8de5feb3-c25c-4ae9-a5d0-f82d8424e8a4" providerId="ADAL" clId="{78ED0CAA-D2B7-46A0-85F6-869BB95276BA}" dt="2023-03-17T05:08:33.836" v="551" actId="478"/>
          <ac:cxnSpMkLst>
            <pc:docMk/>
            <pc:sldMk cId="594341999" sldId="488"/>
            <ac:cxnSpMk id="126" creationId="{9FBDB6BB-998B-FF74-476C-6E4B3473ABA3}"/>
          </ac:cxnSpMkLst>
        </pc:cxnChg>
        <pc:cxnChg chg="del">
          <ac:chgData name="Kazuyuki WADA" userId="8de5feb3-c25c-4ae9-a5d0-f82d8424e8a4" providerId="ADAL" clId="{78ED0CAA-D2B7-46A0-85F6-869BB95276BA}" dt="2023-03-17T05:08:33.836" v="551" actId="478"/>
          <ac:cxnSpMkLst>
            <pc:docMk/>
            <pc:sldMk cId="594341999" sldId="488"/>
            <ac:cxnSpMk id="172" creationId="{694E4728-CC18-8273-E752-CD0FFF8F438B}"/>
          </ac:cxnSpMkLst>
        </pc:cxnChg>
        <pc:cxnChg chg="del">
          <ac:chgData name="Kazuyuki WADA" userId="8de5feb3-c25c-4ae9-a5d0-f82d8424e8a4" providerId="ADAL" clId="{78ED0CAA-D2B7-46A0-85F6-869BB95276BA}" dt="2023-03-17T05:08:33.836" v="551" actId="478"/>
          <ac:cxnSpMkLst>
            <pc:docMk/>
            <pc:sldMk cId="594341999" sldId="488"/>
            <ac:cxnSpMk id="175" creationId="{3144CCC4-B9F3-221B-22D3-2AF0ECEF006B}"/>
          </ac:cxnSpMkLst>
        </pc:cxnChg>
        <pc:cxnChg chg="add del">
          <ac:chgData name="Kazuyuki WADA" userId="8de5feb3-c25c-4ae9-a5d0-f82d8424e8a4" providerId="ADAL" clId="{78ED0CAA-D2B7-46A0-85F6-869BB95276BA}" dt="2023-03-17T05:09:08.401" v="559" actId="478"/>
          <ac:cxnSpMkLst>
            <pc:docMk/>
            <pc:sldMk cId="594341999" sldId="488"/>
            <ac:cxnSpMk id="184" creationId="{7437F1DE-B644-0BEE-2226-2F6EE2457E3D}"/>
          </ac:cxnSpMkLst>
        </pc:cxnChg>
        <pc:cxnChg chg="add del">
          <ac:chgData name="Kazuyuki WADA" userId="8de5feb3-c25c-4ae9-a5d0-f82d8424e8a4" providerId="ADAL" clId="{78ED0CAA-D2B7-46A0-85F6-869BB95276BA}" dt="2023-03-17T05:09:08.401" v="559" actId="478"/>
          <ac:cxnSpMkLst>
            <pc:docMk/>
            <pc:sldMk cId="594341999" sldId="488"/>
            <ac:cxnSpMk id="185" creationId="{E6F9951E-1755-24F0-86AB-C688D6C48ABA}"/>
          </ac:cxnSpMkLst>
        </pc:cxnChg>
        <pc:cxnChg chg="add del">
          <ac:chgData name="Kazuyuki WADA" userId="8de5feb3-c25c-4ae9-a5d0-f82d8424e8a4" providerId="ADAL" clId="{78ED0CAA-D2B7-46A0-85F6-869BB95276BA}" dt="2023-03-17T05:09:08.401" v="559" actId="478"/>
          <ac:cxnSpMkLst>
            <pc:docMk/>
            <pc:sldMk cId="594341999" sldId="488"/>
            <ac:cxnSpMk id="186" creationId="{65D24496-BF3A-B517-90B5-34D96A8E84CB}"/>
          </ac:cxnSpMkLst>
        </pc:cxnChg>
        <pc:cxnChg chg="add del">
          <ac:chgData name="Kazuyuki WADA" userId="8de5feb3-c25c-4ae9-a5d0-f82d8424e8a4" providerId="ADAL" clId="{78ED0CAA-D2B7-46A0-85F6-869BB95276BA}" dt="2023-03-17T05:09:08.401" v="559" actId="478"/>
          <ac:cxnSpMkLst>
            <pc:docMk/>
            <pc:sldMk cId="594341999" sldId="488"/>
            <ac:cxnSpMk id="188" creationId="{6E2F015A-3AA1-45CA-8FB8-E27170BEEB1F}"/>
          </ac:cxnSpMkLst>
        </pc:cxnChg>
        <pc:cxnChg chg="add del">
          <ac:chgData name="Kazuyuki WADA" userId="8de5feb3-c25c-4ae9-a5d0-f82d8424e8a4" providerId="ADAL" clId="{78ED0CAA-D2B7-46A0-85F6-869BB95276BA}" dt="2023-03-17T05:09:08.401" v="559" actId="478"/>
          <ac:cxnSpMkLst>
            <pc:docMk/>
            <pc:sldMk cId="594341999" sldId="488"/>
            <ac:cxnSpMk id="192" creationId="{96B8BCD1-BF83-C63E-BF43-A639E1CF8D3A}"/>
          </ac:cxnSpMkLst>
        </pc:cxnChg>
        <pc:cxnChg chg="add del">
          <ac:chgData name="Kazuyuki WADA" userId="8de5feb3-c25c-4ae9-a5d0-f82d8424e8a4" providerId="ADAL" clId="{78ED0CAA-D2B7-46A0-85F6-869BB95276BA}" dt="2023-03-17T05:09:08.401" v="559" actId="478"/>
          <ac:cxnSpMkLst>
            <pc:docMk/>
            <pc:sldMk cId="594341999" sldId="488"/>
            <ac:cxnSpMk id="216" creationId="{144E377A-3481-E117-547F-AD980881375C}"/>
          </ac:cxnSpMkLst>
        </pc:cxnChg>
        <pc:cxnChg chg="add del">
          <ac:chgData name="Kazuyuki WADA" userId="8de5feb3-c25c-4ae9-a5d0-f82d8424e8a4" providerId="ADAL" clId="{78ED0CAA-D2B7-46A0-85F6-869BB95276BA}" dt="2023-03-17T05:09:08.401" v="559" actId="478"/>
          <ac:cxnSpMkLst>
            <pc:docMk/>
            <pc:sldMk cId="594341999" sldId="488"/>
            <ac:cxnSpMk id="217" creationId="{C148D55D-D9AC-6B3E-D07B-58B7B3FA2A31}"/>
          </ac:cxnSpMkLst>
        </pc:cxnChg>
        <pc:cxnChg chg="add del mod">
          <ac:chgData name="Kazuyuki WADA" userId="8de5feb3-c25c-4ae9-a5d0-f82d8424e8a4" providerId="ADAL" clId="{78ED0CAA-D2B7-46A0-85F6-869BB95276BA}" dt="2023-03-17T05:33:50.830" v="928" actId="1076"/>
          <ac:cxnSpMkLst>
            <pc:docMk/>
            <pc:sldMk cId="594341999" sldId="488"/>
            <ac:cxnSpMk id="219" creationId="{3F254A78-8C2C-6EE9-5354-44006F8F5209}"/>
          </ac:cxnSpMkLst>
        </pc:cxnChg>
        <pc:cxnChg chg="add del">
          <ac:chgData name="Kazuyuki WADA" userId="8de5feb3-c25c-4ae9-a5d0-f82d8424e8a4" providerId="ADAL" clId="{78ED0CAA-D2B7-46A0-85F6-869BB95276BA}" dt="2023-03-17T05:09:08.401" v="559" actId="478"/>
          <ac:cxnSpMkLst>
            <pc:docMk/>
            <pc:sldMk cId="594341999" sldId="488"/>
            <ac:cxnSpMk id="221" creationId="{643F3D13-155C-3918-2C2C-14F63439BBFC}"/>
          </ac:cxnSpMkLst>
        </pc:cxnChg>
        <pc:cxnChg chg="add del">
          <ac:chgData name="Kazuyuki WADA" userId="8de5feb3-c25c-4ae9-a5d0-f82d8424e8a4" providerId="ADAL" clId="{78ED0CAA-D2B7-46A0-85F6-869BB95276BA}" dt="2023-03-17T05:09:08.401" v="559" actId="478"/>
          <ac:cxnSpMkLst>
            <pc:docMk/>
            <pc:sldMk cId="594341999" sldId="488"/>
            <ac:cxnSpMk id="222" creationId="{A641BFCE-D65D-3513-0C6D-9D6AAF03ED08}"/>
          </ac:cxnSpMkLst>
        </pc:cxnChg>
        <pc:cxnChg chg="add del">
          <ac:chgData name="Kazuyuki WADA" userId="8de5feb3-c25c-4ae9-a5d0-f82d8424e8a4" providerId="ADAL" clId="{78ED0CAA-D2B7-46A0-85F6-869BB95276BA}" dt="2023-03-17T05:09:08.401" v="559" actId="478"/>
          <ac:cxnSpMkLst>
            <pc:docMk/>
            <pc:sldMk cId="594341999" sldId="488"/>
            <ac:cxnSpMk id="223" creationId="{928EC39B-C219-B458-C31D-796867C81413}"/>
          </ac:cxnSpMkLst>
        </pc:cxnChg>
        <pc:cxnChg chg="add mod">
          <ac:chgData name="Kazuyuki WADA" userId="8de5feb3-c25c-4ae9-a5d0-f82d8424e8a4" providerId="ADAL" clId="{78ED0CAA-D2B7-46A0-85F6-869BB95276BA}" dt="2023-03-17T05:33:50.830" v="928" actId="1076"/>
          <ac:cxnSpMkLst>
            <pc:docMk/>
            <pc:sldMk cId="594341999" sldId="488"/>
            <ac:cxnSpMk id="224" creationId="{6BD41418-DCC1-2EA8-738E-E9105FEAA0F2}"/>
          </ac:cxnSpMkLst>
        </pc:cxnChg>
        <pc:cxnChg chg="add del">
          <ac:chgData name="Kazuyuki WADA" userId="8de5feb3-c25c-4ae9-a5d0-f82d8424e8a4" providerId="ADAL" clId="{78ED0CAA-D2B7-46A0-85F6-869BB95276BA}" dt="2023-03-17T05:09:08.401" v="559" actId="478"/>
          <ac:cxnSpMkLst>
            <pc:docMk/>
            <pc:sldMk cId="594341999" sldId="488"/>
            <ac:cxnSpMk id="226" creationId="{52E7E705-A2E6-4480-C95B-FF4D988B53E4}"/>
          </ac:cxnSpMkLst>
        </pc:cxnChg>
        <pc:cxnChg chg="add del">
          <ac:chgData name="Kazuyuki WADA" userId="8de5feb3-c25c-4ae9-a5d0-f82d8424e8a4" providerId="ADAL" clId="{78ED0CAA-D2B7-46A0-85F6-869BB95276BA}" dt="2023-03-17T05:09:08.401" v="559" actId="478"/>
          <ac:cxnSpMkLst>
            <pc:docMk/>
            <pc:sldMk cId="594341999" sldId="488"/>
            <ac:cxnSpMk id="227" creationId="{F1372A6D-5E9F-E5B3-78C5-A8ACAE053A27}"/>
          </ac:cxnSpMkLst>
        </pc:cxnChg>
        <pc:cxnChg chg="add mod">
          <ac:chgData name="Kazuyuki WADA" userId="8de5feb3-c25c-4ae9-a5d0-f82d8424e8a4" providerId="ADAL" clId="{78ED0CAA-D2B7-46A0-85F6-869BB95276BA}" dt="2023-03-17T05:33:50.830" v="928" actId="1076"/>
          <ac:cxnSpMkLst>
            <pc:docMk/>
            <pc:sldMk cId="594341999" sldId="488"/>
            <ac:cxnSpMk id="230" creationId="{86A5E696-0551-68C8-05E2-685DD17EEC73}"/>
          </ac:cxnSpMkLst>
        </pc:cxnChg>
        <pc:cxnChg chg="add del">
          <ac:chgData name="Kazuyuki WADA" userId="8de5feb3-c25c-4ae9-a5d0-f82d8424e8a4" providerId="ADAL" clId="{78ED0CAA-D2B7-46A0-85F6-869BB95276BA}" dt="2023-03-17T05:09:08.401" v="559" actId="478"/>
          <ac:cxnSpMkLst>
            <pc:docMk/>
            <pc:sldMk cId="594341999" sldId="488"/>
            <ac:cxnSpMk id="231" creationId="{50190EE9-3F65-63BD-B2EC-6DA183B3F74F}"/>
          </ac:cxnSpMkLst>
        </pc:cxnChg>
        <pc:cxnChg chg="add del">
          <ac:chgData name="Kazuyuki WADA" userId="8de5feb3-c25c-4ae9-a5d0-f82d8424e8a4" providerId="ADAL" clId="{78ED0CAA-D2B7-46A0-85F6-869BB95276BA}" dt="2023-03-17T05:09:08.401" v="559" actId="478"/>
          <ac:cxnSpMkLst>
            <pc:docMk/>
            <pc:sldMk cId="594341999" sldId="488"/>
            <ac:cxnSpMk id="233" creationId="{32F5FEFA-B918-E04E-063C-96048E4FF5BF}"/>
          </ac:cxnSpMkLst>
        </pc:cxnChg>
        <pc:cxnChg chg="add mod">
          <ac:chgData name="Kazuyuki WADA" userId="8de5feb3-c25c-4ae9-a5d0-f82d8424e8a4" providerId="ADAL" clId="{78ED0CAA-D2B7-46A0-85F6-869BB95276BA}" dt="2023-03-17T05:33:50.830" v="928" actId="1076"/>
          <ac:cxnSpMkLst>
            <pc:docMk/>
            <pc:sldMk cId="594341999" sldId="488"/>
            <ac:cxnSpMk id="234" creationId="{7D465613-E22F-43F5-A15D-A6F88D294210}"/>
          </ac:cxnSpMkLst>
        </pc:cxnChg>
        <pc:cxnChg chg="add mod">
          <ac:chgData name="Kazuyuki WADA" userId="8de5feb3-c25c-4ae9-a5d0-f82d8424e8a4" providerId="ADAL" clId="{78ED0CAA-D2B7-46A0-85F6-869BB95276BA}" dt="2023-03-17T05:33:50.830" v="928" actId="1076"/>
          <ac:cxnSpMkLst>
            <pc:docMk/>
            <pc:sldMk cId="594341999" sldId="488"/>
            <ac:cxnSpMk id="241" creationId="{01D9A621-A41A-F115-4E2C-2BCF18EF94B0}"/>
          </ac:cxnSpMkLst>
        </pc:cxnChg>
        <pc:cxnChg chg="add del">
          <ac:chgData name="Kazuyuki WADA" userId="8de5feb3-c25c-4ae9-a5d0-f82d8424e8a4" providerId="ADAL" clId="{78ED0CAA-D2B7-46A0-85F6-869BB95276BA}" dt="2023-03-17T05:09:08.401" v="559" actId="478"/>
          <ac:cxnSpMkLst>
            <pc:docMk/>
            <pc:sldMk cId="594341999" sldId="488"/>
            <ac:cxnSpMk id="243" creationId="{C471BAA5-6142-4F74-F6E5-C8E42279799D}"/>
          </ac:cxnSpMkLst>
        </pc:cxnChg>
        <pc:cxnChg chg="add mod">
          <ac:chgData name="Kazuyuki WADA" userId="8de5feb3-c25c-4ae9-a5d0-f82d8424e8a4" providerId="ADAL" clId="{78ED0CAA-D2B7-46A0-85F6-869BB95276BA}" dt="2023-03-17T05:33:50.830" v="928" actId="1076"/>
          <ac:cxnSpMkLst>
            <pc:docMk/>
            <pc:sldMk cId="594341999" sldId="488"/>
            <ac:cxnSpMk id="249" creationId="{1257E0ED-1DC7-8F4B-ACF9-AC168FE27988}"/>
          </ac:cxnSpMkLst>
        </pc:cxnChg>
        <pc:cxnChg chg="add mod">
          <ac:chgData name="Kazuyuki WADA" userId="8de5feb3-c25c-4ae9-a5d0-f82d8424e8a4" providerId="ADAL" clId="{78ED0CAA-D2B7-46A0-85F6-869BB95276BA}" dt="2023-03-17T05:33:50.830" v="928" actId="1076"/>
          <ac:cxnSpMkLst>
            <pc:docMk/>
            <pc:sldMk cId="594341999" sldId="488"/>
            <ac:cxnSpMk id="250" creationId="{4D2E209F-6F8C-0A44-14E8-DCD91928EFA9}"/>
          </ac:cxnSpMkLst>
        </pc:cxnChg>
        <pc:cxnChg chg="add del mod">
          <ac:chgData name="Kazuyuki WADA" userId="8de5feb3-c25c-4ae9-a5d0-f82d8424e8a4" providerId="ADAL" clId="{78ED0CAA-D2B7-46A0-85F6-869BB95276BA}" dt="2023-03-17T05:09:32.043" v="564" actId="478"/>
          <ac:cxnSpMkLst>
            <pc:docMk/>
            <pc:sldMk cId="594341999" sldId="488"/>
            <ac:cxnSpMk id="251" creationId="{BF98C207-FFBD-2F50-9F5B-B5D3F1998A2D}"/>
          </ac:cxnSpMkLst>
        </pc:cxnChg>
        <pc:cxnChg chg="add del mod">
          <ac:chgData name="Kazuyuki WADA" userId="8de5feb3-c25c-4ae9-a5d0-f82d8424e8a4" providerId="ADAL" clId="{78ED0CAA-D2B7-46A0-85F6-869BB95276BA}" dt="2023-03-17T05:33:50.830" v="928" actId="1076"/>
          <ac:cxnSpMkLst>
            <pc:docMk/>
            <pc:sldMk cId="594341999" sldId="488"/>
            <ac:cxnSpMk id="254" creationId="{3EA3E92B-4A63-32CB-4F38-7D45AEBAA5D1}"/>
          </ac:cxnSpMkLst>
        </pc:cxnChg>
        <pc:cxnChg chg="add del mod">
          <ac:chgData name="Kazuyuki WADA" userId="8de5feb3-c25c-4ae9-a5d0-f82d8424e8a4" providerId="ADAL" clId="{78ED0CAA-D2B7-46A0-85F6-869BB95276BA}" dt="2023-03-17T05:33:50.830" v="928" actId="1076"/>
          <ac:cxnSpMkLst>
            <pc:docMk/>
            <pc:sldMk cId="594341999" sldId="488"/>
            <ac:cxnSpMk id="256" creationId="{40400825-D994-C8B4-C3F3-F397E88B936A}"/>
          </ac:cxnSpMkLst>
        </pc:cxnChg>
        <pc:cxnChg chg="add mod">
          <ac:chgData name="Kazuyuki WADA" userId="8de5feb3-c25c-4ae9-a5d0-f82d8424e8a4" providerId="ADAL" clId="{78ED0CAA-D2B7-46A0-85F6-869BB95276BA}" dt="2023-03-17T05:33:50.830" v="928" actId="1076"/>
          <ac:cxnSpMkLst>
            <pc:docMk/>
            <pc:sldMk cId="594341999" sldId="488"/>
            <ac:cxnSpMk id="257" creationId="{4AA26570-E883-9000-1CB6-017B992F375A}"/>
          </ac:cxnSpMkLst>
        </pc:cxnChg>
        <pc:cxnChg chg="add del mod">
          <ac:chgData name="Kazuyuki WADA" userId="8de5feb3-c25c-4ae9-a5d0-f82d8424e8a4" providerId="ADAL" clId="{78ED0CAA-D2B7-46A0-85F6-869BB95276BA}" dt="2023-03-17T05:33:50.830" v="928" actId="1076"/>
          <ac:cxnSpMkLst>
            <pc:docMk/>
            <pc:sldMk cId="594341999" sldId="488"/>
            <ac:cxnSpMk id="258" creationId="{50158143-5291-BFFB-0D33-0BFBEF6FB12B}"/>
          </ac:cxnSpMkLst>
        </pc:cxnChg>
        <pc:cxnChg chg="add del mod">
          <ac:chgData name="Kazuyuki WADA" userId="8de5feb3-c25c-4ae9-a5d0-f82d8424e8a4" providerId="ADAL" clId="{78ED0CAA-D2B7-46A0-85F6-869BB95276BA}" dt="2023-03-17T05:33:50.830" v="928" actId="1076"/>
          <ac:cxnSpMkLst>
            <pc:docMk/>
            <pc:sldMk cId="594341999" sldId="488"/>
            <ac:cxnSpMk id="260" creationId="{A74C1256-A027-00C3-D7DB-37AE69FA45D2}"/>
          </ac:cxnSpMkLst>
        </pc:cxnChg>
        <pc:cxnChg chg="add mod">
          <ac:chgData name="Kazuyuki WADA" userId="8de5feb3-c25c-4ae9-a5d0-f82d8424e8a4" providerId="ADAL" clId="{78ED0CAA-D2B7-46A0-85F6-869BB95276BA}" dt="2023-03-17T05:33:50.830" v="928" actId="1076"/>
          <ac:cxnSpMkLst>
            <pc:docMk/>
            <pc:sldMk cId="594341999" sldId="488"/>
            <ac:cxnSpMk id="261" creationId="{F3396792-1D79-18D7-0892-3DA5203C8DD2}"/>
          </ac:cxnSpMkLst>
        </pc:cxnChg>
        <pc:cxnChg chg="add mod">
          <ac:chgData name="Kazuyuki WADA" userId="8de5feb3-c25c-4ae9-a5d0-f82d8424e8a4" providerId="ADAL" clId="{78ED0CAA-D2B7-46A0-85F6-869BB95276BA}" dt="2023-03-17T05:33:50.830" v="928" actId="1076"/>
          <ac:cxnSpMkLst>
            <pc:docMk/>
            <pc:sldMk cId="594341999" sldId="488"/>
            <ac:cxnSpMk id="262" creationId="{A92F56F2-1A16-9D66-E892-B5DB6119473D}"/>
          </ac:cxnSpMkLst>
        </pc:cxnChg>
        <pc:cxnChg chg="add mod">
          <ac:chgData name="Kazuyuki WADA" userId="8de5feb3-c25c-4ae9-a5d0-f82d8424e8a4" providerId="ADAL" clId="{78ED0CAA-D2B7-46A0-85F6-869BB95276BA}" dt="2023-03-17T05:33:50.830" v="928" actId="1076"/>
          <ac:cxnSpMkLst>
            <pc:docMk/>
            <pc:sldMk cId="594341999" sldId="488"/>
            <ac:cxnSpMk id="269" creationId="{D2D0C6E5-3AAC-DAF9-FC31-8443957EAC7F}"/>
          </ac:cxnSpMkLst>
        </pc:cxnChg>
        <pc:cxnChg chg="add mod">
          <ac:chgData name="Kazuyuki WADA" userId="8de5feb3-c25c-4ae9-a5d0-f82d8424e8a4" providerId="ADAL" clId="{78ED0CAA-D2B7-46A0-85F6-869BB95276BA}" dt="2023-03-17T05:33:50.830" v="928" actId="1076"/>
          <ac:cxnSpMkLst>
            <pc:docMk/>
            <pc:sldMk cId="594341999" sldId="488"/>
            <ac:cxnSpMk id="270" creationId="{721DF6FC-A240-69D1-E7C1-A8DDD699E934}"/>
          </ac:cxnSpMkLst>
        </pc:cxnChg>
        <pc:cxnChg chg="add mod">
          <ac:chgData name="Kazuyuki WADA" userId="8de5feb3-c25c-4ae9-a5d0-f82d8424e8a4" providerId="ADAL" clId="{78ED0CAA-D2B7-46A0-85F6-869BB95276BA}" dt="2023-03-17T05:33:50.830" v="928" actId="1076"/>
          <ac:cxnSpMkLst>
            <pc:docMk/>
            <pc:sldMk cId="594341999" sldId="488"/>
            <ac:cxnSpMk id="271" creationId="{4CC05807-7205-AEC6-64F2-50801EC3885B}"/>
          </ac:cxnSpMkLst>
        </pc:cxnChg>
        <pc:cxnChg chg="add mod">
          <ac:chgData name="Kazuyuki WADA" userId="8de5feb3-c25c-4ae9-a5d0-f82d8424e8a4" providerId="ADAL" clId="{78ED0CAA-D2B7-46A0-85F6-869BB95276BA}" dt="2023-03-17T05:33:50.830" v="928" actId="1076"/>
          <ac:cxnSpMkLst>
            <pc:docMk/>
            <pc:sldMk cId="594341999" sldId="488"/>
            <ac:cxnSpMk id="272" creationId="{4DF50BF3-A266-9CD2-C623-1A2D23193BC0}"/>
          </ac:cxnSpMkLst>
        </pc:cxnChg>
        <pc:cxnChg chg="add del">
          <ac:chgData name="Kazuyuki WADA" userId="8de5feb3-c25c-4ae9-a5d0-f82d8424e8a4" providerId="ADAL" clId="{78ED0CAA-D2B7-46A0-85F6-869BB95276BA}" dt="2023-03-17T05:09:08.401" v="559" actId="478"/>
          <ac:cxnSpMkLst>
            <pc:docMk/>
            <pc:sldMk cId="594341999" sldId="488"/>
            <ac:cxnSpMk id="275" creationId="{2EC5B0C7-F4CE-184D-BEAD-66D4DA40D657}"/>
          </ac:cxnSpMkLst>
        </pc:cxnChg>
        <pc:cxnChg chg="add mod">
          <ac:chgData name="Kazuyuki WADA" userId="8de5feb3-c25c-4ae9-a5d0-f82d8424e8a4" providerId="ADAL" clId="{78ED0CAA-D2B7-46A0-85F6-869BB95276BA}" dt="2023-03-17T05:42:50.921" v="1151" actId="14100"/>
          <ac:cxnSpMkLst>
            <pc:docMk/>
            <pc:sldMk cId="594341999" sldId="488"/>
            <ac:cxnSpMk id="284" creationId="{D2189C9B-97C0-58E2-23DC-E9F33AAC18E2}"/>
          </ac:cxnSpMkLst>
        </pc:cxnChg>
        <pc:cxnChg chg="add mod">
          <ac:chgData name="Kazuyuki WADA" userId="8de5feb3-c25c-4ae9-a5d0-f82d8424e8a4" providerId="ADAL" clId="{78ED0CAA-D2B7-46A0-85F6-869BB95276BA}" dt="2023-03-17T05:42:43.233" v="1149" actId="1076"/>
          <ac:cxnSpMkLst>
            <pc:docMk/>
            <pc:sldMk cId="594341999" sldId="488"/>
            <ac:cxnSpMk id="289" creationId="{83D77CDA-98AD-E09C-B08A-FF58D03402FC}"/>
          </ac:cxnSpMkLst>
        </pc:cxnChg>
        <pc:cxnChg chg="mod">
          <ac:chgData name="Kazuyuki WADA" userId="8de5feb3-c25c-4ae9-a5d0-f82d8424e8a4" providerId="ADAL" clId="{78ED0CAA-D2B7-46A0-85F6-869BB95276BA}" dt="2023-03-17T05:08:47.172" v="553"/>
          <ac:cxnSpMkLst>
            <pc:docMk/>
            <pc:sldMk cId="594341999" sldId="488"/>
            <ac:cxnSpMk id="291" creationId="{A1F37BD0-BE6F-E0D8-5DCC-9120D41BFB08}"/>
          </ac:cxnSpMkLst>
        </pc:cxnChg>
        <pc:cxnChg chg="mod">
          <ac:chgData name="Kazuyuki WADA" userId="8de5feb3-c25c-4ae9-a5d0-f82d8424e8a4" providerId="ADAL" clId="{78ED0CAA-D2B7-46A0-85F6-869BB95276BA}" dt="2023-03-17T05:08:47.172" v="553"/>
          <ac:cxnSpMkLst>
            <pc:docMk/>
            <pc:sldMk cId="594341999" sldId="488"/>
            <ac:cxnSpMk id="292" creationId="{34038B17-58CE-31B5-925C-CA66014FD3A2}"/>
          </ac:cxnSpMkLst>
        </pc:cxnChg>
        <pc:cxnChg chg="mod">
          <ac:chgData name="Kazuyuki WADA" userId="8de5feb3-c25c-4ae9-a5d0-f82d8424e8a4" providerId="ADAL" clId="{78ED0CAA-D2B7-46A0-85F6-869BB95276BA}" dt="2023-03-17T05:08:47.172" v="553"/>
          <ac:cxnSpMkLst>
            <pc:docMk/>
            <pc:sldMk cId="594341999" sldId="488"/>
            <ac:cxnSpMk id="293" creationId="{1DF6CE19-85AC-CA36-2CE4-11211F589202}"/>
          </ac:cxnSpMkLst>
        </pc:cxnChg>
        <pc:cxnChg chg="mod">
          <ac:chgData name="Kazuyuki WADA" userId="8de5feb3-c25c-4ae9-a5d0-f82d8424e8a4" providerId="ADAL" clId="{78ED0CAA-D2B7-46A0-85F6-869BB95276BA}" dt="2023-03-17T05:08:47.172" v="553"/>
          <ac:cxnSpMkLst>
            <pc:docMk/>
            <pc:sldMk cId="594341999" sldId="488"/>
            <ac:cxnSpMk id="294" creationId="{1CADCAD1-8872-E41C-896D-620830BBD141}"/>
          </ac:cxnSpMkLst>
        </pc:cxnChg>
        <pc:cxnChg chg="add mod">
          <ac:chgData name="Kazuyuki WADA" userId="8de5feb3-c25c-4ae9-a5d0-f82d8424e8a4" providerId="ADAL" clId="{78ED0CAA-D2B7-46A0-85F6-869BB95276BA}" dt="2023-03-17T07:14:32.690" v="3596" actId="1076"/>
          <ac:cxnSpMkLst>
            <pc:docMk/>
            <pc:sldMk cId="594341999" sldId="488"/>
            <ac:cxnSpMk id="302" creationId="{DE803736-FDEE-FC60-0566-71AAD964F9A2}"/>
          </ac:cxnSpMkLst>
        </pc:cxnChg>
        <pc:cxnChg chg="add mod">
          <ac:chgData name="Kazuyuki WADA" userId="8de5feb3-c25c-4ae9-a5d0-f82d8424e8a4" providerId="ADAL" clId="{78ED0CAA-D2B7-46A0-85F6-869BB95276BA}" dt="2023-03-17T07:13:41.552" v="3589" actId="20577"/>
          <ac:cxnSpMkLst>
            <pc:docMk/>
            <pc:sldMk cId="594341999" sldId="488"/>
            <ac:cxnSpMk id="304" creationId="{24AEDA62-BAAE-2256-0A01-4D1B11AAEE91}"/>
          </ac:cxnSpMkLst>
        </pc:cxnChg>
        <pc:cxnChg chg="add mod topLvl">
          <ac:chgData name="Kazuyuki WADA" userId="8de5feb3-c25c-4ae9-a5d0-f82d8424e8a4" providerId="ADAL" clId="{78ED0CAA-D2B7-46A0-85F6-869BB95276BA}" dt="2023-03-17T07:13:41.552" v="3589" actId="20577"/>
          <ac:cxnSpMkLst>
            <pc:docMk/>
            <pc:sldMk cId="594341999" sldId="488"/>
            <ac:cxnSpMk id="308" creationId="{0B8C73E2-7BF0-9656-EC36-BF90D796906F}"/>
          </ac:cxnSpMkLst>
        </pc:cxnChg>
        <pc:cxnChg chg="add mod topLvl">
          <ac:chgData name="Kazuyuki WADA" userId="8de5feb3-c25c-4ae9-a5d0-f82d8424e8a4" providerId="ADAL" clId="{78ED0CAA-D2B7-46A0-85F6-869BB95276BA}" dt="2023-03-17T07:13:41.552" v="3589" actId="20577"/>
          <ac:cxnSpMkLst>
            <pc:docMk/>
            <pc:sldMk cId="594341999" sldId="488"/>
            <ac:cxnSpMk id="309" creationId="{FF38E090-F83C-389F-7768-A0B0BA3CEB4A}"/>
          </ac:cxnSpMkLst>
        </pc:cxnChg>
        <pc:cxnChg chg="add mod topLvl">
          <ac:chgData name="Kazuyuki WADA" userId="8de5feb3-c25c-4ae9-a5d0-f82d8424e8a4" providerId="ADAL" clId="{78ED0CAA-D2B7-46A0-85F6-869BB95276BA}" dt="2023-03-17T07:13:41.552" v="3589" actId="20577"/>
          <ac:cxnSpMkLst>
            <pc:docMk/>
            <pc:sldMk cId="594341999" sldId="488"/>
            <ac:cxnSpMk id="310" creationId="{A66DCE47-9993-AC94-002B-6D6B5703573C}"/>
          </ac:cxnSpMkLst>
        </pc:cxnChg>
      </pc:sldChg>
      <pc:sldChg chg="modSp add mod">
        <pc:chgData name="Kazuyuki WADA" userId="8de5feb3-c25c-4ae9-a5d0-f82d8424e8a4" providerId="ADAL" clId="{78ED0CAA-D2B7-46A0-85F6-869BB95276BA}" dt="2023-03-17T06:39:05.108" v="2466" actId="20577"/>
        <pc:sldMkLst>
          <pc:docMk/>
          <pc:sldMk cId="366081169" sldId="489"/>
        </pc:sldMkLst>
        <pc:spChg chg="mod">
          <ac:chgData name="Kazuyuki WADA" userId="8de5feb3-c25c-4ae9-a5d0-f82d8424e8a4" providerId="ADAL" clId="{78ED0CAA-D2B7-46A0-85F6-869BB95276BA}" dt="2023-03-17T06:27:05.210" v="2174" actId="20577"/>
          <ac:spMkLst>
            <pc:docMk/>
            <pc:sldMk cId="366081169" sldId="489"/>
            <ac:spMk id="2" creationId="{4E7099DE-6954-F661-0C3F-897CD9EEE140}"/>
          </ac:spMkLst>
        </pc:spChg>
        <pc:spChg chg="mod">
          <ac:chgData name="Kazuyuki WADA" userId="8de5feb3-c25c-4ae9-a5d0-f82d8424e8a4" providerId="ADAL" clId="{78ED0CAA-D2B7-46A0-85F6-869BB95276BA}" dt="2023-03-17T06:36:36.897" v="2438" actId="1076"/>
          <ac:spMkLst>
            <pc:docMk/>
            <pc:sldMk cId="366081169" sldId="489"/>
            <ac:spMk id="3" creationId="{3A2F57C7-F98E-A419-C9FD-BCD15C860021}"/>
          </ac:spMkLst>
        </pc:spChg>
        <pc:spChg chg="mod">
          <ac:chgData name="Kazuyuki WADA" userId="8de5feb3-c25c-4ae9-a5d0-f82d8424e8a4" providerId="ADAL" clId="{78ED0CAA-D2B7-46A0-85F6-869BB95276BA}" dt="2023-03-17T06:36:36.897" v="2438" actId="1076"/>
          <ac:spMkLst>
            <pc:docMk/>
            <pc:sldMk cId="366081169" sldId="489"/>
            <ac:spMk id="5" creationId="{0CDCDA83-E2B0-8CB4-7462-D9BEB2934C15}"/>
          </ac:spMkLst>
        </pc:spChg>
        <pc:spChg chg="mod">
          <ac:chgData name="Kazuyuki WADA" userId="8de5feb3-c25c-4ae9-a5d0-f82d8424e8a4" providerId="ADAL" clId="{78ED0CAA-D2B7-46A0-85F6-869BB95276BA}" dt="2023-03-17T06:36:36.897" v="2438" actId="1076"/>
          <ac:spMkLst>
            <pc:docMk/>
            <pc:sldMk cId="366081169" sldId="489"/>
            <ac:spMk id="6" creationId="{370BF77F-41C9-6341-C02D-07CDAFC4AAFD}"/>
          </ac:spMkLst>
        </pc:spChg>
        <pc:spChg chg="mod">
          <ac:chgData name="Kazuyuki WADA" userId="8de5feb3-c25c-4ae9-a5d0-f82d8424e8a4" providerId="ADAL" clId="{78ED0CAA-D2B7-46A0-85F6-869BB95276BA}" dt="2023-03-17T06:36:36.897" v="2438" actId="1076"/>
          <ac:spMkLst>
            <pc:docMk/>
            <pc:sldMk cId="366081169" sldId="489"/>
            <ac:spMk id="7" creationId="{6966204A-76BA-8632-1778-D4EEF37794CE}"/>
          </ac:spMkLst>
        </pc:spChg>
        <pc:spChg chg="mod">
          <ac:chgData name="Kazuyuki WADA" userId="8de5feb3-c25c-4ae9-a5d0-f82d8424e8a4" providerId="ADAL" clId="{78ED0CAA-D2B7-46A0-85F6-869BB95276BA}" dt="2023-03-17T06:36:36.897" v="2438" actId="1076"/>
          <ac:spMkLst>
            <pc:docMk/>
            <pc:sldMk cId="366081169" sldId="489"/>
            <ac:spMk id="8" creationId="{AA25FCFC-FDB6-5F68-E2F0-5C85A0EDC03C}"/>
          </ac:spMkLst>
        </pc:spChg>
        <pc:spChg chg="mod">
          <ac:chgData name="Kazuyuki WADA" userId="8de5feb3-c25c-4ae9-a5d0-f82d8424e8a4" providerId="ADAL" clId="{78ED0CAA-D2B7-46A0-85F6-869BB95276BA}" dt="2023-03-17T06:36:36.897" v="2438" actId="1076"/>
          <ac:spMkLst>
            <pc:docMk/>
            <pc:sldMk cId="366081169" sldId="489"/>
            <ac:spMk id="9" creationId="{CA348B71-C40A-B95F-245A-902E0F6AC43A}"/>
          </ac:spMkLst>
        </pc:spChg>
        <pc:spChg chg="mod">
          <ac:chgData name="Kazuyuki WADA" userId="8de5feb3-c25c-4ae9-a5d0-f82d8424e8a4" providerId="ADAL" clId="{78ED0CAA-D2B7-46A0-85F6-869BB95276BA}" dt="2023-03-17T06:36:36.897" v="2438" actId="1076"/>
          <ac:spMkLst>
            <pc:docMk/>
            <pc:sldMk cId="366081169" sldId="489"/>
            <ac:spMk id="10" creationId="{C940D52C-B680-B4A5-6937-64650C40506E}"/>
          </ac:spMkLst>
        </pc:spChg>
        <pc:spChg chg="mod">
          <ac:chgData name="Kazuyuki WADA" userId="8de5feb3-c25c-4ae9-a5d0-f82d8424e8a4" providerId="ADAL" clId="{78ED0CAA-D2B7-46A0-85F6-869BB95276BA}" dt="2023-03-17T06:36:36.897" v="2438" actId="1076"/>
          <ac:spMkLst>
            <pc:docMk/>
            <pc:sldMk cId="366081169" sldId="489"/>
            <ac:spMk id="11" creationId="{7EEFE926-440E-F593-BCF7-8DBD445F7EC3}"/>
          </ac:spMkLst>
        </pc:spChg>
        <pc:spChg chg="mod">
          <ac:chgData name="Kazuyuki WADA" userId="8de5feb3-c25c-4ae9-a5d0-f82d8424e8a4" providerId="ADAL" clId="{78ED0CAA-D2B7-46A0-85F6-869BB95276BA}" dt="2023-03-17T06:36:36.897" v="2438" actId="1076"/>
          <ac:spMkLst>
            <pc:docMk/>
            <pc:sldMk cId="366081169" sldId="489"/>
            <ac:spMk id="12" creationId="{26287487-5E77-7953-C3E9-D7D0C2C601A5}"/>
          </ac:spMkLst>
        </pc:spChg>
        <pc:spChg chg="mod">
          <ac:chgData name="Kazuyuki WADA" userId="8de5feb3-c25c-4ae9-a5d0-f82d8424e8a4" providerId="ADAL" clId="{78ED0CAA-D2B7-46A0-85F6-869BB95276BA}" dt="2023-03-17T06:36:36.897" v="2438" actId="1076"/>
          <ac:spMkLst>
            <pc:docMk/>
            <pc:sldMk cId="366081169" sldId="489"/>
            <ac:spMk id="13" creationId="{C085A2E9-D687-0A74-543E-18D42DB3B7DC}"/>
          </ac:spMkLst>
        </pc:spChg>
        <pc:spChg chg="mod">
          <ac:chgData name="Kazuyuki WADA" userId="8de5feb3-c25c-4ae9-a5d0-f82d8424e8a4" providerId="ADAL" clId="{78ED0CAA-D2B7-46A0-85F6-869BB95276BA}" dt="2023-03-17T06:36:36.897" v="2438" actId="1076"/>
          <ac:spMkLst>
            <pc:docMk/>
            <pc:sldMk cId="366081169" sldId="489"/>
            <ac:spMk id="15" creationId="{1CD6817E-72C2-3CE5-68AD-CBF497EC4946}"/>
          </ac:spMkLst>
        </pc:spChg>
        <pc:spChg chg="mod">
          <ac:chgData name="Kazuyuki WADA" userId="8de5feb3-c25c-4ae9-a5d0-f82d8424e8a4" providerId="ADAL" clId="{78ED0CAA-D2B7-46A0-85F6-869BB95276BA}" dt="2023-03-17T06:36:36.897" v="2438" actId="1076"/>
          <ac:spMkLst>
            <pc:docMk/>
            <pc:sldMk cId="366081169" sldId="489"/>
            <ac:spMk id="17" creationId="{78224CA5-136E-F8AE-012A-BFC642FA8614}"/>
          </ac:spMkLst>
        </pc:spChg>
        <pc:spChg chg="mod">
          <ac:chgData name="Kazuyuki WADA" userId="8de5feb3-c25c-4ae9-a5d0-f82d8424e8a4" providerId="ADAL" clId="{78ED0CAA-D2B7-46A0-85F6-869BB95276BA}" dt="2023-03-17T06:36:36.897" v="2438" actId="1076"/>
          <ac:spMkLst>
            <pc:docMk/>
            <pc:sldMk cId="366081169" sldId="489"/>
            <ac:spMk id="21" creationId="{0FB92CC0-F966-5912-D198-5B35BCFD753D}"/>
          </ac:spMkLst>
        </pc:spChg>
        <pc:spChg chg="mod">
          <ac:chgData name="Kazuyuki WADA" userId="8de5feb3-c25c-4ae9-a5d0-f82d8424e8a4" providerId="ADAL" clId="{78ED0CAA-D2B7-46A0-85F6-869BB95276BA}" dt="2023-03-17T06:36:36.897" v="2438" actId="1076"/>
          <ac:spMkLst>
            <pc:docMk/>
            <pc:sldMk cId="366081169" sldId="489"/>
            <ac:spMk id="24" creationId="{7EA78BB2-CD5B-7E56-B812-6DEB7B4F37F0}"/>
          </ac:spMkLst>
        </pc:spChg>
        <pc:spChg chg="mod">
          <ac:chgData name="Kazuyuki WADA" userId="8de5feb3-c25c-4ae9-a5d0-f82d8424e8a4" providerId="ADAL" clId="{78ED0CAA-D2B7-46A0-85F6-869BB95276BA}" dt="2023-03-17T06:36:36.897" v="2438" actId="1076"/>
          <ac:spMkLst>
            <pc:docMk/>
            <pc:sldMk cId="366081169" sldId="489"/>
            <ac:spMk id="25" creationId="{896AFB7A-15E6-2A1A-7171-314F61218B20}"/>
          </ac:spMkLst>
        </pc:spChg>
        <pc:spChg chg="mod">
          <ac:chgData name="Kazuyuki WADA" userId="8de5feb3-c25c-4ae9-a5d0-f82d8424e8a4" providerId="ADAL" clId="{78ED0CAA-D2B7-46A0-85F6-869BB95276BA}" dt="2023-03-17T06:36:36.897" v="2438" actId="1076"/>
          <ac:spMkLst>
            <pc:docMk/>
            <pc:sldMk cId="366081169" sldId="489"/>
            <ac:spMk id="26" creationId="{7B197BDD-95A7-A136-6722-BF980B1108B6}"/>
          </ac:spMkLst>
        </pc:spChg>
        <pc:spChg chg="mod">
          <ac:chgData name="Kazuyuki WADA" userId="8de5feb3-c25c-4ae9-a5d0-f82d8424e8a4" providerId="ADAL" clId="{78ED0CAA-D2B7-46A0-85F6-869BB95276BA}" dt="2023-03-17T06:37:05.030" v="2441" actId="1076"/>
          <ac:spMkLst>
            <pc:docMk/>
            <pc:sldMk cId="366081169" sldId="489"/>
            <ac:spMk id="34" creationId="{234C86BD-6A01-2A80-9487-19C03A9B7EC8}"/>
          </ac:spMkLst>
        </pc:spChg>
        <pc:spChg chg="mod">
          <ac:chgData name="Kazuyuki WADA" userId="8de5feb3-c25c-4ae9-a5d0-f82d8424e8a4" providerId="ADAL" clId="{78ED0CAA-D2B7-46A0-85F6-869BB95276BA}" dt="2023-03-17T06:36:36.897" v="2438" actId="1076"/>
          <ac:spMkLst>
            <pc:docMk/>
            <pc:sldMk cId="366081169" sldId="489"/>
            <ac:spMk id="37" creationId="{DA407E83-9B85-2FE5-A860-25294D4BAB01}"/>
          </ac:spMkLst>
        </pc:spChg>
        <pc:spChg chg="mod">
          <ac:chgData name="Kazuyuki WADA" userId="8de5feb3-c25c-4ae9-a5d0-f82d8424e8a4" providerId="ADAL" clId="{78ED0CAA-D2B7-46A0-85F6-869BB95276BA}" dt="2023-03-17T06:36:36.897" v="2438" actId="1076"/>
          <ac:spMkLst>
            <pc:docMk/>
            <pc:sldMk cId="366081169" sldId="489"/>
            <ac:spMk id="38" creationId="{4A81DC84-FF99-44C3-30FF-6E06DD37D72A}"/>
          </ac:spMkLst>
        </pc:spChg>
        <pc:spChg chg="mod">
          <ac:chgData name="Kazuyuki WADA" userId="8de5feb3-c25c-4ae9-a5d0-f82d8424e8a4" providerId="ADAL" clId="{78ED0CAA-D2B7-46A0-85F6-869BB95276BA}" dt="2023-03-17T06:36:36.897" v="2438" actId="1076"/>
          <ac:spMkLst>
            <pc:docMk/>
            <pc:sldMk cId="366081169" sldId="489"/>
            <ac:spMk id="40" creationId="{26746E94-B487-11EA-302C-58D13C081F2C}"/>
          </ac:spMkLst>
        </pc:spChg>
        <pc:spChg chg="mod">
          <ac:chgData name="Kazuyuki WADA" userId="8de5feb3-c25c-4ae9-a5d0-f82d8424e8a4" providerId="ADAL" clId="{78ED0CAA-D2B7-46A0-85F6-869BB95276BA}" dt="2023-03-17T06:36:36.897" v="2438" actId="1076"/>
          <ac:spMkLst>
            <pc:docMk/>
            <pc:sldMk cId="366081169" sldId="489"/>
            <ac:spMk id="41" creationId="{0B0EC701-AE48-FDC4-34FA-DD567455E2B1}"/>
          </ac:spMkLst>
        </pc:spChg>
        <pc:spChg chg="mod">
          <ac:chgData name="Kazuyuki WADA" userId="8de5feb3-c25c-4ae9-a5d0-f82d8424e8a4" providerId="ADAL" clId="{78ED0CAA-D2B7-46A0-85F6-869BB95276BA}" dt="2023-03-17T06:36:36.897" v="2438" actId="1076"/>
          <ac:spMkLst>
            <pc:docMk/>
            <pc:sldMk cId="366081169" sldId="489"/>
            <ac:spMk id="42" creationId="{F17A34B6-E43A-A01F-17E4-47EA68EBE4FB}"/>
          </ac:spMkLst>
        </pc:spChg>
        <pc:spChg chg="mod">
          <ac:chgData name="Kazuyuki WADA" userId="8de5feb3-c25c-4ae9-a5d0-f82d8424e8a4" providerId="ADAL" clId="{78ED0CAA-D2B7-46A0-85F6-869BB95276BA}" dt="2023-03-17T06:36:36.897" v="2438" actId="1076"/>
          <ac:spMkLst>
            <pc:docMk/>
            <pc:sldMk cId="366081169" sldId="489"/>
            <ac:spMk id="43" creationId="{A8E75825-2833-D0D1-4739-534E563D0283}"/>
          </ac:spMkLst>
        </pc:spChg>
        <pc:spChg chg="mod">
          <ac:chgData name="Kazuyuki WADA" userId="8de5feb3-c25c-4ae9-a5d0-f82d8424e8a4" providerId="ADAL" clId="{78ED0CAA-D2B7-46A0-85F6-869BB95276BA}" dt="2023-03-17T06:36:36.897" v="2438" actId="1076"/>
          <ac:spMkLst>
            <pc:docMk/>
            <pc:sldMk cId="366081169" sldId="489"/>
            <ac:spMk id="44" creationId="{102A4588-73BA-834C-87BD-401969832CC0}"/>
          </ac:spMkLst>
        </pc:spChg>
        <pc:spChg chg="mod">
          <ac:chgData name="Kazuyuki WADA" userId="8de5feb3-c25c-4ae9-a5d0-f82d8424e8a4" providerId="ADAL" clId="{78ED0CAA-D2B7-46A0-85F6-869BB95276BA}" dt="2023-03-17T06:36:36.897" v="2438" actId="1076"/>
          <ac:spMkLst>
            <pc:docMk/>
            <pc:sldMk cId="366081169" sldId="489"/>
            <ac:spMk id="45" creationId="{64C6FCC9-A7F0-653F-76D6-682C2DF70D43}"/>
          </ac:spMkLst>
        </pc:spChg>
        <pc:spChg chg="mod">
          <ac:chgData name="Kazuyuki WADA" userId="8de5feb3-c25c-4ae9-a5d0-f82d8424e8a4" providerId="ADAL" clId="{78ED0CAA-D2B7-46A0-85F6-869BB95276BA}" dt="2023-03-17T06:36:36.897" v="2438" actId="1076"/>
          <ac:spMkLst>
            <pc:docMk/>
            <pc:sldMk cId="366081169" sldId="489"/>
            <ac:spMk id="47" creationId="{348CD188-A10A-4987-13FF-8DCA848E585F}"/>
          </ac:spMkLst>
        </pc:spChg>
        <pc:spChg chg="mod">
          <ac:chgData name="Kazuyuki WADA" userId="8de5feb3-c25c-4ae9-a5d0-f82d8424e8a4" providerId="ADAL" clId="{78ED0CAA-D2B7-46A0-85F6-869BB95276BA}" dt="2023-03-17T06:36:36.897" v="2438" actId="1076"/>
          <ac:spMkLst>
            <pc:docMk/>
            <pc:sldMk cId="366081169" sldId="489"/>
            <ac:spMk id="48" creationId="{0882595F-9726-8B40-FFAC-5F4D7EDEE08E}"/>
          </ac:spMkLst>
        </pc:spChg>
        <pc:spChg chg="mod">
          <ac:chgData name="Kazuyuki WADA" userId="8de5feb3-c25c-4ae9-a5d0-f82d8424e8a4" providerId="ADAL" clId="{78ED0CAA-D2B7-46A0-85F6-869BB95276BA}" dt="2023-03-17T06:36:36.897" v="2438" actId="1076"/>
          <ac:spMkLst>
            <pc:docMk/>
            <pc:sldMk cId="366081169" sldId="489"/>
            <ac:spMk id="49" creationId="{F110BA06-B7CB-DB3B-0192-08E128B5F227}"/>
          </ac:spMkLst>
        </pc:spChg>
        <pc:spChg chg="mod">
          <ac:chgData name="Kazuyuki WADA" userId="8de5feb3-c25c-4ae9-a5d0-f82d8424e8a4" providerId="ADAL" clId="{78ED0CAA-D2B7-46A0-85F6-869BB95276BA}" dt="2023-03-17T06:36:36.897" v="2438" actId="1076"/>
          <ac:spMkLst>
            <pc:docMk/>
            <pc:sldMk cId="366081169" sldId="489"/>
            <ac:spMk id="50" creationId="{12654D3D-2C36-7F73-C89B-D7CEE354F87B}"/>
          </ac:spMkLst>
        </pc:spChg>
        <pc:spChg chg="mod">
          <ac:chgData name="Kazuyuki WADA" userId="8de5feb3-c25c-4ae9-a5d0-f82d8424e8a4" providerId="ADAL" clId="{78ED0CAA-D2B7-46A0-85F6-869BB95276BA}" dt="2023-03-17T06:36:36.897" v="2438" actId="1076"/>
          <ac:spMkLst>
            <pc:docMk/>
            <pc:sldMk cId="366081169" sldId="489"/>
            <ac:spMk id="51" creationId="{A5F253A7-C7E0-0F2A-8E35-17CB7414AB74}"/>
          </ac:spMkLst>
        </pc:spChg>
        <pc:spChg chg="mod">
          <ac:chgData name="Kazuyuki WADA" userId="8de5feb3-c25c-4ae9-a5d0-f82d8424e8a4" providerId="ADAL" clId="{78ED0CAA-D2B7-46A0-85F6-869BB95276BA}" dt="2023-03-17T06:36:36.897" v="2438" actId="1076"/>
          <ac:spMkLst>
            <pc:docMk/>
            <pc:sldMk cId="366081169" sldId="489"/>
            <ac:spMk id="53" creationId="{F63AA12E-BE78-08B0-4F2C-2881563D5457}"/>
          </ac:spMkLst>
        </pc:spChg>
        <pc:spChg chg="mod">
          <ac:chgData name="Kazuyuki WADA" userId="8de5feb3-c25c-4ae9-a5d0-f82d8424e8a4" providerId="ADAL" clId="{78ED0CAA-D2B7-46A0-85F6-869BB95276BA}" dt="2023-03-17T06:36:36.897" v="2438" actId="1076"/>
          <ac:spMkLst>
            <pc:docMk/>
            <pc:sldMk cId="366081169" sldId="489"/>
            <ac:spMk id="54" creationId="{05B975AF-2576-465F-8C38-E3F2BE30B65A}"/>
          </ac:spMkLst>
        </pc:spChg>
        <pc:spChg chg="mod">
          <ac:chgData name="Kazuyuki WADA" userId="8de5feb3-c25c-4ae9-a5d0-f82d8424e8a4" providerId="ADAL" clId="{78ED0CAA-D2B7-46A0-85F6-869BB95276BA}" dt="2023-03-17T06:36:36.897" v="2438" actId="1076"/>
          <ac:spMkLst>
            <pc:docMk/>
            <pc:sldMk cId="366081169" sldId="489"/>
            <ac:spMk id="55" creationId="{6DEA79F7-B732-D30C-95AE-D48DCD874E5A}"/>
          </ac:spMkLst>
        </pc:spChg>
        <pc:spChg chg="mod">
          <ac:chgData name="Kazuyuki WADA" userId="8de5feb3-c25c-4ae9-a5d0-f82d8424e8a4" providerId="ADAL" clId="{78ED0CAA-D2B7-46A0-85F6-869BB95276BA}" dt="2023-03-17T06:36:36.897" v="2438" actId="1076"/>
          <ac:spMkLst>
            <pc:docMk/>
            <pc:sldMk cId="366081169" sldId="489"/>
            <ac:spMk id="56" creationId="{36D062DC-DEB4-55A9-798D-66209DF7CF29}"/>
          </ac:spMkLst>
        </pc:spChg>
        <pc:spChg chg="mod">
          <ac:chgData name="Kazuyuki WADA" userId="8de5feb3-c25c-4ae9-a5d0-f82d8424e8a4" providerId="ADAL" clId="{78ED0CAA-D2B7-46A0-85F6-869BB95276BA}" dt="2023-03-17T06:36:36.897" v="2438" actId="1076"/>
          <ac:spMkLst>
            <pc:docMk/>
            <pc:sldMk cId="366081169" sldId="489"/>
            <ac:spMk id="60" creationId="{079DAC7B-BF93-22AE-39FA-2770B740B68E}"/>
          </ac:spMkLst>
        </pc:spChg>
        <pc:spChg chg="mod">
          <ac:chgData name="Kazuyuki WADA" userId="8de5feb3-c25c-4ae9-a5d0-f82d8424e8a4" providerId="ADAL" clId="{78ED0CAA-D2B7-46A0-85F6-869BB95276BA}" dt="2023-03-17T06:36:36.897" v="2438" actId="1076"/>
          <ac:spMkLst>
            <pc:docMk/>
            <pc:sldMk cId="366081169" sldId="489"/>
            <ac:spMk id="61" creationId="{CCFF2D3D-6A41-A1DC-F56C-91E844C67F6A}"/>
          </ac:spMkLst>
        </pc:spChg>
        <pc:spChg chg="mod">
          <ac:chgData name="Kazuyuki WADA" userId="8de5feb3-c25c-4ae9-a5d0-f82d8424e8a4" providerId="ADAL" clId="{78ED0CAA-D2B7-46A0-85F6-869BB95276BA}" dt="2023-03-17T06:36:36.897" v="2438" actId="1076"/>
          <ac:spMkLst>
            <pc:docMk/>
            <pc:sldMk cId="366081169" sldId="489"/>
            <ac:spMk id="63" creationId="{238B55F5-6180-7A89-FC72-79C1CAB40BA2}"/>
          </ac:spMkLst>
        </pc:spChg>
        <pc:spChg chg="mod">
          <ac:chgData name="Kazuyuki WADA" userId="8de5feb3-c25c-4ae9-a5d0-f82d8424e8a4" providerId="ADAL" clId="{78ED0CAA-D2B7-46A0-85F6-869BB95276BA}" dt="2023-03-17T06:36:36.897" v="2438" actId="1076"/>
          <ac:spMkLst>
            <pc:docMk/>
            <pc:sldMk cId="366081169" sldId="489"/>
            <ac:spMk id="64" creationId="{D68B09C0-9E38-377C-5E27-F04543004DCB}"/>
          </ac:spMkLst>
        </pc:spChg>
        <pc:spChg chg="mod">
          <ac:chgData name="Kazuyuki WADA" userId="8de5feb3-c25c-4ae9-a5d0-f82d8424e8a4" providerId="ADAL" clId="{78ED0CAA-D2B7-46A0-85F6-869BB95276BA}" dt="2023-03-17T06:36:36.897" v="2438" actId="1076"/>
          <ac:spMkLst>
            <pc:docMk/>
            <pc:sldMk cId="366081169" sldId="489"/>
            <ac:spMk id="65" creationId="{714128A8-8935-B251-4BE7-0C9F9B05E504}"/>
          </ac:spMkLst>
        </pc:spChg>
        <pc:spChg chg="mod">
          <ac:chgData name="Kazuyuki WADA" userId="8de5feb3-c25c-4ae9-a5d0-f82d8424e8a4" providerId="ADAL" clId="{78ED0CAA-D2B7-46A0-85F6-869BB95276BA}" dt="2023-03-17T06:36:36.897" v="2438" actId="1076"/>
          <ac:spMkLst>
            <pc:docMk/>
            <pc:sldMk cId="366081169" sldId="489"/>
            <ac:spMk id="66" creationId="{A7602B7B-D22E-9E3A-455E-09D0D2B8EF9D}"/>
          </ac:spMkLst>
        </pc:spChg>
        <pc:spChg chg="mod">
          <ac:chgData name="Kazuyuki WADA" userId="8de5feb3-c25c-4ae9-a5d0-f82d8424e8a4" providerId="ADAL" clId="{78ED0CAA-D2B7-46A0-85F6-869BB95276BA}" dt="2023-03-17T06:36:36.897" v="2438" actId="1076"/>
          <ac:spMkLst>
            <pc:docMk/>
            <pc:sldMk cId="366081169" sldId="489"/>
            <ac:spMk id="67" creationId="{D2F779C6-3040-FAA6-EA0F-5D88F8786467}"/>
          </ac:spMkLst>
        </pc:spChg>
        <pc:spChg chg="mod">
          <ac:chgData name="Kazuyuki WADA" userId="8de5feb3-c25c-4ae9-a5d0-f82d8424e8a4" providerId="ADAL" clId="{78ED0CAA-D2B7-46A0-85F6-869BB95276BA}" dt="2023-03-17T06:36:36.897" v="2438" actId="1076"/>
          <ac:spMkLst>
            <pc:docMk/>
            <pc:sldMk cId="366081169" sldId="489"/>
            <ac:spMk id="68" creationId="{76E96F96-C39C-0E7D-7F0F-9D933B906526}"/>
          </ac:spMkLst>
        </pc:spChg>
        <pc:spChg chg="mod">
          <ac:chgData name="Kazuyuki WADA" userId="8de5feb3-c25c-4ae9-a5d0-f82d8424e8a4" providerId="ADAL" clId="{78ED0CAA-D2B7-46A0-85F6-869BB95276BA}" dt="2023-03-17T06:36:36.897" v="2438" actId="1076"/>
          <ac:spMkLst>
            <pc:docMk/>
            <pc:sldMk cId="366081169" sldId="489"/>
            <ac:spMk id="69" creationId="{9783C510-5462-FFC9-42D6-515D1E3EBDF6}"/>
          </ac:spMkLst>
        </pc:spChg>
        <pc:spChg chg="mod">
          <ac:chgData name="Kazuyuki WADA" userId="8de5feb3-c25c-4ae9-a5d0-f82d8424e8a4" providerId="ADAL" clId="{78ED0CAA-D2B7-46A0-85F6-869BB95276BA}" dt="2023-03-17T06:36:36.897" v="2438" actId="1076"/>
          <ac:spMkLst>
            <pc:docMk/>
            <pc:sldMk cId="366081169" sldId="489"/>
            <ac:spMk id="70" creationId="{428424DB-1C9D-8FEE-5FDC-7916A610EC5A}"/>
          </ac:spMkLst>
        </pc:spChg>
        <pc:spChg chg="mod">
          <ac:chgData name="Kazuyuki WADA" userId="8de5feb3-c25c-4ae9-a5d0-f82d8424e8a4" providerId="ADAL" clId="{78ED0CAA-D2B7-46A0-85F6-869BB95276BA}" dt="2023-03-17T06:36:36.897" v="2438" actId="1076"/>
          <ac:spMkLst>
            <pc:docMk/>
            <pc:sldMk cId="366081169" sldId="489"/>
            <ac:spMk id="71" creationId="{03C94168-DAA7-374F-2BB2-324F060AA1C0}"/>
          </ac:spMkLst>
        </pc:spChg>
        <pc:spChg chg="mod">
          <ac:chgData name="Kazuyuki WADA" userId="8de5feb3-c25c-4ae9-a5d0-f82d8424e8a4" providerId="ADAL" clId="{78ED0CAA-D2B7-46A0-85F6-869BB95276BA}" dt="2023-03-17T06:36:36.897" v="2438" actId="1076"/>
          <ac:spMkLst>
            <pc:docMk/>
            <pc:sldMk cId="366081169" sldId="489"/>
            <ac:spMk id="72" creationId="{B75C121F-79D1-283E-1A2D-A61DE6099C13}"/>
          </ac:spMkLst>
        </pc:spChg>
        <pc:spChg chg="mod">
          <ac:chgData name="Kazuyuki WADA" userId="8de5feb3-c25c-4ae9-a5d0-f82d8424e8a4" providerId="ADAL" clId="{78ED0CAA-D2B7-46A0-85F6-869BB95276BA}" dt="2023-03-17T06:36:36.897" v="2438" actId="1076"/>
          <ac:spMkLst>
            <pc:docMk/>
            <pc:sldMk cId="366081169" sldId="489"/>
            <ac:spMk id="73" creationId="{40C6E24F-AC7D-D664-D377-F41CD789A953}"/>
          </ac:spMkLst>
        </pc:spChg>
        <pc:spChg chg="mod">
          <ac:chgData name="Kazuyuki WADA" userId="8de5feb3-c25c-4ae9-a5d0-f82d8424e8a4" providerId="ADAL" clId="{78ED0CAA-D2B7-46A0-85F6-869BB95276BA}" dt="2023-03-17T06:36:36.897" v="2438" actId="1076"/>
          <ac:spMkLst>
            <pc:docMk/>
            <pc:sldMk cId="366081169" sldId="489"/>
            <ac:spMk id="79" creationId="{F28ABB05-EAA1-5368-80AF-3A9F1A86AB08}"/>
          </ac:spMkLst>
        </pc:spChg>
        <pc:spChg chg="mod">
          <ac:chgData name="Kazuyuki WADA" userId="8de5feb3-c25c-4ae9-a5d0-f82d8424e8a4" providerId="ADAL" clId="{78ED0CAA-D2B7-46A0-85F6-869BB95276BA}" dt="2023-03-17T06:36:36.897" v="2438" actId="1076"/>
          <ac:spMkLst>
            <pc:docMk/>
            <pc:sldMk cId="366081169" sldId="489"/>
            <ac:spMk id="80" creationId="{685E4A20-17A5-0396-B9D3-7F44040E176C}"/>
          </ac:spMkLst>
        </pc:spChg>
        <pc:spChg chg="mod">
          <ac:chgData name="Kazuyuki WADA" userId="8de5feb3-c25c-4ae9-a5d0-f82d8424e8a4" providerId="ADAL" clId="{78ED0CAA-D2B7-46A0-85F6-869BB95276BA}" dt="2023-03-17T06:36:36.897" v="2438" actId="1076"/>
          <ac:spMkLst>
            <pc:docMk/>
            <pc:sldMk cId="366081169" sldId="489"/>
            <ac:spMk id="81" creationId="{18D4D9C8-551F-7535-C8B6-92840E913B23}"/>
          </ac:spMkLst>
        </pc:spChg>
        <pc:spChg chg="mod">
          <ac:chgData name="Kazuyuki WADA" userId="8de5feb3-c25c-4ae9-a5d0-f82d8424e8a4" providerId="ADAL" clId="{78ED0CAA-D2B7-46A0-85F6-869BB95276BA}" dt="2023-03-17T06:36:36.897" v="2438" actId="1076"/>
          <ac:spMkLst>
            <pc:docMk/>
            <pc:sldMk cId="366081169" sldId="489"/>
            <ac:spMk id="82" creationId="{56F82EAC-8E5A-2A70-6874-BF7FE942493E}"/>
          </ac:spMkLst>
        </pc:spChg>
        <pc:spChg chg="mod">
          <ac:chgData name="Kazuyuki WADA" userId="8de5feb3-c25c-4ae9-a5d0-f82d8424e8a4" providerId="ADAL" clId="{78ED0CAA-D2B7-46A0-85F6-869BB95276BA}" dt="2023-03-17T06:36:36.897" v="2438" actId="1076"/>
          <ac:spMkLst>
            <pc:docMk/>
            <pc:sldMk cId="366081169" sldId="489"/>
            <ac:spMk id="84" creationId="{8EF5FE93-AA48-010F-551E-C7B9149CBEE2}"/>
          </ac:spMkLst>
        </pc:spChg>
        <pc:spChg chg="mod">
          <ac:chgData name="Kazuyuki WADA" userId="8de5feb3-c25c-4ae9-a5d0-f82d8424e8a4" providerId="ADAL" clId="{78ED0CAA-D2B7-46A0-85F6-869BB95276BA}" dt="2023-03-17T06:36:36.897" v="2438" actId="1076"/>
          <ac:spMkLst>
            <pc:docMk/>
            <pc:sldMk cId="366081169" sldId="489"/>
            <ac:spMk id="85" creationId="{99AC1860-6F96-1732-22EC-F5C9792FB9A0}"/>
          </ac:spMkLst>
        </pc:spChg>
        <pc:spChg chg="mod">
          <ac:chgData name="Kazuyuki WADA" userId="8de5feb3-c25c-4ae9-a5d0-f82d8424e8a4" providerId="ADAL" clId="{78ED0CAA-D2B7-46A0-85F6-869BB95276BA}" dt="2023-03-17T06:36:36.897" v="2438" actId="1076"/>
          <ac:spMkLst>
            <pc:docMk/>
            <pc:sldMk cId="366081169" sldId="489"/>
            <ac:spMk id="86" creationId="{A165746E-C1E8-894D-8803-173284A61D03}"/>
          </ac:spMkLst>
        </pc:spChg>
        <pc:spChg chg="mod">
          <ac:chgData name="Kazuyuki WADA" userId="8de5feb3-c25c-4ae9-a5d0-f82d8424e8a4" providerId="ADAL" clId="{78ED0CAA-D2B7-46A0-85F6-869BB95276BA}" dt="2023-03-17T06:36:36.897" v="2438" actId="1076"/>
          <ac:spMkLst>
            <pc:docMk/>
            <pc:sldMk cId="366081169" sldId="489"/>
            <ac:spMk id="87" creationId="{D42B7B84-26F8-B43A-B029-CEB87FA2D5EB}"/>
          </ac:spMkLst>
        </pc:spChg>
        <pc:spChg chg="mod">
          <ac:chgData name="Kazuyuki WADA" userId="8de5feb3-c25c-4ae9-a5d0-f82d8424e8a4" providerId="ADAL" clId="{78ED0CAA-D2B7-46A0-85F6-869BB95276BA}" dt="2023-03-17T06:36:36.897" v="2438" actId="1076"/>
          <ac:spMkLst>
            <pc:docMk/>
            <pc:sldMk cId="366081169" sldId="489"/>
            <ac:spMk id="88" creationId="{A82355FD-0FAB-08A6-ED06-D35F06CBD2A7}"/>
          </ac:spMkLst>
        </pc:spChg>
        <pc:spChg chg="mod">
          <ac:chgData name="Kazuyuki WADA" userId="8de5feb3-c25c-4ae9-a5d0-f82d8424e8a4" providerId="ADAL" clId="{78ED0CAA-D2B7-46A0-85F6-869BB95276BA}" dt="2023-03-17T06:36:36.897" v="2438" actId="1076"/>
          <ac:spMkLst>
            <pc:docMk/>
            <pc:sldMk cId="366081169" sldId="489"/>
            <ac:spMk id="90" creationId="{C7D6BC0B-7140-D414-D48D-80396C22B96D}"/>
          </ac:spMkLst>
        </pc:spChg>
        <pc:spChg chg="mod">
          <ac:chgData name="Kazuyuki WADA" userId="8de5feb3-c25c-4ae9-a5d0-f82d8424e8a4" providerId="ADAL" clId="{78ED0CAA-D2B7-46A0-85F6-869BB95276BA}" dt="2023-03-17T06:36:36.897" v="2438" actId="1076"/>
          <ac:spMkLst>
            <pc:docMk/>
            <pc:sldMk cId="366081169" sldId="489"/>
            <ac:spMk id="91" creationId="{E55DEBF1-A299-1B1D-1986-9B68684059E1}"/>
          </ac:spMkLst>
        </pc:spChg>
        <pc:spChg chg="mod">
          <ac:chgData name="Kazuyuki WADA" userId="8de5feb3-c25c-4ae9-a5d0-f82d8424e8a4" providerId="ADAL" clId="{78ED0CAA-D2B7-46A0-85F6-869BB95276BA}" dt="2023-03-17T06:36:36.897" v="2438" actId="1076"/>
          <ac:spMkLst>
            <pc:docMk/>
            <pc:sldMk cId="366081169" sldId="489"/>
            <ac:spMk id="92" creationId="{A8565CEE-94FB-1FDE-46A3-F0FDCDF79D26}"/>
          </ac:spMkLst>
        </pc:spChg>
        <pc:spChg chg="mod">
          <ac:chgData name="Kazuyuki WADA" userId="8de5feb3-c25c-4ae9-a5d0-f82d8424e8a4" providerId="ADAL" clId="{78ED0CAA-D2B7-46A0-85F6-869BB95276BA}" dt="2023-03-17T06:36:36.897" v="2438" actId="1076"/>
          <ac:spMkLst>
            <pc:docMk/>
            <pc:sldMk cId="366081169" sldId="489"/>
            <ac:spMk id="93" creationId="{D7F91ACB-AFD7-BD75-70EB-93E6FD288020}"/>
          </ac:spMkLst>
        </pc:spChg>
        <pc:spChg chg="mod">
          <ac:chgData name="Kazuyuki WADA" userId="8de5feb3-c25c-4ae9-a5d0-f82d8424e8a4" providerId="ADAL" clId="{78ED0CAA-D2B7-46A0-85F6-869BB95276BA}" dt="2023-03-17T06:36:36.897" v="2438" actId="1076"/>
          <ac:spMkLst>
            <pc:docMk/>
            <pc:sldMk cId="366081169" sldId="489"/>
            <ac:spMk id="94" creationId="{6DA1FE97-6D29-37BA-B72D-36EAC3887138}"/>
          </ac:spMkLst>
        </pc:spChg>
        <pc:spChg chg="mod">
          <ac:chgData name="Kazuyuki WADA" userId="8de5feb3-c25c-4ae9-a5d0-f82d8424e8a4" providerId="ADAL" clId="{78ED0CAA-D2B7-46A0-85F6-869BB95276BA}" dt="2023-03-17T06:36:36.897" v="2438" actId="1076"/>
          <ac:spMkLst>
            <pc:docMk/>
            <pc:sldMk cId="366081169" sldId="489"/>
            <ac:spMk id="97" creationId="{69D07250-04AE-326B-2F1D-86F61C2621F2}"/>
          </ac:spMkLst>
        </pc:spChg>
        <pc:spChg chg="mod">
          <ac:chgData name="Kazuyuki WADA" userId="8de5feb3-c25c-4ae9-a5d0-f82d8424e8a4" providerId="ADAL" clId="{78ED0CAA-D2B7-46A0-85F6-869BB95276BA}" dt="2023-03-17T06:36:36.897" v="2438" actId="1076"/>
          <ac:spMkLst>
            <pc:docMk/>
            <pc:sldMk cId="366081169" sldId="489"/>
            <ac:spMk id="98" creationId="{82CC96E4-5A89-05D3-A024-B468969DD5BB}"/>
          </ac:spMkLst>
        </pc:spChg>
        <pc:spChg chg="mod">
          <ac:chgData name="Kazuyuki WADA" userId="8de5feb3-c25c-4ae9-a5d0-f82d8424e8a4" providerId="ADAL" clId="{78ED0CAA-D2B7-46A0-85F6-869BB95276BA}" dt="2023-03-17T06:36:36.897" v="2438" actId="1076"/>
          <ac:spMkLst>
            <pc:docMk/>
            <pc:sldMk cId="366081169" sldId="489"/>
            <ac:spMk id="100" creationId="{6B13D151-8CA4-857F-D3DD-006B23E760E8}"/>
          </ac:spMkLst>
        </pc:spChg>
        <pc:spChg chg="mod">
          <ac:chgData name="Kazuyuki WADA" userId="8de5feb3-c25c-4ae9-a5d0-f82d8424e8a4" providerId="ADAL" clId="{78ED0CAA-D2B7-46A0-85F6-869BB95276BA}" dt="2023-03-17T06:36:36.897" v="2438" actId="1076"/>
          <ac:spMkLst>
            <pc:docMk/>
            <pc:sldMk cId="366081169" sldId="489"/>
            <ac:spMk id="101" creationId="{45D6CE7C-02A4-6462-2EB8-A7D9CDDD04AB}"/>
          </ac:spMkLst>
        </pc:spChg>
        <pc:spChg chg="mod">
          <ac:chgData name="Kazuyuki WADA" userId="8de5feb3-c25c-4ae9-a5d0-f82d8424e8a4" providerId="ADAL" clId="{78ED0CAA-D2B7-46A0-85F6-869BB95276BA}" dt="2023-03-17T06:36:36.897" v="2438" actId="1076"/>
          <ac:spMkLst>
            <pc:docMk/>
            <pc:sldMk cId="366081169" sldId="489"/>
            <ac:spMk id="102" creationId="{7C78B53B-2DE3-C322-CCBC-4DF056ECCDF1}"/>
          </ac:spMkLst>
        </pc:spChg>
        <pc:spChg chg="mod">
          <ac:chgData name="Kazuyuki WADA" userId="8de5feb3-c25c-4ae9-a5d0-f82d8424e8a4" providerId="ADAL" clId="{78ED0CAA-D2B7-46A0-85F6-869BB95276BA}" dt="2023-03-17T06:36:36.897" v="2438" actId="1076"/>
          <ac:spMkLst>
            <pc:docMk/>
            <pc:sldMk cId="366081169" sldId="489"/>
            <ac:spMk id="107" creationId="{959F9D0B-2C7B-7F8B-C112-85BE8F00EDA1}"/>
          </ac:spMkLst>
        </pc:spChg>
        <pc:spChg chg="mod">
          <ac:chgData name="Kazuyuki WADA" userId="8de5feb3-c25c-4ae9-a5d0-f82d8424e8a4" providerId="ADAL" clId="{78ED0CAA-D2B7-46A0-85F6-869BB95276BA}" dt="2023-03-17T06:36:36.897" v="2438" actId="1076"/>
          <ac:spMkLst>
            <pc:docMk/>
            <pc:sldMk cId="366081169" sldId="489"/>
            <ac:spMk id="108" creationId="{D9BE411A-F8D7-2300-5E78-2CCAB6838DC8}"/>
          </ac:spMkLst>
        </pc:spChg>
        <pc:spChg chg="mod">
          <ac:chgData name="Kazuyuki WADA" userId="8de5feb3-c25c-4ae9-a5d0-f82d8424e8a4" providerId="ADAL" clId="{78ED0CAA-D2B7-46A0-85F6-869BB95276BA}" dt="2023-03-17T06:36:36.897" v="2438" actId="1076"/>
          <ac:spMkLst>
            <pc:docMk/>
            <pc:sldMk cId="366081169" sldId="489"/>
            <ac:spMk id="109" creationId="{358D4E58-3301-4232-6B30-271ED69FEEFF}"/>
          </ac:spMkLst>
        </pc:spChg>
        <pc:spChg chg="mod">
          <ac:chgData name="Kazuyuki WADA" userId="8de5feb3-c25c-4ae9-a5d0-f82d8424e8a4" providerId="ADAL" clId="{78ED0CAA-D2B7-46A0-85F6-869BB95276BA}" dt="2023-03-17T06:36:36.897" v="2438" actId="1076"/>
          <ac:spMkLst>
            <pc:docMk/>
            <pc:sldMk cId="366081169" sldId="489"/>
            <ac:spMk id="110" creationId="{537E9631-5E24-70AA-24E6-E7B26709B6EB}"/>
          </ac:spMkLst>
        </pc:spChg>
        <pc:spChg chg="mod">
          <ac:chgData name="Kazuyuki WADA" userId="8de5feb3-c25c-4ae9-a5d0-f82d8424e8a4" providerId="ADAL" clId="{78ED0CAA-D2B7-46A0-85F6-869BB95276BA}" dt="2023-03-17T06:36:36.897" v="2438" actId="1076"/>
          <ac:spMkLst>
            <pc:docMk/>
            <pc:sldMk cId="366081169" sldId="489"/>
            <ac:spMk id="112" creationId="{557E1BB2-D068-D79D-B3C1-4D88056A4B38}"/>
          </ac:spMkLst>
        </pc:spChg>
        <pc:spChg chg="mod">
          <ac:chgData name="Kazuyuki WADA" userId="8de5feb3-c25c-4ae9-a5d0-f82d8424e8a4" providerId="ADAL" clId="{78ED0CAA-D2B7-46A0-85F6-869BB95276BA}" dt="2023-03-17T06:36:36.897" v="2438" actId="1076"/>
          <ac:spMkLst>
            <pc:docMk/>
            <pc:sldMk cId="366081169" sldId="489"/>
            <ac:spMk id="113" creationId="{484E1929-2AD0-40B5-007F-47D8FFC954C4}"/>
          </ac:spMkLst>
        </pc:spChg>
        <pc:spChg chg="mod">
          <ac:chgData name="Kazuyuki WADA" userId="8de5feb3-c25c-4ae9-a5d0-f82d8424e8a4" providerId="ADAL" clId="{78ED0CAA-D2B7-46A0-85F6-869BB95276BA}" dt="2023-03-17T06:36:36.897" v="2438" actId="1076"/>
          <ac:spMkLst>
            <pc:docMk/>
            <pc:sldMk cId="366081169" sldId="489"/>
            <ac:spMk id="114" creationId="{F31B96EB-68B0-9C54-B43D-8CDE486598DF}"/>
          </ac:spMkLst>
        </pc:spChg>
        <pc:spChg chg="mod">
          <ac:chgData name="Kazuyuki WADA" userId="8de5feb3-c25c-4ae9-a5d0-f82d8424e8a4" providerId="ADAL" clId="{78ED0CAA-D2B7-46A0-85F6-869BB95276BA}" dt="2023-03-17T06:36:36.897" v="2438" actId="1076"/>
          <ac:spMkLst>
            <pc:docMk/>
            <pc:sldMk cId="366081169" sldId="489"/>
            <ac:spMk id="118" creationId="{6785A008-3A96-62E4-19E8-D115C5A398B6}"/>
          </ac:spMkLst>
        </pc:spChg>
        <pc:spChg chg="mod">
          <ac:chgData name="Kazuyuki WADA" userId="8de5feb3-c25c-4ae9-a5d0-f82d8424e8a4" providerId="ADAL" clId="{78ED0CAA-D2B7-46A0-85F6-869BB95276BA}" dt="2023-03-17T06:36:36.897" v="2438" actId="1076"/>
          <ac:spMkLst>
            <pc:docMk/>
            <pc:sldMk cId="366081169" sldId="489"/>
            <ac:spMk id="119" creationId="{EDA02F64-2BBD-AF2F-3BAA-4179AFBA2A8B}"/>
          </ac:spMkLst>
        </pc:spChg>
        <pc:spChg chg="mod">
          <ac:chgData name="Kazuyuki WADA" userId="8de5feb3-c25c-4ae9-a5d0-f82d8424e8a4" providerId="ADAL" clId="{78ED0CAA-D2B7-46A0-85F6-869BB95276BA}" dt="2023-03-17T06:36:36.897" v="2438" actId="1076"/>
          <ac:spMkLst>
            <pc:docMk/>
            <pc:sldMk cId="366081169" sldId="489"/>
            <ac:spMk id="120" creationId="{5674878F-C15C-18BF-724A-BFF0C43EF9AA}"/>
          </ac:spMkLst>
        </pc:spChg>
        <pc:spChg chg="mod">
          <ac:chgData name="Kazuyuki WADA" userId="8de5feb3-c25c-4ae9-a5d0-f82d8424e8a4" providerId="ADAL" clId="{78ED0CAA-D2B7-46A0-85F6-869BB95276BA}" dt="2023-03-17T06:36:36.897" v="2438" actId="1076"/>
          <ac:spMkLst>
            <pc:docMk/>
            <pc:sldMk cId="366081169" sldId="489"/>
            <ac:spMk id="121" creationId="{F25D5CB6-D435-9288-CA87-3EB3181AB817}"/>
          </ac:spMkLst>
        </pc:spChg>
        <pc:spChg chg="mod">
          <ac:chgData name="Kazuyuki WADA" userId="8de5feb3-c25c-4ae9-a5d0-f82d8424e8a4" providerId="ADAL" clId="{78ED0CAA-D2B7-46A0-85F6-869BB95276BA}" dt="2023-03-17T06:36:36.897" v="2438" actId="1076"/>
          <ac:spMkLst>
            <pc:docMk/>
            <pc:sldMk cId="366081169" sldId="489"/>
            <ac:spMk id="122" creationId="{E8472D08-0496-6BD6-AC96-7C5B65090C69}"/>
          </ac:spMkLst>
        </pc:spChg>
        <pc:spChg chg="mod">
          <ac:chgData name="Kazuyuki WADA" userId="8de5feb3-c25c-4ae9-a5d0-f82d8424e8a4" providerId="ADAL" clId="{78ED0CAA-D2B7-46A0-85F6-869BB95276BA}" dt="2023-03-17T06:36:36.897" v="2438" actId="1076"/>
          <ac:spMkLst>
            <pc:docMk/>
            <pc:sldMk cId="366081169" sldId="489"/>
            <ac:spMk id="126" creationId="{26217417-5E34-B14C-3D2F-CE11FFDDFAF0}"/>
          </ac:spMkLst>
        </pc:spChg>
        <pc:spChg chg="mod">
          <ac:chgData name="Kazuyuki WADA" userId="8de5feb3-c25c-4ae9-a5d0-f82d8424e8a4" providerId="ADAL" clId="{78ED0CAA-D2B7-46A0-85F6-869BB95276BA}" dt="2023-03-17T06:36:36.897" v="2438" actId="1076"/>
          <ac:spMkLst>
            <pc:docMk/>
            <pc:sldMk cId="366081169" sldId="489"/>
            <ac:spMk id="127" creationId="{B75C3349-4B1E-4BA7-1627-26F452710034}"/>
          </ac:spMkLst>
        </pc:spChg>
        <pc:spChg chg="mod">
          <ac:chgData name="Kazuyuki WADA" userId="8de5feb3-c25c-4ae9-a5d0-f82d8424e8a4" providerId="ADAL" clId="{78ED0CAA-D2B7-46A0-85F6-869BB95276BA}" dt="2023-03-17T06:36:36.897" v="2438" actId="1076"/>
          <ac:spMkLst>
            <pc:docMk/>
            <pc:sldMk cId="366081169" sldId="489"/>
            <ac:spMk id="128" creationId="{35AEFAE9-629C-94D3-17D3-EC4C727F2CDA}"/>
          </ac:spMkLst>
        </pc:spChg>
        <pc:spChg chg="mod">
          <ac:chgData name="Kazuyuki WADA" userId="8de5feb3-c25c-4ae9-a5d0-f82d8424e8a4" providerId="ADAL" clId="{78ED0CAA-D2B7-46A0-85F6-869BB95276BA}" dt="2023-03-17T06:36:36.897" v="2438" actId="1076"/>
          <ac:spMkLst>
            <pc:docMk/>
            <pc:sldMk cId="366081169" sldId="489"/>
            <ac:spMk id="129" creationId="{27CA34AC-F2D6-31F1-E8A2-4A3056D65F66}"/>
          </ac:spMkLst>
        </pc:spChg>
        <pc:spChg chg="mod">
          <ac:chgData name="Kazuyuki WADA" userId="8de5feb3-c25c-4ae9-a5d0-f82d8424e8a4" providerId="ADAL" clId="{78ED0CAA-D2B7-46A0-85F6-869BB95276BA}" dt="2023-03-17T06:36:36.897" v="2438" actId="1076"/>
          <ac:spMkLst>
            <pc:docMk/>
            <pc:sldMk cId="366081169" sldId="489"/>
            <ac:spMk id="130" creationId="{C747C32C-6D08-263D-480E-C85AB2B5F37F}"/>
          </ac:spMkLst>
        </pc:spChg>
        <pc:spChg chg="mod">
          <ac:chgData name="Kazuyuki WADA" userId="8de5feb3-c25c-4ae9-a5d0-f82d8424e8a4" providerId="ADAL" clId="{78ED0CAA-D2B7-46A0-85F6-869BB95276BA}" dt="2023-03-17T06:36:36.897" v="2438" actId="1076"/>
          <ac:spMkLst>
            <pc:docMk/>
            <pc:sldMk cId="366081169" sldId="489"/>
            <ac:spMk id="131" creationId="{16F83A1E-8DA0-8418-61C6-A7025C90A68B}"/>
          </ac:spMkLst>
        </pc:spChg>
        <pc:spChg chg="mod">
          <ac:chgData name="Kazuyuki WADA" userId="8de5feb3-c25c-4ae9-a5d0-f82d8424e8a4" providerId="ADAL" clId="{78ED0CAA-D2B7-46A0-85F6-869BB95276BA}" dt="2023-03-17T06:36:36.897" v="2438" actId="1076"/>
          <ac:spMkLst>
            <pc:docMk/>
            <pc:sldMk cId="366081169" sldId="489"/>
            <ac:spMk id="132" creationId="{98D56BB0-09C8-B0C9-4E1F-2B58C4AB5132}"/>
          </ac:spMkLst>
        </pc:spChg>
        <pc:spChg chg="mod">
          <ac:chgData name="Kazuyuki WADA" userId="8de5feb3-c25c-4ae9-a5d0-f82d8424e8a4" providerId="ADAL" clId="{78ED0CAA-D2B7-46A0-85F6-869BB95276BA}" dt="2023-03-17T06:36:36.897" v="2438" actId="1076"/>
          <ac:spMkLst>
            <pc:docMk/>
            <pc:sldMk cId="366081169" sldId="489"/>
            <ac:spMk id="133" creationId="{3822C67C-8914-DF7B-9451-E78278B07D9D}"/>
          </ac:spMkLst>
        </pc:spChg>
        <pc:spChg chg="mod">
          <ac:chgData name="Kazuyuki WADA" userId="8de5feb3-c25c-4ae9-a5d0-f82d8424e8a4" providerId="ADAL" clId="{78ED0CAA-D2B7-46A0-85F6-869BB95276BA}" dt="2023-03-17T06:36:36.897" v="2438" actId="1076"/>
          <ac:spMkLst>
            <pc:docMk/>
            <pc:sldMk cId="366081169" sldId="489"/>
            <ac:spMk id="134" creationId="{DA066F1C-D4EA-3EE8-4998-00AF7CA3DF41}"/>
          </ac:spMkLst>
        </pc:spChg>
        <pc:spChg chg="mod">
          <ac:chgData name="Kazuyuki WADA" userId="8de5feb3-c25c-4ae9-a5d0-f82d8424e8a4" providerId="ADAL" clId="{78ED0CAA-D2B7-46A0-85F6-869BB95276BA}" dt="2023-03-17T06:36:36.897" v="2438" actId="1076"/>
          <ac:spMkLst>
            <pc:docMk/>
            <pc:sldMk cId="366081169" sldId="489"/>
            <ac:spMk id="135" creationId="{F87BEFE0-D1BA-DFCB-1B5B-A4093149C07A}"/>
          </ac:spMkLst>
        </pc:spChg>
        <pc:spChg chg="mod">
          <ac:chgData name="Kazuyuki WADA" userId="8de5feb3-c25c-4ae9-a5d0-f82d8424e8a4" providerId="ADAL" clId="{78ED0CAA-D2B7-46A0-85F6-869BB95276BA}" dt="2023-03-17T06:36:36.897" v="2438" actId="1076"/>
          <ac:spMkLst>
            <pc:docMk/>
            <pc:sldMk cId="366081169" sldId="489"/>
            <ac:spMk id="136" creationId="{1678C08B-9FC3-D350-97B3-C74468AAA4A4}"/>
          </ac:spMkLst>
        </pc:spChg>
        <pc:spChg chg="mod">
          <ac:chgData name="Kazuyuki WADA" userId="8de5feb3-c25c-4ae9-a5d0-f82d8424e8a4" providerId="ADAL" clId="{78ED0CAA-D2B7-46A0-85F6-869BB95276BA}" dt="2023-03-17T06:36:36.897" v="2438" actId="1076"/>
          <ac:spMkLst>
            <pc:docMk/>
            <pc:sldMk cId="366081169" sldId="489"/>
            <ac:spMk id="137" creationId="{0971BD54-C14A-3751-3E0C-A8F561AD1853}"/>
          </ac:spMkLst>
        </pc:spChg>
        <pc:spChg chg="mod">
          <ac:chgData name="Kazuyuki WADA" userId="8de5feb3-c25c-4ae9-a5d0-f82d8424e8a4" providerId="ADAL" clId="{78ED0CAA-D2B7-46A0-85F6-869BB95276BA}" dt="2023-03-17T06:36:36.897" v="2438" actId="1076"/>
          <ac:spMkLst>
            <pc:docMk/>
            <pc:sldMk cId="366081169" sldId="489"/>
            <ac:spMk id="138" creationId="{A09789F6-EDAD-2BB1-176E-4FC180F98FB7}"/>
          </ac:spMkLst>
        </pc:spChg>
        <pc:spChg chg="mod">
          <ac:chgData name="Kazuyuki WADA" userId="8de5feb3-c25c-4ae9-a5d0-f82d8424e8a4" providerId="ADAL" clId="{78ED0CAA-D2B7-46A0-85F6-869BB95276BA}" dt="2023-03-17T06:36:36.897" v="2438" actId="1076"/>
          <ac:spMkLst>
            <pc:docMk/>
            <pc:sldMk cId="366081169" sldId="489"/>
            <ac:spMk id="139" creationId="{D35434DB-3050-9421-1778-266646EC8A23}"/>
          </ac:spMkLst>
        </pc:spChg>
        <pc:spChg chg="mod">
          <ac:chgData name="Kazuyuki WADA" userId="8de5feb3-c25c-4ae9-a5d0-f82d8424e8a4" providerId="ADAL" clId="{78ED0CAA-D2B7-46A0-85F6-869BB95276BA}" dt="2023-03-17T06:36:36.897" v="2438" actId="1076"/>
          <ac:spMkLst>
            <pc:docMk/>
            <pc:sldMk cId="366081169" sldId="489"/>
            <ac:spMk id="140" creationId="{0F613CAA-6460-9B7A-B6C1-25E9ECC5180A}"/>
          </ac:spMkLst>
        </pc:spChg>
        <pc:spChg chg="mod">
          <ac:chgData name="Kazuyuki WADA" userId="8de5feb3-c25c-4ae9-a5d0-f82d8424e8a4" providerId="ADAL" clId="{78ED0CAA-D2B7-46A0-85F6-869BB95276BA}" dt="2023-03-17T06:36:36.897" v="2438" actId="1076"/>
          <ac:spMkLst>
            <pc:docMk/>
            <pc:sldMk cId="366081169" sldId="489"/>
            <ac:spMk id="141" creationId="{F793254D-0359-5DF8-8CF4-2618F50E7511}"/>
          </ac:spMkLst>
        </pc:spChg>
        <pc:spChg chg="mod">
          <ac:chgData name="Kazuyuki WADA" userId="8de5feb3-c25c-4ae9-a5d0-f82d8424e8a4" providerId="ADAL" clId="{78ED0CAA-D2B7-46A0-85F6-869BB95276BA}" dt="2023-03-17T06:36:36.897" v="2438" actId="1076"/>
          <ac:spMkLst>
            <pc:docMk/>
            <pc:sldMk cId="366081169" sldId="489"/>
            <ac:spMk id="142" creationId="{CAE57129-4F2A-84F9-C189-FC7EDE11805B}"/>
          </ac:spMkLst>
        </pc:spChg>
        <pc:spChg chg="mod">
          <ac:chgData name="Kazuyuki WADA" userId="8de5feb3-c25c-4ae9-a5d0-f82d8424e8a4" providerId="ADAL" clId="{78ED0CAA-D2B7-46A0-85F6-869BB95276BA}" dt="2023-03-17T06:36:36.897" v="2438" actId="1076"/>
          <ac:spMkLst>
            <pc:docMk/>
            <pc:sldMk cId="366081169" sldId="489"/>
            <ac:spMk id="143" creationId="{5F67FCEA-8BAC-908A-51EB-55F038F6E125}"/>
          </ac:spMkLst>
        </pc:spChg>
        <pc:spChg chg="mod">
          <ac:chgData name="Kazuyuki WADA" userId="8de5feb3-c25c-4ae9-a5d0-f82d8424e8a4" providerId="ADAL" clId="{78ED0CAA-D2B7-46A0-85F6-869BB95276BA}" dt="2023-03-17T06:36:36.897" v="2438" actId="1076"/>
          <ac:spMkLst>
            <pc:docMk/>
            <pc:sldMk cId="366081169" sldId="489"/>
            <ac:spMk id="144" creationId="{E483FC0A-75F8-B765-4999-311FC79A253F}"/>
          </ac:spMkLst>
        </pc:spChg>
        <pc:spChg chg="mod">
          <ac:chgData name="Kazuyuki WADA" userId="8de5feb3-c25c-4ae9-a5d0-f82d8424e8a4" providerId="ADAL" clId="{78ED0CAA-D2B7-46A0-85F6-869BB95276BA}" dt="2023-03-17T06:36:52.427" v="2440" actId="14100"/>
          <ac:spMkLst>
            <pc:docMk/>
            <pc:sldMk cId="366081169" sldId="489"/>
            <ac:spMk id="145" creationId="{9297C0BA-5A91-6B1E-A82B-A0E6F6BDBEEB}"/>
          </ac:spMkLst>
        </pc:spChg>
        <pc:spChg chg="mod">
          <ac:chgData name="Kazuyuki WADA" userId="8de5feb3-c25c-4ae9-a5d0-f82d8424e8a4" providerId="ADAL" clId="{78ED0CAA-D2B7-46A0-85F6-869BB95276BA}" dt="2023-03-17T06:36:36.897" v="2438" actId="1076"/>
          <ac:spMkLst>
            <pc:docMk/>
            <pc:sldMk cId="366081169" sldId="489"/>
            <ac:spMk id="146" creationId="{3085BD19-7651-F4DE-8303-EADD09CD3A32}"/>
          </ac:spMkLst>
        </pc:spChg>
        <pc:spChg chg="mod">
          <ac:chgData name="Kazuyuki WADA" userId="8de5feb3-c25c-4ae9-a5d0-f82d8424e8a4" providerId="ADAL" clId="{78ED0CAA-D2B7-46A0-85F6-869BB95276BA}" dt="2023-03-17T06:36:36.897" v="2438" actId="1076"/>
          <ac:spMkLst>
            <pc:docMk/>
            <pc:sldMk cId="366081169" sldId="489"/>
            <ac:spMk id="147" creationId="{C4C68FFB-5303-0768-6566-F63F42E8C54C}"/>
          </ac:spMkLst>
        </pc:spChg>
        <pc:spChg chg="mod">
          <ac:chgData name="Kazuyuki WADA" userId="8de5feb3-c25c-4ae9-a5d0-f82d8424e8a4" providerId="ADAL" clId="{78ED0CAA-D2B7-46A0-85F6-869BB95276BA}" dt="2023-03-17T06:36:36.897" v="2438" actId="1076"/>
          <ac:spMkLst>
            <pc:docMk/>
            <pc:sldMk cId="366081169" sldId="489"/>
            <ac:spMk id="148" creationId="{DA75B3F9-4AD8-63D8-111B-7F9954883476}"/>
          </ac:spMkLst>
        </pc:spChg>
        <pc:spChg chg="mod">
          <ac:chgData name="Kazuyuki WADA" userId="8de5feb3-c25c-4ae9-a5d0-f82d8424e8a4" providerId="ADAL" clId="{78ED0CAA-D2B7-46A0-85F6-869BB95276BA}" dt="2023-03-17T06:36:36.897" v="2438" actId="1076"/>
          <ac:spMkLst>
            <pc:docMk/>
            <pc:sldMk cId="366081169" sldId="489"/>
            <ac:spMk id="151" creationId="{4F52252C-A74F-8F0E-7E59-12AC9DE05C67}"/>
          </ac:spMkLst>
        </pc:spChg>
        <pc:spChg chg="mod">
          <ac:chgData name="Kazuyuki WADA" userId="8de5feb3-c25c-4ae9-a5d0-f82d8424e8a4" providerId="ADAL" clId="{78ED0CAA-D2B7-46A0-85F6-869BB95276BA}" dt="2023-03-17T06:36:36.897" v="2438" actId="1076"/>
          <ac:spMkLst>
            <pc:docMk/>
            <pc:sldMk cId="366081169" sldId="489"/>
            <ac:spMk id="152" creationId="{7CF1495B-9114-DEE9-A1F0-F2B45145A25F}"/>
          </ac:spMkLst>
        </pc:spChg>
        <pc:spChg chg="mod">
          <ac:chgData name="Kazuyuki WADA" userId="8de5feb3-c25c-4ae9-a5d0-f82d8424e8a4" providerId="ADAL" clId="{78ED0CAA-D2B7-46A0-85F6-869BB95276BA}" dt="2023-03-17T06:36:36.897" v="2438" actId="1076"/>
          <ac:spMkLst>
            <pc:docMk/>
            <pc:sldMk cId="366081169" sldId="489"/>
            <ac:spMk id="153" creationId="{C7C7C9B9-74A6-7B28-CF9D-4A124FAF6B7D}"/>
          </ac:spMkLst>
        </pc:spChg>
        <pc:spChg chg="mod">
          <ac:chgData name="Kazuyuki WADA" userId="8de5feb3-c25c-4ae9-a5d0-f82d8424e8a4" providerId="ADAL" clId="{78ED0CAA-D2B7-46A0-85F6-869BB95276BA}" dt="2023-03-17T06:36:36.897" v="2438" actId="1076"/>
          <ac:spMkLst>
            <pc:docMk/>
            <pc:sldMk cId="366081169" sldId="489"/>
            <ac:spMk id="154" creationId="{67975EF1-B72F-4B98-8CD0-7CDFD8BAA0B5}"/>
          </ac:spMkLst>
        </pc:spChg>
        <pc:spChg chg="mod">
          <ac:chgData name="Kazuyuki WADA" userId="8de5feb3-c25c-4ae9-a5d0-f82d8424e8a4" providerId="ADAL" clId="{78ED0CAA-D2B7-46A0-85F6-869BB95276BA}" dt="2023-03-17T06:36:36.897" v="2438" actId="1076"/>
          <ac:spMkLst>
            <pc:docMk/>
            <pc:sldMk cId="366081169" sldId="489"/>
            <ac:spMk id="155" creationId="{182AD5CB-C9EC-F269-616E-746B9AA5CE28}"/>
          </ac:spMkLst>
        </pc:spChg>
        <pc:spChg chg="mod">
          <ac:chgData name="Kazuyuki WADA" userId="8de5feb3-c25c-4ae9-a5d0-f82d8424e8a4" providerId="ADAL" clId="{78ED0CAA-D2B7-46A0-85F6-869BB95276BA}" dt="2023-03-17T06:36:36.897" v="2438" actId="1076"/>
          <ac:spMkLst>
            <pc:docMk/>
            <pc:sldMk cId="366081169" sldId="489"/>
            <ac:spMk id="156" creationId="{CB939D60-D0B0-0825-E0F4-BB34A96416D2}"/>
          </ac:spMkLst>
        </pc:spChg>
        <pc:spChg chg="mod">
          <ac:chgData name="Kazuyuki WADA" userId="8de5feb3-c25c-4ae9-a5d0-f82d8424e8a4" providerId="ADAL" clId="{78ED0CAA-D2B7-46A0-85F6-869BB95276BA}" dt="2023-03-17T06:36:36.897" v="2438" actId="1076"/>
          <ac:spMkLst>
            <pc:docMk/>
            <pc:sldMk cId="366081169" sldId="489"/>
            <ac:spMk id="157" creationId="{C5686B5C-E1AE-FB0F-C10A-E0F2535BFEDE}"/>
          </ac:spMkLst>
        </pc:spChg>
        <pc:spChg chg="mod">
          <ac:chgData name="Kazuyuki WADA" userId="8de5feb3-c25c-4ae9-a5d0-f82d8424e8a4" providerId="ADAL" clId="{78ED0CAA-D2B7-46A0-85F6-869BB95276BA}" dt="2023-03-17T06:36:36.897" v="2438" actId="1076"/>
          <ac:spMkLst>
            <pc:docMk/>
            <pc:sldMk cId="366081169" sldId="489"/>
            <ac:spMk id="158" creationId="{AFE2E2A2-EF69-C12D-D6BB-4E5A92E7E651}"/>
          </ac:spMkLst>
        </pc:spChg>
        <pc:spChg chg="mod">
          <ac:chgData name="Kazuyuki WADA" userId="8de5feb3-c25c-4ae9-a5d0-f82d8424e8a4" providerId="ADAL" clId="{78ED0CAA-D2B7-46A0-85F6-869BB95276BA}" dt="2023-03-17T06:36:36.897" v="2438" actId="1076"/>
          <ac:spMkLst>
            <pc:docMk/>
            <pc:sldMk cId="366081169" sldId="489"/>
            <ac:spMk id="159" creationId="{1BB05CD7-6AA9-19A2-3DF3-5403C96255F0}"/>
          </ac:spMkLst>
        </pc:spChg>
        <pc:spChg chg="mod">
          <ac:chgData name="Kazuyuki WADA" userId="8de5feb3-c25c-4ae9-a5d0-f82d8424e8a4" providerId="ADAL" clId="{78ED0CAA-D2B7-46A0-85F6-869BB95276BA}" dt="2023-03-17T06:36:36.897" v="2438" actId="1076"/>
          <ac:spMkLst>
            <pc:docMk/>
            <pc:sldMk cId="366081169" sldId="489"/>
            <ac:spMk id="160" creationId="{2C1D1D69-09E7-BF12-BB2F-8BE8C05D0818}"/>
          </ac:spMkLst>
        </pc:spChg>
        <pc:spChg chg="mod">
          <ac:chgData name="Kazuyuki WADA" userId="8de5feb3-c25c-4ae9-a5d0-f82d8424e8a4" providerId="ADAL" clId="{78ED0CAA-D2B7-46A0-85F6-869BB95276BA}" dt="2023-03-17T06:36:36.897" v="2438" actId="1076"/>
          <ac:spMkLst>
            <pc:docMk/>
            <pc:sldMk cId="366081169" sldId="489"/>
            <ac:spMk id="161" creationId="{AC4FAB4D-4612-B072-9092-102A982F7BAC}"/>
          </ac:spMkLst>
        </pc:spChg>
        <pc:spChg chg="mod">
          <ac:chgData name="Kazuyuki WADA" userId="8de5feb3-c25c-4ae9-a5d0-f82d8424e8a4" providerId="ADAL" clId="{78ED0CAA-D2B7-46A0-85F6-869BB95276BA}" dt="2023-03-17T06:36:36.897" v="2438" actId="1076"/>
          <ac:spMkLst>
            <pc:docMk/>
            <pc:sldMk cId="366081169" sldId="489"/>
            <ac:spMk id="162" creationId="{C57B3C86-AD3C-D03F-7425-993A80C221E5}"/>
          </ac:spMkLst>
        </pc:spChg>
        <pc:spChg chg="mod">
          <ac:chgData name="Kazuyuki WADA" userId="8de5feb3-c25c-4ae9-a5d0-f82d8424e8a4" providerId="ADAL" clId="{78ED0CAA-D2B7-46A0-85F6-869BB95276BA}" dt="2023-03-17T06:36:36.897" v="2438" actId="1076"/>
          <ac:spMkLst>
            <pc:docMk/>
            <pc:sldMk cId="366081169" sldId="489"/>
            <ac:spMk id="163" creationId="{80F2D821-2C67-E394-B4AB-66DFCC40BCC5}"/>
          </ac:spMkLst>
        </pc:spChg>
        <pc:spChg chg="mod">
          <ac:chgData name="Kazuyuki WADA" userId="8de5feb3-c25c-4ae9-a5d0-f82d8424e8a4" providerId="ADAL" clId="{78ED0CAA-D2B7-46A0-85F6-869BB95276BA}" dt="2023-03-17T06:36:36.897" v="2438" actId="1076"/>
          <ac:spMkLst>
            <pc:docMk/>
            <pc:sldMk cId="366081169" sldId="489"/>
            <ac:spMk id="166" creationId="{266A6504-80AA-3B8D-0AFA-C240251B042A}"/>
          </ac:spMkLst>
        </pc:spChg>
        <pc:spChg chg="mod">
          <ac:chgData name="Kazuyuki WADA" userId="8de5feb3-c25c-4ae9-a5d0-f82d8424e8a4" providerId="ADAL" clId="{78ED0CAA-D2B7-46A0-85F6-869BB95276BA}" dt="2023-03-17T06:36:36.897" v="2438" actId="1076"/>
          <ac:spMkLst>
            <pc:docMk/>
            <pc:sldMk cId="366081169" sldId="489"/>
            <ac:spMk id="167" creationId="{65EEF00F-8FAC-A2BB-6FFA-09710F23E148}"/>
          </ac:spMkLst>
        </pc:spChg>
        <pc:spChg chg="mod">
          <ac:chgData name="Kazuyuki WADA" userId="8de5feb3-c25c-4ae9-a5d0-f82d8424e8a4" providerId="ADAL" clId="{78ED0CAA-D2B7-46A0-85F6-869BB95276BA}" dt="2023-03-17T06:36:36.897" v="2438" actId="1076"/>
          <ac:spMkLst>
            <pc:docMk/>
            <pc:sldMk cId="366081169" sldId="489"/>
            <ac:spMk id="168" creationId="{C6A7D461-CF2B-1F82-30D7-1FEF02E069C4}"/>
          </ac:spMkLst>
        </pc:spChg>
        <pc:spChg chg="mod">
          <ac:chgData name="Kazuyuki WADA" userId="8de5feb3-c25c-4ae9-a5d0-f82d8424e8a4" providerId="ADAL" clId="{78ED0CAA-D2B7-46A0-85F6-869BB95276BA}" dt="2023-03-17T06:36:36.897" v="2438" actId="1076"/>
          <ac:spMkLst>
            <pc:docMk/>
            <pc:sldMk cId="366081169" sldId="489"/>
            <ac:spMk id="169" creationId="{F26927D4-D80C-A996-DD06-FEC1E60DDE04}"/>
          </ac:spMkLst>
        </pc:spChg>
        <pc:spChg chg="mod">
          <ac:chgData name="Kazuyuki WADA" userId="8de5feb3-c25c-4ae9-a5d0-f82d8424e8a4" providerId="ADAL" clId="{78ED0CAA-D2B7-46A0-85F6-869BB95276BA}" dt="2023-03-17T06:36:36.897" v="2438" actId="1076"/>
          <ac:spMkLst>
            <pc:docMk/>
            <pc:sldMk cId="366081169" sldId="489"/>
            <ac:spMk id="172" creationId="{3236F26D-C4FB-18A4-6EA4-2A61DF094B44}"/>
          </ac:spMkLst>
        </pc:spChg>
        <pc:spChg chg="mod">
          <ac:chgData name="Kazuyuki WADA" userId="8de5feb3-c25c-4ae9-a5d0-f82d8424e8a4" providerId="ADAL" clId="{78ED0CAA-D2B7-46A0-85F6-869BB95276BA}" dt="2023-03-17T06:36:36.897" v="2438" actId="1076"/>
          <ac:spMkLst>
            <pc:docMk/>
            <pc:sldMk cId="366081169" sldId="489"/>
            <ac:spMk id="173" creationId="{9171BDA6-6412-C76A-CD31-517800EA8C9C}"/>
          </ac:spMkLst>
        </pc:spChg>
        <pc:spChg chg="mod">
          <ac:chgData name="Kazuyuki WADA" userId="8de5feb3-c25c-4ae9-a5d0-f82d8424e8a4" providerId="ADAL" clId="{78ED0CAA-D2B7-46A0-85F6-869BB95276BA}" dt="2023-03-17T06:36:36.897" v="2438" actId="1076"/>
          <ac:spMkLst>
            <pc:docMk/>
            <pc:sldMk cId="366081169" sldId="489"/>
            <ac:spMk id="174" creationId="{2824922A-5CFD-9656-BD15-63460B1E6C9E}"/>
          </ac:spMkLst>
        </pc:spChg>
        <pc:spChg chg="mod">
          <ac:chgData name="Kazuyuki WADA" userId="8de5feb3-c25c-4ae9-a5d0-f82d8424e8a4" providerId="ADAL" clId="{78ED0CAA-D2B7-46A0-85F6-869BB95276BA}" dt="2023-03-17T06:36:36.897" v="2438" actId="1076"/>
          <ac:spMkLst>
            <pc:docMk/>
            <pc:sldMk cId="366081169" sldId="489"/>
            <ac:spMk id="175" creationId="{9D1951D2-546B-CFCD-1206-EA15B81ECF16}"/>
          </ac:spMkLst>
        </pc:spChg>
        <pc:spChg chg="mod">
          <ac:chgData name="Kazuyuki WADA" userId="8de5feb3-c25c-4ae9-a5d0-f82d8424e8a4" providerId="ADAL" clId="{78ED0CAA-D2B7-46A0-85F6-869BB95276BA}" dt="2023-03-17T06:36:36.897" v="2438" actId="1076"/>
          <ac:spMkLst>
            <pc:docMk/>
            <pc:sldMk cId="366081169" sldId="489"/>
            <ac:spMk id="178" creationId="{700B7F39-DAA7-3CDA-7C75-40A0067A8156}"/>
          </ac:spMkLst>
        </pc:spChg>
        <pc:spChg chg="mod">
          <ac:chgData name="Kazuyuki WADA" userId="8de5feb3-c25c-4ae9-a5d0-f82d8424e8a4" providerId="ADAL" clId="{78ED0CAA-D2B7-46A0-85F6-869BB95276BA}" dt="2023-03-17T06:36:36.897" v="2438" actId="1076"/>
          <ac:spMkLst>
            <pc:docMk/>
            <pc:sldMk cId="366081169" sldId="489"/>
            <ac:spMk id="179" creationId="{7FAF1504-B1F8-F8AE-483C-9F75C537FEBF}"/>
          </ac:spMkLst>
        </pc:spChg>
        <pc:spChg chg="mod">
          <ac:chgData name="Kazuyuki WADA" userId="8de5feb3-c25c-4ae9-a5d0-f82d8424e8a4" providerId="ADAL" clId="{78ED0CAA-D2B7-46A0-85F6-869BB95276BA}" dt="2023-03-17T06:36:36.897" v="2438" actId="1076"/>
          <ac:spMkLst>
            <pc:docMk/>
            <pc:sldMk cId="366081169" sldId="489"/>
            <ac:spMk id="181" creationId="{2F7B1443-84DD-29CF-B4D1-3054666ACA4D}"/>
          </ac:spMkLst>
        </pc:spChg>
        <pc:spChg chg="mod">
          <ac:chgData name="Kazuyuki WADA" userId="8de5feb3-c25c-4ae9-a5d0-f82d8424e8a4" providerId="ADAL" clId="{78ED0CAA-D2B7-46A0-85F6-869BB95276BA}" dt="2023-03-17T06:36:36.897" v="2438" actId="1076"/>
          <ac:spMkLst>
            <pc:docMk/>
            <pc:sldMk cId="366081169" sldId="489"/>
            <ac:spMk id="182" creationId="{BF45965C-A346-2FA7-8EAE-D6DF8E82AA8C}"/>
          </ac:spMkLst>
        </pc:spChg>
        <pc:spChg chg="mod">
          <ac:chgData name="Kazuyuki WADA" userId="8de5feb3-c25c-4ae9-a5d0-f82d8424e8a4" providerId="ADAL" clId="{78ED0CAA-D2B7-46A0-85F6-869BB95276BA}" dt="2023-03-17T06:36:36.897" v="2438" actId="1076"/>
          <ac:spMkLst>
            <pc:docMk/>
            <pc:sldMk cId="366081169" sldId="489"/>
            <ac:spMk id="183" creationId="{1DA00E5A-F444-86ED-EA93-6D95F3EFEF56}"/>
          </ac:spMkLst>
        </pc:spChg>
        <pc:spChg chg="mod">
          <ac:chgData name="Kazuyuki WADA" userId="8de5feb3-c25c-4ae9-a5d0-f82d8424e8a4" providerId="ADAL" clId="{78ED0CAA-D2B7-46A0-85F6-869BB95276BA}" dt="2023-03-17T06:36:36.897" v="2438" actId="1076"/>
          <ac:spMkLst>
            <pc:docMk/>
            <pc:sldMk cId="366081169" sldId="489"/>
            <ac:spMk id="185" creationId="{C10852F6-6B46-CDA1-FF17-A5F85D5C8F0C}"/>
          </ac:spMkLst>
        </pc:spChg>
        <pc:spChg chg="mod">
          <ac:chgData name="Kazuyuki WADA" userId="8de5feb3-c25c-4ae9-a5d0-f82d8424e8a4" providerId="ADAL" clId="{78ED0CAA-D2B7-46A0-85F6-869BB95276BA}" dt="2023-03-17T06:36:36.897" v="2438" actId="1076"/>
          <ac:spMkLst>
            <pc:docMk/>
            <pc:sldMk cId="366081169" sldId="489"/>
            <ac:spMk id="188" creationId="{0E7B04D0-401F-F483-428D-25069315454B}"/>
          </ac:spMkLst>
        </pc:spChg>
        <pc:spChg chg="mod">
          <ac:chgData name="Kazuyuki WADA" userId="8de5feb3-c25c-4ae9-a5d0-f82d8424e8a4" providerId="ADAL" clId="{78ED0CAA-D2B7-46A0-85F6-869BB95276BA}" dt="2023-03-17T06:36:36.897" v="2438" actId="1076"/>
          <ac:spMkLst>
            <pc:docMk/>
            <pc:sldMk cId="366081169" sldId="489"/>
            <ac:spMk id="194" creationId="{759E6029-0E36-8025-7616-A0F74C890864}"/>
          </ac:spMkLst>
        </pc:spChg>
        <pc:spChg chg="mod">
          <ac:chgData name="Kazuyuki WADA" userId="8de5feb3-c25c-4ae9-a5d0-f82d8424e8a4" providerId="ADAL" clId="{78ED0CAA-D2B7-46A0-85F6-869BB95276BA}" dt="2023-03-17T06:36:36.897" v="2438" actId="1076"/>
          <ac:spMkLst>
            <pc:docMk/>
            <pc:sldMk cId="366081169" sldId="489"/>
            <ac:spMk id="195" creationId="{7960268B-31BE-67DB-AA9C-8CAF78FDA32E}"/>
          </ac:spMkLst>
        </pc:spChg>
        <pc:spChg chg="mod">
          <ac:chgData name="Kazuyuki WADA" userId="8de5feb3-c25c-4ae9-a5d0-f82d8424e8a4" providerId="ADAL" clId="{78ED0CAA-D2B7-46A0-85F6-869BB95276BA}" dt="2023-03-17T06:36:36.897" v="2438" actId="1076"/>
          <ac:spMkLst>
            <pc:docMk/>
            <pc:sldMk cId="366081169" sldId="489"/>
            <ac:spMk id="198" creationId="{0B6FBC52-3CBD-AE2E-62F8-8AFFCDB8468F}"/>
          </ac:spMkLst>
        </pc:spChg>
        <pc:spChg chg="mod">
          <ac:chgData name="Kazuyuki WADA" userId="8de5feb3-c25c-4ae9-a5d0-f82d8424e8a4" providerId="ADAL" clId="{78ED0CAA-D2B7-46A0-85F6-869BB95276BA}" dt="2023-03-17T06:36:36.897" v="2438" actId="1076"/>
          <ac:spMkLst>
            <pc:docMk/>
            <pc:sldMk cId="366081169" sldId="489"/>
            <ac:spMk id="199" creationId="{FCF1FD7F-E74F-2125-515D-A38AF12E9EA6}"/>
          </ac:spMkLst>
        </pc:spChg>
        <pc:spChg chg="mod">
          <ac:chgData name="Kazuyuki WADA" userId="8de5feb3-c25c-4ae9-a5d0-f82d8424e8a4" providerId="ADAL" clId="{78ED0CAA-D2B7-46A0-85F6-869BB95276BA}" dt="2023-03-17T06:36:36.897" v="2438" actId="1076"/>
          <ac:spMkLst>
            <pc:docMk/>
            <pc:sldMk cId="366081169" sldId="489"/>
            <ac:spMk id="200" creationId="{6DFFC594-D1CE-DA9B-8F48-5DF78BB116D0}"/>
          </ac:spMkLst>
        </pc:spChg>
        <pc:spChg chg="mod">
          <ac:chgData name="Kazuyuki WADA" userId="8de5feb3-c25c-4ae9-a5d0-f82d8424e8a4" providerId="ADAL" clId="{78ED0CAA-D2B7-46A0-85F6-869BB95276BA}" dt="2023-03-17T06:36:36.897" v="2438" actId="1076"/>
          <ac:spMkLst>
            <pc:docMk/>
            <pc:sldMk cId="366081169" sldId="489"/>
            <ac:spMk id="201" creationId="{EEC009B0-2E41-F28C-8982-57E2674E458E}"/>
          </ac:spMkLst>
        </pc:spChg>
        <pc:spChg chg="mod">
          <ac:chgData name="Kazuyuki WADA" userId="8de5feb3-c25c-4ae9-a5d0-f82d8424e8a4" providerId="ADAL" clId="{78ED0CAA-D2B7-46A0-85F6-869BB95276BA}" dt="2023-03-17T06:36:36.897" v="2438" actId="1076"/>
          <ac:spMkLst>
            <pc:docMk/>
            <pc:sldMk cId="366081169" sldId="489"/>
            <ac:spMk id="204" creationId="{BB05BAC9-C4A7-BE44-2ABA-3ACBEB911C2C}"/>
          </ac:spMkLst>
        </pc:spChg>
        <pc:spChg chg="mod">
          <ac:chgData name="Kazuyuki WADA" userId="8de5feb3-c25c-4ae9-a5d0-f82d8424e8a4" providerId="ADAL" clId="{78ED0CAA-D2B7-46A0-85F6-869BB95276BA}" dt="2023-03-17T06:36:36.897" v="2438" actId="1076"/>
          <ac:spMkLst>
            <pc:docMk/>
            <pc:sldMk cId="366081169" sldId="489"/>
            <ac:spMk id="205" creationId="{79B9B63C-4B07-D233-1459-D6CACD4AF6A5}"/>
          </ac:spMkLst>
        </pc:spChg>
        <pc:spChg chg="mod">
          <ac:chgData name="Kazuyuki WADA" userId="8de5feb3-c25c-4ae9-a5d0-f82d8424e8a4" providerId="ADAL" clId="{78ED0CAA-D2B7-46A0-85F6-869BB95276BA}" dt="2023-03-17T06:36:36.897" v="2438" actId="1076"/>
          <ac:spMkLst>
            <pc:docMk/>
            <pc:sldMk cId="366081169" sldId="489"/>
            <ac:spMk id="206" creationId="{83264903-B0A2-AE41-347E-603FE5667D22}"/>
          </ac:spMkLst>
        </pc:spChg>
        <pc:spChg chg="mod">
          <ac:chgData name="Kazuyuki WADA" userId="8de5feb3-c25c-4ae9-a5d0-f82d8424e8a4" providerId="ADAL" clId="{78ED0CAA-D2B7-46A0-85F6-869BB95276BA}" dt="2023-03-17T06:36:36.897" v="2438" actId="1076"/>
          <ac:spMkLst>
            <pc:docMk/>
            <pc:sldMk cId="366081169" sldId="489"/>
            <ac:spMk id="207" creationId="{A6B4660B-2337-5FC2-75D0-B1BA2AC07496}"/>
          </ac:spMkLst>
        </pc:spChg>
        <pc:spChg chg="mod">
          <ac:chgData name="Kazuyuki WADA" userId="8de5feb3-c25c-4ae9-a5d0-f82d8424e8a4" providerId="ADAL" clId="{78ED0CAA-D2B7-46A0-85F6-869BB95276BA}" dt="2023-03-17T06:36:36.897" v="2438" actId="1076"/>
          <ac:spMkLst>
            <pc:docMk/>
            <pc:sldMk cId="366081169" sldId="489"/>
            <ac:spMk id="210" creationId="{9915AAB7-5CEC-BF0D-4326-8ABADCFB1059}"/>
          </ac:spMkLst>
        </pc:spChg>
        <pc:spChg chg="mod">
          <ac:chgData name="Kazuyuki WADA" userId="8de5feb3-c25c-4ae9-a5d0-f82d8424e8a4" providerId="ADAL" clId="{78ED0CAA-D2B7-46A0-85F6-869BB95276BA}" dt="2023-03-17T06:36:36.897" v="2438" actId="1076"/>
          <ac:spMkLst>
            <pc:docMk/>
            <pc:sldMk cId="366081169" sldId="489"/>
            <ac:spMk id="211" creationId="{56B991BC-1B56-ADEE-23AD-C68BD7540683}"/>
          </ac:spMkLst>
        </pc:spChg>
        <pc:spChg chg="mod">
          <ac:chgData name="Kazuyuki WADA" userId="8de5feb3-c25c-4ae9-a5d0-f82d8424e8a4" providerId="ADAL" clId="{78ED0CAA-D2B7-46A0-85F6-869BB95276BA}" dt="2023-03-17T06:36:36.897" v="2438" actId="1076"/>
          <ac:spMkLst>
            <pc:docMk/>
            <pc:sldMk cId="366081169" sldId="489"/>
            <ac:spMk id="212" creationId="{B7F84A9B-3EF8-4D4B-6B75-306F14CA54D7}"/>
          </ac:spMkLst>
        </pc:spChg>
        <pc:spChg chg="mod">
          <ac:chgData name="Kazuyuki WADA" userId="8de5feb3-c25c-4ae9-a5d0-f82d8424e8a4" providerId="ADAL" clId="{78ED0CAA-D2B7-46A0-85F6-869BB95276BA}" dt="2023-03-17T06:36:36.897" v="2438" actId="1076"/>
          <ac:spMkLst>
            <pc:docMk/>
            <pc:sldMk cId="366081169" sldId="489"/>
            <ac:spMk id="213" creationId="{3DA9B591-E694-AAFC-5466-D3C10D70B56F}"/>
          </ac:spMkLst>
        </pc:spChg>
        <pc:spChg chg="mod">
          <ac:chgData name="Kazuyuki WADA" userId="8de5feb3-c25c-4ae9-a5d0-f82d8424e8a4" providerId="ADAL" clId="{78ED0CAA-D2B7-46A0-85F6-869BB95276BA}" dt="2023-03-17T06:36:36.897" v="2438" actId="1076"/>
          <ac:spMkLst>
            <pc:docMk/>
            <pc:sldMk cId="366081169" sldId="489"/>
            <ac:spMk id="215" creationId="{B5F8EA93-3E4D-8F1A-55DC-473FF6801977}"/>
          </ac:spMkLst>
        </pc:spChg>
        <pc:spChg chg="mod">
          <ac:chgData name="Kazuyuki WADA" userId="8de5feb3-c25c-4ae9-a5d0-f82d8424e8a4" providerId="ADAL" clId="{78ED0CAA-D2B7-46A0-85F6-869BB95276BA}" dt="2023-03-17T06:36:36.897" v="2438" actId="1076"/>
          <ac:spMkLst>
            <pc:docMk/>
            <pc:sldMk cId="366081169" sldId="489"/>
            <ac:spMk id="216" creationId="{36FDE051-28D6-0B84-E611-9DC70F171C52}"/>
          </ac:spMkLst>
        </pc:spChg>
        <pc:spChg chg="mod">
          <ac:chgData name="Kazuyuki WADA" userId="8de5feb3-c25c-4ae9-a5d0-f82d8424e8a4" providerId="ADAL" clId="{78ED0CAA-D2B7-46A0-85F6-869BB95276BA}" dt="2023-03-17T06:39:05.108" v="2466" actId="20577"/>
          <ac:spMkLst>
            <pc:docMk/>
            <pc:sldMk cId="366081169" sldId="489"/>
            <ac:spMk id="217" creationId="{03999271-E602-B96A-3D7F-F0A94FB770CD}"/>
          </ac:spMkLst>
        </pc:spChg>
        <pc:grpChg chg="mod">
          <ac:chgData name="Kazuyuki WADA" userId="8de5feb3-c25c-4ae9-a5d0-f82d8424e8a4" providerId="ADAL" clId="{78ED0CAA-D2B7-46A0-85F6-869BB95276BA}" dt="2023-03-17T06:36:36.897" v="2438" actId="1076"/>
          <ac:grpSpMkLst>
            <pc:docMk/>
            <pc:sldMk cId="366081169" sldId="489"/>
            <ac:grpSpMk id="19" creationId="{200EF215-948A-23C6-3559-DFDB2FA8747B}"/>
          </ac:grpSpMkLst>
        </pc:grpChg>
        <pc:grpChg chg="mod">
          <ac:chgData name="Kazuyuki WADA" userId="8de5feb3-c25c-4ae9-a5d0-f82d8424e8a4" providerId="ADAL" clId="{78ED0CAA-D2B7-46A0-85F6-869BB95276BA}" dt="2023-03-17T06:36:36.897" v="2438" actId="1076"/>
          <ac:grpSpMkLst>
            <pc:docMk/>
            <pc:sldMk cId="366081169" sldId="489"/>
            <ac:grpSpMk id="27" creationId="{E218F29C-264A-9504-948F-E1FB2C4044FB}"/>
          </ac:grpSpMkLst>
        </pc:grpChg>
        <pc:grpChg chg="mod">
          <ac:chgData name="Kazuyuki WADA" userId="8de5feb3-c25c-4ae9-a5d0-f82d8424e8a4" providerId="ADAL" clId="{78ED0CAA-D2B7-46A0-85F6-869BB95276BA}" dt="2023-03-17T06:36:36.897" v="2438" actId="1076"/>
          <ac:grpSpMkLst>
            <pc:docMk/>
            <pc:sldMk cId="366081169" sldId="489"/>
            <ac:grpSpMk id="29" creationId="{6DAB7429-D737-94D3-31EA-A3F9EC8A28A3}"/>
          </ac:grpSpMkLst>
        </pc:grpChg>
        <pc:grpChg chg="mod">
          <ac:chgData name="Kazuyuki WADA" userId="8de5feb3-c25c-4ae9-a5d0-f82d8424e8a4" providerId="ADAL" clId="{78ED0CAA-D2B7-46A0-85F6-869BB95276BA}" dt="2023-03-17T06:36:36.897" v="2438" actId="1076"/>
          <ac:grpSpMkLst>
            <pc:docMk/>
            <pc:sldMk cId="366081169" sldId="489"/>
            <ac:grpSpMk id="39" creationId="{B97CF888-2440-2700-0D7C-E11CBBC1D097}"/>
          </ac:grpSpMkLst>
        </pc:grpChg>
        <pc:grpChg chg="mod">
          <ac:chgData name="Kazuyuki WADA" userId="8de5feb3-c25c-4ae9-a5d0-f82d8424e8a4" providerId="ADAL" clId="{78ED0CAA-D2B7-46A0-85F6-869BB95276BA}" dt="2023-03-17T06:36:36.897" v="2438" actId="1076"/>
          <ac:grpSpMkLst>
            <pc:docMk/>
            <pc:sldMk cId="366081169" sldId="489"/>
            <ac:grpSpMk id="46" creationId="{A57FE720-76BB-98F3-9564-A8C28864FACB}"/>
          </ac:grpSpMkLst>
        </pc:grpChg>
        <pc:grpChg chg="mod">
          <ac:chgData name="Kazuyuki WADA" userId="8de5feb3-c25c-4ae9-a5d0-f82d8424e8a4" providerId="ADAL" clId="{78ED0CAA-D2B7-46A0-85F6-869BB95276BA}" dt="2023-03-17T06:36:36.897" v="2438" actId="1076"/>
          <ac:grpSpMkLst>
            <pc:docMk/>
            <pc:sldMk cId="366081169" sldId="489"/>
            <ac:grpSpMk id="58" creationId="{671EC3D8-224D-2BD3-B329-F601520B4A68}"/>
          </ac:grpSpMkLst>
        </pc:grpChg>
        <pc:grpChg chg="mod">
          <ac:chgData name="Kazuyuki WADA" userId="8de5feb3-c25c-4ae9-a5d0-f82d8424e8a4" providerId="ADAL" clId="{78ED0CAA-D2B7-46A0-85F6-869BB95276BA}" dt="2023-03-17T06:36:36.897" v="2438" actId="1076"/>
          <ac:grpSpMkLst>
            <pc:docMk/>
            <pc:sldMk cId="366081169" sldId="489"/>
            <ac:grpSpMk id="62" creationId="{14813E0C-63E2-6CC7-FA52-EFC1CB6DCEFC}"/>
          </ac:grpSpMkLst>
        </pc:grpChg>
        <pc:grpChg chg="mod">
          <ac:chgData name="Kazuyuki WADA" userId="8de5feb3-c25c-4ae9-a5d0-f82d8424e8a4" providerId="ADAL" clId="{78ED0CAA-D2B7-46A0-85F6-869BB95276BA}" dt="2023-03-17T06:36:36.897" v="2438" actId="1076"/>
          <ac:grpSpMkLst>
            <pc:docMk/>
            <pc:sldMk cId="366081169" sldId="489"/>
            <ac:grpSpMk id="74" creationId="{349011C9-F0BD-40F3-410D-C8E2739F2142}"/>
          </ac:grpSpMkLst>
        </pc:grpChg>
        <pc:grpChg chg="mod">
          <ac:chgData name="Kazuyuki WADA" userId="8de5feb3-c25c-4ae9-a5d0-f82d8424e8a4" providerId="ADAL" clId="{78ED0CAA-D2B7-46A0-85F6-869BB95276BA}" dt="2023-03-17T06:36:36.897" v="2438" actId="1076"/>
          <ac:grpSpMkLst>
            <pc:docMk/>
            <pc:sldMk cId="366081169" sldId="489"/>
            <ac:grpSpMk id="83" creationId="{31F108D2-382A-0524-9BA5-DCDD2C4F16AF}"/>
          </ac:grpSpMkLst>
        </pc:grpChg>
        <pc:grpChg chg="mod">
          <ac:chgData name="Kazuyuki WADA" userId="8de5feb3-c25c-4ae9-a5d0-f82d8424e8a4" providerId="ADAL" clId="{78ED0CAA-D2B7-46A0-85F6-869BB95276BA}" dt="2023-03-17T06:36:36.897" v="2438" actId="1076"/>
          <ac:grpSpMkLst>
            <pc:docMk/>
            <pc:sldMk cId="366081169" sldId="489"/>
            <ac:grpSpMk id="89" creationId="{EEBFCC93-2C66-4624-1FFB-83949392AFE6}"/>
          </ac:grpSpMkLst>
        </pc:grpChg>
        <pc:grpChg chg="mod">
          <ac:chgData name="Kazuyuki WADA" userId="8de5feb3-c25c-4ae9-a5d0-f82d8424e8a4" providerId="ADAL" clId="{78ED0CAA-D2B7-46A0-85F6-869BB95276BA}" dt="2023-03-17T06:36:36.897" v="2438" actId="1076"/>
          <ac:grpSpMkLst>
            <pc:docMk/>
            <pc:sldMk cId="366081169" sldId="489"/>
            <ac:grpSpMk id="103" creationId="{BE98B0E7-7D6D-D6DC-EE66-D251564FF605}"/>
          </ac:grpSpMkLst>
        </pc:grpChg>
        <pc:grpChg chg="mod">
          <ac:chgData name="Kazuyuki WADA" userId="8de5feb3-c25c-4ae9-a5d0-f82d8424e8a4" providerId="ADAL" clId="{78ED0CAA-D2B7-46A0-85F6-869BB95276BA}" dt="2023-03-17T06:36:36.897" v="2438" actId="1076"/>
          <ac:grpSpMkLst>
            <pc:docMk/>
            <pc:sldMk cId="366081169" sldId="489"/>
            <ac:grpSpMk id="104" creationId="{63EAD69E-3696-37EC-ABAD-C3812C27E56A}"/>
          </ac:grpSpMkLst>
        </pc:grpChg>
        <pc:grpChg chg="mod">
          <ac:chgData name="Kazuyuki WADA" userId="8de5feb3-c25c-4ae9-a5d0-f82d8424e8a4" providerId="ADAL" clId="{78ED0CAA-D2B7-46A0-85F6-869BB95276BA}" dt="2023-03-17T06:36:36.897" v="2438" actId="1076"/>
          <ac:grpSpMkLst>
            <pc:docMk/>
            <pc:sldMk cId="366081169" sldId="489"/>
            <ac:grpSpMk id="105" creationId="{1CF0F5D4-49A4-B0DE-26FA-AB8D60082CD5}"/>
          </ac:grpSpMkLst>
        </pc:grpChg>
        <pc:grpChg chg="mod">
          <ac:chgData name="Kazuyuki WADA" userId="8de5feb3-c25c-4ae9-a5d0-f82d8424e8a4" providerId="ADAL" clId="{78ED0CAA-D2B7-46A0-85F6-869BB95276BA}" dt="2023-03-17T06:36:36.897" v="2438" actId="1076"/>
          <ac:grpSpMkLst>
            <pc:docMk/>
            <pc:sldMk cId="366081169" sldId="489"/>
            <ac:grpSpMk id="106" creationId="{27CEB938-E5D8-9BD0-9793-B51BC74BCA69}"/>
          </ac:grpSpMkLst>
        </pc:grpChg>
        <pc:grpChg chg="mod">
          <ac:chgData name="Kazuyuki WADA" userId="8de5feb3-c25c-4ae9-a5d0-f82d8424e8a4" providerId="ADAL" clId="{78ED0CAA-D2B7-46A0-85F6-869BB95276BA}" dt="2023-03-17T06:36:36.897" v="2438" actId="1076"/>
          <ac:grpSpMkLst>
            <pc:docMk/>
            <pc:sldMk cId="366081169" sldId="489"/>
            <ac:grpSpMk id="111" creationId="{3948D551-1015-EE87-CBA4-223BE363C852}"/>
          </ac:grpSpMkLst>
        </pc:grpChg>
        <pc:grpChg chg="mod">
          <ac:chgData name="Kazuyuki WADA" userId="8de5feb3-c25c-4ae9-a5d0-f82d8424e8a4" providerId="ADAL" clId="{78ED0CAA-D2B7-46A0-85F6-869BB95276BA}" dt="2023-03-17T06:36:36.897" v="2438" actId="1076"/>
          <ac:grpSpMkLst>
            <pc:docMk/>
            <pc:sldMk cId="366081169" sldId="489"/>
            <ac:grpSpMk id="116" creationId="{FF960D48-75C6-FCC1-4549-974BCCB0D698}"/>
          </ac:grpSpMkLst>
        </pc:grpChg>
        <pc:grpChg chg="mod">
          <ac:chgData name="Kazuyuki WADA" userId="8de5feb3-c25c-4ae9-a5d0-f82d8424e8a4" providerId="ADAL" clId="{78ED0CAA-D2B7-46A0-85F6-869BB95276BA}" dt="2023-03-17T06:36:36.897" v="2438" actId="1076"/>
          <ac:grpSpMkLst>
            <pc:docMk/>
            <pc:sldMk cId="366081169" sldId="489"/>
            <ac:grpSpMk id="123" creationId="{A17F808B-0E42-465E-49AB-D49E6CFD00E5}"/>
          </ac:grpSpMkLst>
        </pc:grpChg>
        <pc:grpChg chg="mod">
          <ac:chgData name="Kazuyuki WADA" userId="8de5feb3-c25c-4ae9-a5d0-f82d8424e8a4" providerId="ADAL" clId="{78ED0CAA-D2B7-46A0-85F6-869BB95276BA}" dt="2023-03-17T06:36:36.897" v="2438" actId="1076"/>
          <ac:grpSpMkLst>
            <pc:docMk/>
            <pc:sldMk cId="366081169" sldId="489"/>
            <ac:grpSpMk id="124" creationId="{5731D7EE-DD2E-75CB-A2AB-3D862F2C3CD5}"/>
          </ac:grpSpMkLst>
        </pc:grpChg>
        <pc:grpChg chg="mod">
          <ac:chgData name="Kazuyuki WADA" userId="8de5feb3-c25c-4ae9-a5d0-f82d8424e8a4" providerId="ADAL" clId="{78ED0CAA-D2B7-46A0-85F6-869BB95276BA}" dt="2023-03-17T06:36:36.897" v="2438" actId="1076"/>
          <ac:grpSpMkLst>
            <pc:docMk/>
            <pc:sldMk cId="366081169" sldId="489"/>
            <ac:grpSpMk id="149" creationId="{7ABDA492-AD38-27AA-9756-49C0D43F8170}"/>
          </ac:grpSpMkLst>
        </pc:grpChg>
        <pc:grpChg chg="mod">
          <ac:chgData name="Kazuyuki WADA" userId="8de5feb3-c25c-4ae9-a5d0-f82d8424e8a4" providerId="ADAL" clId="{78ED0CAA-D2B7-46A0-85F6-869BB95276BA}" dt="2023-03-17T06:36:36.897" v="2438" actId="1076"/>
          <ac:grpSpMkLst>
            <pc:docMk/>
            <pc:sldMk cId="366081169" sldId="489"/>
            <ac:grpSpMk id="150" creationId="{8C0ADBD1-9A69-162C-32B7-A1155FC04D95}"/>
          </ac:grpSpMkLst>
        </pc:grpChg>
        <pc:grpChg chg="mod">
          <ac:chgData name="Kazuyuki WADA" userId="8de5feb3-c25c-4ae9-a5d0-f82d8424e8a4" providerId="ADAL" clId="{78ED0CAA-D2B7-46A0-85F6-869BB95276BA}" dt="2023-03-17T06:36:36.897" v="2438" actId="1076"/>
          <ac:grpSpMkLst>
            <pc:docMk/>
            <pc:sldMk cId="366081169" sldId="489"/>
            <ac:grpSpMk id="164" creationId="{ABAF5CBE-43E3-8186-5BA4-D9524354A804}"/>
          </ac:grpSpMkLst>
        </pc:grpChg>
        <pc:grpChg chg="mod">
          <ac:chgData name="Kazuyuki WADA" userId="8de5feb3-c25c-4ae9-a5d0-f82d8424e8a4" providerId="ADAL" clId="{78ED0CAA-D2B7-46A0-85F6-869BB95276BA}" dt="2023-03-17T06:36:36.897" v="2438" actId="1076"/>
          <ac:grpSpMkLst>
            <pc:docMk/>
            <pc:sldMk cId="366081169" sldId="489"/>
            <ac:grpSpMk id="165" creationId="{BC20C0A9-F7FF-1469-D031-1F5A8F057AB1}"/>
          </ac:grpSpMkLst>
        </pc:grpChg>
        <pc:grpChg chg="mod">
          <ac:chgData name="Kazuyuki WADA" userId="8de5feb3-c25c-4ae9-a5d0-f82d8424e8a4" providerId="ADAL" clId="{78ED0CAA-D2B7-46A0-85F6-869BB95276BA}" dt="2023-03-17T06:36:36.897" v="2438" actId="1076"/>
          <ac:grpSpMkLst>
            <pc:docMk/>
            <pc:sldMk cId="366081169" sldId="489"/>
            <ac:grpSpMk id="170" creationId="{E3FEFA5D-C16F-0471-246A-BC1FC83FEAC3}"/>
          </ac:grpSpMkLst>
        </pc:grpChg>
        <pc:grpChg chg="mod">
          <ac:chgData name="Kazuyuki WADA" userId="8de5feb3-c25c-4ae9-a5d0-f82d8424e8a4" providerId="ADAL" clId="{78ED0CAA-D2B7-46A0-85F6-869BB95276BA}" dt="2023-03-17T06:36:36.897" v="2438" actId="1076"/>
          <ac:grpSpMkLst>
            <pc:docMk/>
            <pc:sldMk cId="366081169" sldId="489"/>
            <ac:grpSpMk id="171" creationId="{D6586192-6D1B-FC1A-0A6B-BEB73CAFC556}"/>
          </ac:grpSpMkLst>
        </pc:grpChg>
        <pc:grpChg chg="mod">
          <ac:chgData name="Kazuyuki WADA" userId="8de5feb3-c25c-4ae9-a5d0-f82d8424e8a4" providerId="ADAL" clId="{78ED0CAA-D2B7-46A0-85F6-869BB95276BA}" dt="2023-03-17T06:36:36.897" v="2438" actId="1076"/>
          <ac:grpSpMkLst>
            <pc:docMk/>
            <pc:sldMk cId="366081169" sldId="489"/>
            <ac:grpSpMk id="187" creationId="{DE2D569E-D686-9400-B69E-AC9DE8ADE90B}"/>
          </ac:grpSpMkLst>
        </pc:grpChg>
        <pc:grpChg chg="mod">
          <ac:chgData name="Kazuyuki WADA" userId="8de5feb3-c25c-4ae9-a5d0-f82d8424e8a4" providerId="ADAL" clId="{78ED0CAA-D2B7-46A0-85F6-869BB95276BA}" dt="2023-03-17T06:36:36.897" v="2438" actId="1076"/>
          <ac:grpSpMkLst>
            <pc:docMk/>
            <pc:sldMk cId="366081169" sldId="489"/>
            <ac:grpSpMk id="189" creationId="{8685AF89-C27A-EA1D-B73D-418E17592777}"/>
          </ac:grpSpMkLst>
        </pc:grpChg>
        <pc:grpChg chg="mod">
          <ac:chgData name="Kazuyuki WADA" userId="8de5feb3-c25c-4ae9-a5d0-f82d8424e8a4" providerId="ADAL" clId="{78ED0CAA-D2B7-46A0-85F6-869BB95276BA}" dt="2023-03-17T06:36:36.897" v="2438" actId="1076"/>
          <ac:grpSpMkLst>
            <pc:docMk/>
            <pc:sldMk cId="366081169" sldId="489"/>
            <ac:grpSpMk id="190" creationId="{CEE102C4-09A1-8B5A-5E6B-E7972E753B0D}"/>
          </ac:grpSpMkLst>
        </pc:grpChg>
        <pc:grpChg chg="mod">
          <ac:chgData name="Kazuyuki WADA" userId="8de5feb3-c25c-4ae9-a5d0-f82d8424e8a4" providerId="ADAL" clId="{78ED0CAA-D2B7-46A0-85F6-869BB95276BA}" dt="2023-03-17T06:36:36.897" v="2438" actId="1076"/>
          <ac:grpSpMkLst>
            <pc:docMk/>
            <pc:sldMk cId="366081169" sldId="489"/>
            <ac:grpSpMk id="191" creationId="{C775E8B1-1135-9E4C-E518-271FB55F3BFE}"/>
          </ac:grpSpMkLst>
        </pc:grpChg>
        <pc:grpChg chg="mod">
          <ac:chgData name="Kazuyuki WADA" userId="8de5feb3-c25c-4ae9-a5d0-f82d8424e8a4" providerId="ADAL" clId="{78ED0CAA-D2B7-46A0-85F6-869BB95276BA}" dt="2023-03-17T06:36:36.897" v="2438" actId="1076"/>
          <ac:grpSpMkLst>
            <pc:docMk/>
            <pc:sldMk cId="366081169" sldId="489"/>
            <ac:grpSpMk id="192" creationId="{2B153BEA-D930-A39E-67A8-07A212F345F6}"/>
          </ac:grpSpMkLst>
        </pc:grpChg>
        <pc:grpChg chg="mod">
          <ac:chgData name="Kazuyuki WADA" userId="8de5feb3-c25c-4ae9-a5d0-f82d8424e8a4" providerId="ADAL" clId="{78ED0CAA-D2B7-46A0-85F6-869BB95276BA}" dt="2023-03-17T06:36:36.897" v="2438" actId="1076"/>
          <ac:grpSpMkLst>
            <pc:docMk/>
            <pc:sldMk cId="366081169" sldId="489"/>
            <ac:grpSpMk id="193" creationId="{83ED7E47-227E-ABAD-DF28-0AA9577C564E}"/>
          </ac:grpSpMkLst>
        </pc:grpChg>
        <pc:grpChg chg="mod">
          <ac:chgData name="Kazuyuki WADA" userId="8de5feb3-c25c-4ae9-a5d0-f82d8424e8a4" providerId="ADAL" clId="{78ED0CAA-D2B7-46A0-85F6-869BB95276BA}" dt="2023-03-17T06:36:36.897" v="2438" actId="1076"/>
          <ac:grpSpMkLst>
            <pc:docMk/>
            <pc:sldMk cId="366081169" sldId="489"/>
            <ac:grpSpMk id="196" creationId="{519C1DA2-DB0E-F5E8-E288-6639FCD1C289}"/>
          </ac:grpSpMkLst>
        </pc:grpChg>
        <pc:grpChg chg="mod">
          <ac:chgData name="Kazuyuki WADA" userId="8de5feb3-c25c-4ae9-a5d0-f82d8424e8a4" providerId="ADAL" clId="{78ED0CAA-D2B7-46A0-85F6-869BB95276BA}" dt="2023-03-17T06:36:36.897" v="2438" actId="1076"/>
          <ac:grpSpMkLst>
            <pc:docMk/>
            <pc:sldMk cId="366081169" sldId="489"/>
            <ac:grpSpMk id="197" creationId="{469C7359-9B71-4FE1-B2F6-725435E4ECD8}"/>
          </ac:grpSpMkLst>
        </pc:grpChg>
        <pc:grpChg chg="mod">
          <ac:chgData name="Kazuyuki WADA" userId="8de5feb3-c25c-4ae9-a5d0-f82d8424e8a4" providerId="ADAL" clId="{78ED0CAA-D2B7-46A0-85F6-869BB95276BA}" dt="2023-03-17T06:36:36.897" v="2438" actId="1076"/>
          <ac:grpSpMkLst>
            <pc:docMk/>
            <pc:sldMk cId="366081169" sldId="489"/>
            <ac:grpSpMk id="202" creationId="{0262FA1B-CB9C-6E1C-2D2F-05A116A1DDD6}"/>
          </ac:grpSpMkLst>
        </pc:grpChg>
        <pc:grpChg chg="mod">
          <ac:chgData name="Kazuyuki WADA" userId="8de5feb3-c25c-4ae9-a5d0-f82d8424e8a4" providerId="ADAL" clId="{78ED0CAA-D2B7-46A0-85F6-869BB95276BA}" dt="2023-03-17T06:36:36.897" v="2438" actId="1076"/>
          <ac:grpSpMkLst>
            <pc:docMk/>
            <pc:sldMk cId="366081169" sldId="489"/>
            <ac:grpSpMk id="203" creationId="{C2EBBF0B-DC1D-76C8-775F-2DEB3F47F184}"/>
          </ac:grpSpMkLst>
        </pc:grpChg>
        <pc:grpChg chg="mod">
          <ac:chgData name="Kazuyuki WADA" userId="8de5feb3-c25c-4ae9-a5d0-f82d8424e8a4" providerId="ADAL" clId="{78ED0CAA-D2B7-46A0-85F6-869BB95276BA}" dt="2023-03-17T06:36:36.897" v="2438" actId="1076"/>
          <ac:grpSpMkLst>
            <pc:docMk/>
            <pc:sldMk cId="366081169" sldId="489"/>
            <ac:grpSpMk id="208" creationId="{42B68784-9307-E0A9-570D-EE0EEDCFCBA2}"/>
          </ac:grpSpMkLst>
        </pc:grpChg>
        <pc:grpChg chg="mod">
          <ac:chgData name="Kazuyuki WADA" userId="8de5feb3-c25c-4ae9-a5d0-f82d8424e8a4" providerId="ADAL" clId="{78ED0CAA-D2B7-46A0-85F6-869BB95276BA}" dt="2023-03-17T06:36:36.897" v="2438" actId="1076"/>
          <ac:grpSpMkLst>
            <pc:docMk/>
            <pc:sldMk cId="366081169" sldId="489"/>
            <ac:grpSpMk id="209" creationId="{EB328C4D-459D-DB63-57A1-2929CFA144A3}"/>
          </ac:grpSpMkLst>
        </pc:grpChg>
        <pc:cxnChg chg="mod">
          <ac:chgData name="Kazuyuki WADA" userId="8de5feb3-c25c-4ae9-a5d0-f82d8424e8a4" providerId="ADAL" clId="{78ED0CAA-D2B7-46A0-85F6-869BB95276BA}" dt="2023-03-17T06:36:36.897" v="2438" actId="1076"/>
          <ac:cxnSpMkLst>
            <pc:docMk/>
            <pc:sldMk cId="366081169" sldId="489"/>
            <ac:cxnSpMk id="14" creationId="{00EF71D5-5F66-0F1D-42B7-1E8B08F1EB5B}"/>
          </ac:cxnSpMkLst>
        </pc:cxnChg>
        <pc:cxnChg chg="mod">
          <ac:chgData name="Kazuyuki WADA" userId="8de5feb3-c25c-4ae9-a5d0-f82d8424e8a4" providerId="ADAL" clId="{78ED0CAA-D2B7-46A0-85F6-869BB95276BA}" dt="2023-03-17T06:36:36.897" v="2438" actId="1076"/>
          <ac:cxnSpMkLst>
            <pc:docMk/>
            <pc:sldMk cId="366081169" sldId="489"/>
            <ac:cxnSpMk id="16" creationId="{01714BBE-257B-ED2D-8825-7D1DC7BAF0D5}"/>
          </ac:cxnSpMkLst>
        </pc:cxnChg>
        <pc:cxnChg chg="mod">
          <ac:chgData name="Kazuyuki WADA" userId="8de5feb3-c25c-4ae9-a5d0-f82d8424e8a4" providerId="ADAL" clId="{78ED0CAA-D2B7-46A0-85F6-869BB95276BA}" dt="2023-03-17T06:36:36.897" v="2438" actId="1076"/>
          <ac:cxnSpMkLst>
            <pc:docMk/>
            <pc:sldMk cId="366081169" sldId="489"/>
            <ac:cxnSpMk id="18" creationId="{590F60F7-F6AD-86F7-5DEA-8948855CBDE8}"/>
          </ac:cxnSpMkLst>
        </pc:cxnChg>
        <pc:cxnChg chg="mod">
          <ac:chgData name="Kazuyuki WADA" userId="8de5feb3-c25c-4ae9-a5d0-f82d8424e8a4" providerId="ADAL" clId="{78ED0CAA-D2B7-46A0-85F6-869BB95276BA}" dt="2023-03-17T06:36:36.897" v="2438" actId="1076"/>
          <ac:cxnSpMkLst>
            <pc:docMk/>
            <pc:sldMk cId="366081169" sldId="489"/>
            <ac:cxnSpMk id="20" creationId="{04E93F39-69E1-0185-901A-77E6FA14A495}"/>
          </ac:cxnSpMkLst>
        </pc:cxnChg>
        <pc:cxnChg chg="mod">
          <ac:chgData name="Kazuyuki WADA" userId="8de5feb3-c25c-4ae9-a5d0-f82d8424e8a4" providerId="ADAL" clId="{78ED0CAA-D2B7-46A0-85F6-869BB95276BA}" dt="2023-03-17T06:36:36.897" v="2438" actId="1076"/>
          <ac:cxnSpMkLst>
            <pc:docMk/>
            <pc:sldMk cId="366081169" sldId="489"/>
            <ac:cxnSpMk id="22" creationId="{2A038CBD-DC19-D0BF-1CA3-F98F1FF0FCCE}"/>
          </ac:cxnSpMkLst>
        </pc:cxnChg>
        <pc:cxnChg chg="mod">
          <ac:chgData name="Kazuyuki WADA" userId="8de5feb3-c25c-4ae9-a5d0-f82d8424e8a4" providerId="ADAL" clId="{78ED0CAA-D2B7-46A0-85F6-869BB95276BA}" dt="2023-03-17T06:36:36.897" v="2438" actId="1076"/>
          <ac:cxnSpMkLst>
            <pc:docMk/>
            <pc:sldMk cId="366081169" sldId="489"/>
            <ac:cxnSpMk id="23" creationId="{1F905273-3563-E77B-BD02-8F6589A224B1}"/>
          </ac:cxnSpMkLst>
        </pc:cxnChg>
        <pc:cxnChg chg="mod">
          <ac:chgData name="Kazuyuki WADA" userId="8de5feb3-c25c-4ae9-a5d0-f82d8424e8a4" providerId="ADAL" clId="{78ED0CAA-D2B7-46A0-85F6-869BB95276BA}" dt="2023-03-17T06:36:36.897" v="2438" actId="1076"/>
          <ac:cxnSpMkLst>
            <pc:docMk/>
            <pc:sldMk cId="366081169" sldId="489"/>
            <ac:cxnSpMk id="28" creationId="{DFA7ACF8-1243-0E18-6EDD-4B9869B6AFCA}"/>
          </ac:cxnSpMkLst>
        </pc:cxnChg>
        <pc:cxnChg chg="mod">
          <ac:chgData name="Kazuyuki WADA" userId="8de5feb3-c25c-4ae9-a5d0-f82d8424e8a4" providerId="ADAL" clId="{78ED0CAA-D2B7-46A0-85F6-869BB95276BA}" dt="2023-03-17T06:36:36.897" v="2438" actId="1076"/>
          <ac:cxnSpMkLst>
            <pc:docMk/>
            <pc:sldMk cId="366081169" sldId="489"/>
            <ac:cxnSpMk id="30" creationId="{6D98BF19-EB86-98A6-F3D5-3B178EC734F0}"/>
          </ac:cxnSpMkLst>
        </pc:cxnChg>
        <pc:cxnChg chg="mod">
          <ac:chgData name="Kazuyuki WADA" userId="8de5feb3-c25c-4ae9-a5d0-f82d8424e8a4" providerId="ADAL" clId="{78ED0CAA-D2B7-46A0-85F6-869BB95276BA}" dt="2023-03-17T06:36:36.897" v="2438" actId="1076"/>
          <ac:cxnSpMkLst>
            <pc:docMk/>
            <pc:sldMk cId="366081169" sldId="489"/>
            <ac:cxnSpMk id="31" creationId="{B292E018-2995-E55D-D513-22A79DB38551}"/>
          </ac:cxnSpMkLst>
        </pc:cxnChg>
        <pc:cxnChg chg="mod">
          <ac:chgData name="Kazuyuki WADA" userId="8de5feb3-c25c-4ae9-a5d0-f82d8424e8a4" providerId="ADAL" clId="{78ED0CAA-D2B7-46A0-85F6-869BB95276BA}" dt="2023-03-17T06:36:36.897" v="2438" actId="1076"/>
          <ac:cxnSpMkLst>
            <pc:docMk/>
            <pc:sldMk cId="366081169" sldId="489"/>
            <ac:cxnSpMk id="35" creationId="{15C4C2B8-D3EE-2FEF-A0B7-90F1B6CB7248}"/>
          </ac:cxnSpMkLst>
        </pc:cxnChg>
        <pc:cxnChg chg="mod">
          <ac:chgData name="Kazuyuki WADA" userId="8de5feb3-c25c-4ae9-a5d0-f82d8424e8a4" providerId="ADAL" clId="{78ED0CAA-D2B7-46A0-85F6-869BB95276BA}" dt="2023-03-17T06:36:36.897" v="2438" actId="1076"/>
          <ac:cxnSpMkLst>
            <pc:docMk/>
            <pc:sldMk cId="366081169" sldId="489"/>
            <ac:cxnSpMk id="52" creationId="{6E4551D1-92BB-07E1-31DC-A38F1CD57805}"/>
          </ac:cxnSpMkLst>
        </pc:cxnChg>
        <pc:cxnChg chg="mod">
          <ac:chgData name="Kazuyuki WADA" userId="8de5feb3-c25c-4ae9-a5d0-f82d8424e8a4" providerId="ADAL" clId="{78ED0CAA-D2B7-46A0-85F6-869BB95276BA}" dt="2023-03-17T06:36:36.897" v="2438" actId="1076"/>
          <ac:cxnSpMkLst>
            <pc:docMk/>
            <pc:sldMk cId="366081169" sldId="489"/>
            <ac:cxnSpMk id="75" creationId="{23744C04-91D0-79A5-E683-F67A8E4E6D19}"/>
          </ac:cxnSpMkLst>
        </pc:cxnChg>
        <pc:cxnChg chg="mod">
          <ac:chgData name="Kazuyuki WADA" userId="8de5feb3-c25c-4ae9-a5d0-f82d8424e8a4" providerId="ADAL" clId="{78ED0CAA-D2B7-46A0-85F6-869BB95276BA}" dt="2023-03-17T06:36:36.897" v="2438" actId="1076"/>
          <ac:cxnSpMkLst>
            <pc:docMk/>
            <pc:sldMk cId="366081169" sldId="489"/>
            <ac:cxnSpMk id="76" creationId="{DEA545A3-6CAD-824D-9DB3-D7507B0AED55}"/>
          </ac:cxnSpMkLst>
        </pc:cxnChg>
        <pc:cxnChg chg="mod">
          <ac:chgData name="Kazuyuki WADA" userId="8de5feb3-c25c-4ae9-a5d0-f82d8424e8a4" providerId="ADAL" clId="{78ED0CAA-D2B7-46A0-85F6-869BB95276BA}" dt="2023-03-17T06:36:36.897" v="2438" actId="1076"/>
          <ac:cxnSpMkLst>
            <pc:docMk/>
            <pc:sldMk cId="366081169" sldId="489"/>
            <ac:cxnSpMk id="77" creationId="{443A768D-6A21-0765-0805-905BF22A93BB}"/>
          </ac:cxnSpMkLst>
        </pc:cxnChg>
        <pc:cxnChg chg="mod">
          <ac:chgData name="Kazuyuki WADA" userId="8de5feb3-c25c-4ae9-a5d0-f82d8424e8a4" providerId="ADAL" clId="{78ED0CAA-D2B7-46A0-85F6-869BB95276BA}" dt="2023-03-17T06:36:36.897" v="2438" actId="1076"/>
          <ac:cxnSpMkLst>
            <pc:docMk/>
            <pc:sldMk cId="366081169" sldId="489"/>
            <ac:cxnSpMk id="78" creationId="{3DFD3E57-7E2D-E065-4EA2-C1BE3E7EC6AD}"/>
          </ac:cxnSpMkLst>
        </pc:cxnChg>
        <pc:cxnChg chg="mod">
          <ac:chgData name="Kazuyuki WADA" userId="8de5feb3-c25c-4ae9-a5d0-f82d8424e8a4" providerId="ADAL" clId="{78ED0CAA-D2B7-46A0-85F6-869BB95276BA}" dt="2023-03-17T06:36:36.897" v="2438" actId="1076"/>
          <ac:cxnSpMkLst>
            <pc:docMk/>
            <pc:sldMk cId="366081169" sldId="489"/>
            <ac:cxnSpMk id="95" creationId="{052651C6-8F43-F1DF-5AC3-583FFE64B893}"/>
          </ac:cxnSpMkLst>
        </pc:cxnChg>
        <pc:cxnChg chg="mod">
          <ac:chgData name="Kazuyuki WADA" userId="8de5feb3-c25c-4ae9-a5d0-f82d8424e8a4" providerId="ADAL" clId="{78ED0CAA-D2B7-46A0-85F6-869BB95276BA}" dt="2023-03-17T06:36:36.897" v="2438" actId="1076"/>
          <ac:cxnSpMkLst>
            <pc:docMk/>
            <pc:sldMk cId="366081169" sldId="489"/>
            <ac:cxnSpMk id="96" creationId="{00DA0941-9965-6362-B24C-BFCB23F64893}"/>
          </ac:cxnSpMkLst>
        </pc:cxnChg>
        <pc:cxnChg chg="mod">
          <ac:chgData name="Kazuyuki WADA" userId="8de5feb3-c25c-4ae9-a5d0-f82d8424e8a4" providerId="ADAL" clId="{78ED0CAA-D2B7-46A0-85F6-869BB95276BA}" dt="2023-03-17T06:36:36.897" v="2438" actId="1076"/>
          <ac:cxnSpMkLst>
            <pc:docMk/>
            <pc:sldMk cId="366081169" sldId="489"/>
            <ac:cxnSpMk id="99" creationId="{FE0A11A7-59EB-F54F-A443-0A8A1C7EF0C2}"/>
          </ac:cxnSpMkLst>
        </pc:cxnChg>
        <pc:cxnChg chg="mod">
          <ac:chgData name="Kazuyuki WADA" userId="8de5feb3-c25c-4ae9-a5d0-f82d8424e8a4" providerId="ADAL" clId="{78ED0CAA-D2B7-46A0-85F6-869BB95276BA}" dt="2023-03-17T06:36:36.897" v="2438" actId="1076"/>
          <ac:cxnSpMkLst>
            <pc:docMk/>
            <pc:sldMk cId="366081169" sldId="489"/>
            <ac:cxnSpMk id="115" creationId="{0318EF56-81D0-34F6-FBB3-73F7BD21C9A4}"/>
          </ac:cxnSpMkLst>
        </pc:cxnChg>
        <pc:cxnChg chg="mod">
          <ac:chgData name="Kazuyuki WADA" userId="8de5feb3-c25c-4ae9-a5d0-f82d8424e8a4" providerId="ADAL" clId="{78ED0CAA-D2B7-46A0-85F6-869BB95276BA}" dt="2023-03-17T06:36:36.897" v="2438" actId="1076"/>
          <ac:cxnSpMkLst>
            <pc:docMk/>
            <pc:sldMk cId="366081169" sldId="489"/>
            <ac:cxnSpMk id="117" creationId="{619931BE-579D-6DB4-F56A-4CD1859B7F86}"/>
          </ac:cxnSpMkLst>
        </pc:cxnChg>
        <pc:cxnChg chg="mod">
          <ac:chgData name="Kazuyuki WADA" userId="8de5feb3-c25c-4ae9-a5d0-f82d8424e8a4" providerId="ADAL" clId="{78ED0CAA-D2B7-46A0-85F6-869BB95276BA}" dt="2023-03-17T06:36:36.897" v="2438" actId="1076"/>
          <ac:cxnSpMkLst>
            <pc:docMk/>
            <pc:sldMk cId="366081169" sldId="489"/>
            <ac:cxnSpMk id="125" creationId="{62A87B09-0077-D6D8-691F-7E47EC309BE8}"/>
          </ac:cxnSpMkLst>
        </pc:cxnChg>
        <pc:cxnChg chg="mod">
          <ac:chgData name="Kazuyuki WADA" userId="8de5feb3-c25c-4ae9-a5d0-f82d8424e8a4" providerId="ADAL" clId="{78ED0CAA-D2B7-46A0-85F6-869BB95276BA}" dt="2023-03-17T06:36:36.897" v="2438" actId="1076"/>
          <ac:cxnSpMkLst>
            <pc:docMk/>
            <pc:sldMk cId="366081169" sldId="489"/>
            <ac:cxnSpMk id="177" creationId="{70B798B1-DFCB-A2D5-19A9-09B828F26BD8}"/>
          </ac:cxnSpMkLst>
        </pc:cxnChg>
        <pc:cxnChg chg="mod">
          <ac:chgData name="Kazuyuki WADA" userId="8de5feb3-c25c-4ae9-a5d0-f82d8424e8a4" providerId="ADAL" clId="{78ED0CAA-D2B7-46A0-85F6-869BB95276BA}" dt="2023-03-17T06:36:36.897" v="2438" actId="1076"/>
          <ac:cxnSpMkLst>
            <pc:docMk/>
            <pc:sldMk cId="366081169" sldId="489"/>
            <ac:cxnSpMk id="214" creationId="{6492E3F2-D1F8-A211-32C0-C0BDB426125E}"/>
          </ac:cxnSpMkLst>
        </pc:cxnChg>
      </pc:sldChg>
      <pc:sldChg chg="modSp new mod">
        <pc:chgData name="Kazuyuki WADA" userId="8de5feb3-c25c-4ae9-a5d0-f82d8424e8a4" providerId="ADAL" clId="{78ED0CAA-D2B7-46A0-85F6-869BB95276BA}" dt="2023-03-17T07:40:42.332" v="4236" actId="2710"/>
        <pc:sldMkLst>
          <pc:docMk/>
          <pc:sldMk cId="3768582321" sldId="490"/>
        </pc:sldMkLst>
        <pc:spChg chg="mod">
          <ac:chgData name="Kazuyuki WADA" userId="8de5feb3-c25c-4ae9-a5d0-f82d8424e8a4" providerId="ADAL" clId="{78ED0CAA-D2B7-46A0-85F6-869BB95276BA}" dt="2023-03-17T07:39:48.633" v="4220" actId="14100"/>
          <ac:spMkLst>
            <pc:docMk/>
            <pc:sldMk cId="3768582321" sldId="490"/>
            <ac:spMk id="2" creationId="{AF2EFBB5-7350-E451-79E5-363939E7497B}"/>
          </ac:spMkLst>
        </pc:spChg>
        <pc:spChg chg="mod">
          <ac:chgData name="Kazuyuki WADA" userId="8de5feb3-c25c-4ae9-a5d0-f82d8424e8a4" providerId="ADAL" clId="{78ED0CAA-D2B7-46A0-85F6-869BB95276BA}" dt="2023-03-17T07:40:42.332" v="4236" actId="2710"/>
          <ac:spMkLst>
            <pc:docMk/>
            <pc:sldMk cId="3768582321" sldId="490"/>
            <ac:spMk id="3" creationId="{51CD3492-B200-2B50-FD8B-BD4A89A1384F}"/>
          </ac:spMkLst>
        </pc:spChg>
      </pc:sldChg>
      <pc:sldChg chg="addSp delSp modSp add mod">
        <pc:chgData name="Kazuyuki WADA" userId="8de5feb3-c25c-4ae9-a5d0-f82d8424e8a4" providerId="ADAL" clId="{78ED0CAA-D2B7-46A0-85F6-869BB95276BA}" dt="2023-03-17T10:16:38.729" v="7090"/>
        <pc:sldMkLst>
          <pc:docMk/>
          <pc:sldMk cId="418612916" sldId="491"/>
        </pc:sldMkLst>
        <pc:spChg chg="mod">
          <ac:chgData name="Kazuyuki WADA" userId="8de5feb3-c25c-4ae9-a5d0-f82d8424e8a4" providerId="ADAL" clId="{78ED0CAA-D2B7-46A0-85F6-869BB95276BA}" dt="2023-03-17T06:55:15.482" v="3225" actId="20577"/>
          <ac:spMkLst>
            <pc:docMk/>
            <pc:sldMk cId="418612916" sldId="491"/>
            <ac:spMk id="2" creationId="{4E7099DE-6954-F661-0C3F-897CD9EEE140}"/>
          </ac:spMkLst>
        </pc:spChg>
        <pc:spChg chg="add del mod">
          <ac:chgData name="Kazuyuki WADA" userId="8de5feb3-c25c-4ae9-a5d0-f82d8424e8a4" providerId="ADAL" clId="{78ED0CAA-D2B7-46A0-85F6-869BB95276BA}" dt="2023-03-17T07:09:39.260" v="3521" actId="478"/>
          <ac:spMkLst>
            <pc:docMk/>
            <pc:sldMk cId="418612916" sldId="491"/>
            <ac:spMk id="7" creationId="{EBD465E6-BDC6-E4DE-43EF-6AC6552A4648}"/>
          </ac:spMkLst>
        </pc:spChg>
        <pc:spChg chg="add mod ord topLvl">
          <ac:chgData name="Kazuyuki WADA" userId="8de5feb3-c25c-4ae9-a5d0-f82d8424e8a4" providerId="ADAL" clId="{78ED0CAA-D2B7-46A0-85F6-869BB95276BA}" dt="2023-03-17T07:12:53.367" v="3582" actId="1038"/>
          <ac:spMkLst>
            <pc:docMk/>
            <pc:sldMk cId="418612916" sldId="491"/>
            <ac:spMk id="8" creationId="{AE541976-5316-71A0-1292-E796520C9ABF}"/>
          </ac:spMkLst>
        </pc:spChg>
        <pc:spChg chg="add mod topLvl">
          <ac:chgData name="Kazuyuki WADA" userId="8de5feb3-c25c-4ae9-a5d0-f82d8424e8a4" providerId="ADAL" clId="{78ED0CAA-D2B7-46A0-85F6-869BB95276BA}" dt="2023-03-17T07:12:53.367" v="3582" actId="1038"/>
          <ac:spMkLst>
            <pc:docMk/>
            <pc:sldMk cId="418612916" sldId="491"/>
            <ac:spMk id="9" creationId="{2CF699CC-4B3A-ACAB-7337-592FEB843E0D}"/>
          </ac:spMkLst>
        </pc:spChg>
        <pc:spChg chg="mod">
          <ac:chgData name="Kazuyuki WADA" userId="8de5feb3-c25c-4ae9-a5d0-f82d8424e8a4" providerId="ADAL" clId="{78ED0CAA-D2B7-46A0-85F6-869BB95276BA}" dt="2023-03-17T07:12:53.367" v="3582" actId="1038"/>
          <ac:spMkLst>
            <pc:docMk/>
            <pc:sldMk cId="418612916" sldId="491"/>
            <ac:spMk id="11" creationId="{F6C0FE12-01CE-29E2-8E73-798E07F4BD5C}"/>
          </ac:spMkLst>
        </pc:spChg>
        <pc:spChg chg="mod">
          <ac:chgData name="Kazuyuki WADA" userId="8de5feb3-c25c-4ae9-a5d0-f82d8424e8a4" providerId="ADAL" clId="{78ED0CAA-D2B7-46A0-85F6-869BB95276BA}" dt="2023-03-17T07:12:53.367" v="3582" actId="1038"/>
          <ac:spMkLst>
            <pc:docMk/>
            <pc:sldMk cId="418612916" sldId="491"/>
            <ac:spMk id="17" creationId="{10D00C32-2264-0F22-59D7-718B3D34D98B}"/>
          </ac:spMkLst>
        </pc:spChg>
        <pc:spChg chg="mod">
          <ac:chgData name="Kazuyuki WADA" userId="8de5feb3-c25c-4ae9-a5d0-f82d8424e8a4" providerId="ADAL" clId="{78ED0CAA-D2B7-46A0-85F6-869BB95276BA}" dt="2023-03-17T07:12:53.367" v="3582" actId="1038"/>
          <ac:spMkLst>
            <pc:docMk/>
            <pc:sldMk cId="418612916" sldId="491"/>
            <ac:spMk id="18" creationId="{A02CD3B6-4540-FF08-EE9A-635091AB381A}"/>
          </ac:spMkLst>
        </pc:spChg>
        <pc:spChg chg="mod">
          <ac:chgData name="Kazuyuki WADA" userId="8de5feb3-c25c-4ae9-a5d0-f82d8424e8a4" providerId="ADAL" clId="{78ED0CAA-D2B7-46A0-85F6-869BB95276BA}" dt="2023-03-17T07:12:53.367" v="3582" actId="1038"/>
          <ac:spMkLst>
            <pc:docMk/>
            <pc:sldMk cId="418612916" sldId="491"/>
            <ac:spMk id="21" creationId="{7CC9F827-DA94-A2F8-0086-B325833E8639}"/>
          </ac:spMkLst>
        </pc:spChg>
        <pc:spChg chg="mod">
          <ac:chgData name="Kazuyuki WADA" userId="8de5feb3-c25c-4ae9-a5d0-f82d8424e8a4" providerId="ADAL" clId="{78ED0CAA-D2B7-46A0-85F6-869BB95276BA}" dt="2023-03-17T07:12:53.367" v="3582" actId="1038"/>
          <ac:spMkLst>
            <pc:docMk/>
            <pc:sldMk cId="418612916" sldId="491"/>
            <ac:spMk id="22" creationId="{0D3AE3C3-AF6C-E4C6-11A8-035D2B269D90}"/>
          </ac:spMkLst>
        </pc:spChg>
        <pc:spChg chg="mod">
          <ac:chgData name="Kazuyuki WADA" userId="8de5feb3-c25c-4ae9-a5d0-f82d8424e8a4" providerId="ADAL" clId="{78ED0CAA-D2B7-46A0-85F6-869BB95276BA}" dt="2023-03-17T07:12:53.367" v="3582" actId="1038"/>
          <ac:spMkLst>
            <pc:docMk/>
            <pc:sldMk cId="418612916" sldId="491"/>
            <ac:spMk id="23" creationId="{F433477D-EA5E-B6E1-4797-7F0BF4E51111}"/>
          </ac:spMkLst>
        </pc:spChg>
        <pc:spChg chg="mod">
          <ac:chgData name="Kazuyuki WADA" userId="8de5feb3-c25c-4ae9-a5d0-f82d8424e8a4" providerId="ADAL" clId="{78ED0CAA-D2B7-46A0-85F6-869BB95276BA}" dt="2023-03-17T07:12:53.367" v="3582" actId="1038"/>
          <ac:spMkLst>
            <pc:docMk/>
            <pc:sldMk cId="418612916" sldId="491"/>
            <ac:spMk id="24" creationId="{B228595F-FFCC-4AB5-8044-AEC29C1B77A5}"/>
          </ac:spMkLst>
        </pc:spChg>
        <pc:spChg chg="mod">
          <ac:chgData name="Kazuyuki WADA" userId="8de5feb3-c25c-4ae9-a5d0-f82d8424e8a4" providerId="ADAL" clId="{78ED0CAA-D2B7-46A0-85F6-869BB95276BA}" dt="2023-03-17T07:12:53.367" v="3582" actId="1038"/>
          <ac:spMkLst>
            <pc:docMk/>
            <pc:sldMk cId="418612916" sldId="491"/>
            <ac:spMk id="27" creationId="{6D98203A-84C2-F471-919B-95C45A435994}"/>
          </ac:spMkLst>
        </pc:spChg>
        <pc:spChg chg="mod">
          <ac:chgData name="Kazuyuki WADA" userId="8de5feb3-c25c-4ae9-a5d0-f82d8424e8a4" providerId="ADAL" clId="{78ED0CAA-D2B7-46A0-85F6-869BB95276BA}" dt="2023-03-17T07:12:53.367" v="3582" actId="1038"/>
          <ac:spMkLst>
            <pc:docMk/>
            <pc:sldMk cId="418612916" sldId="491"/>
            <ac:spMk id="28" creationId="{CFD8EE54-AC85-D809-86B8-487EFC0F40F3}"/>
          </ac:spMkLst>
        </pc:spChg>
        <pc:spChg chg="mod">
          <ac:chgData name="Kazuyuki WADA" userId="8de5feb3-c25c-4ae9-a5d0-f82d8424e8a4" providerId="ADAL" clId="{78ED0CAA-D2B7-46A0-85F6-869BB95276BA}" dt="2023-03-17T07:12:53.367" v="3582" actId="1038"/>
          <ac:spMkLst>
            <pc:docMk/>
            <pc:sldMk cId="418612916" sldId="491"/>
            <ac:spMk id="29" creationId="{C1042992-8B74-2D0F-5D2E-17EBBE521DB9}"/>
          </ac:spMkLst>
        </pc:spChg>
        <pc:spChg chg="mod">
          <ac:chgData name="Kazuyuki WADA" userId="8de5feb3-c25c-4ae9-a5d0-f82d8424e8a4" providerId="ADAL" clId="{78ED0CAA-D2B7-46A0-85F6-869BB95276BA}" dt="2023-03-17T07:12:53.367" v="3582" actId="1038"/>
          <ac:spMkLst>
            <pc:docMk/>
            <pc:sldMk cId="418612916" sldId="491"/>
            <ac:spMk id="30" creationId="{137D9991-D680-C801-6292-CF2765C4E8DB}"/>
          </ac:spMkLst>
        </pc:spChg>
        <pc:spChg chg="del mod">
          <ac:chgData name="Kazuyuki WADA" userId="8de5feb3-c25c-4ae9-a5d0-f82d8424e8a4" providerId="ADAL" clId="{78ED0CAA-D2B7-46A0-85F6-869BB95276BA}" dt="2023-03-17T07:11:02.950" v="3536" actId="478"/>
          <ac:spMkLst>
            <pc:docMk/>
            <pc:sldMk cId="418612916" sldId="491"/>
            <ac:spMk id="177" creationId="{FC1617F6-C981-7218-3E7A-5A642BDB278A}"/>
          </ac:spMkLst>
        </pc:spChg>
        <pc:spChg chg="mod">
          <ac:chgData name="Kazuyuki WADA" userId="8de5feb3-c25c-4ae9-a5d0-f82d8424e8a4" providerId="ADAL" clId="{78ED0CAA-D2B7-46A0-85F6-869BB95276BA}" dt="2023-03-17T08:55:08.258" v="6935" actId="1076"/>
          <ac:spMkLst>
            <pc:docMk/>
            <pc:sldMk cId="418612916" sldId="491"/>
            <ac:spMk id="180" creationId="{D23E1656-0E32-91D5-14CD-EF1AAA70960F}"/>
          </ac:spMkLst>
        </pc:spChg>
        <pc:spChg chg="del">
          <ac:chgData name="Kazuyuki WADA" userId="8de5feb3-c25c-4ae9-a5d0-f82d8424e8a4" providerId="ADAL" clId="{78ED0CAA-D2B7-46A0-85F6-869BB95276BA}" dt="2023-03-17T07:06:13.172" v="3473" actId="478"/>
          <ac:spMkLst>
            <pc:docMk/>
            <pc:sldMk cId="418612916" sldId="491"/>
            <ac:spMk id="195" creationId="{A93FAE0F-E2D5-AB4D-FDA5-302F53626260}"/>
          </ac:spMkLst>
        </pc:spChg>
        <pc:spChg chg="del">
          <ac:chgData name="Kazuyuki WADA" userId="8de5feb3-c25c-4ae9-a5d0-f82d8424e8a4" providerId="ADAL" clId="{78ED0CAA-D2B7-46A0-85F6-869BB95276BA}" dt="2023-03-17T07:07:00.595" v="3482" actId="478"/>
          <ac:spMkLst>
            <pc:docMk/>
            <pc:sldMk cId="418612916" sldId="491"/>
            <ac:spMk id="198" creationId="{AF8AF518-0B1E-5A38-A06C-0EFE4DFFDF94}"/>
          </ac:spMkLst>
        </pc:spChg>
        <pc:spChg chg="mod">
          <ac:chgData name="Kazuyuki WADA" userId="8de5feb3-c25c-4ae9-a5d0-f82d8424e8a4" providerId="ADAL" clId="{78ED0CAA-D2B7-46A0-85F6-869BB95276BA}" dt="2023-03-17T07:12:53.367" v="3582" actId="1038"/>
          <ac:spMkLst>
            <pc:docMk/>
            <pc:sldMk cId="418612916" sldId="491"/>
            <ac:spMk id="226" creationId="{D038CA02-231B-35F0-7CE6-61E994691E4C}"/>
          </ac:spMkLst>
        </pc:spChg>
        <pc:spChg chg="mod">
          <ac:chgData name="Kazuyuki WADA" userId="8de5feb3-c25c-4ae9-a5d0-f82d8424e8a4" providerId="ADAL" clId="{78ED0CAA-D2B7-46A0-85F6-869BB95276BA}" dt="2023-03-17T07:12:53.367" v="3582" actId="1038"/>
          <ac:spMkLst>
            <pc:docMk/>
            <pc:sldMk cId="418612916" sldId="491"/>
            <ac:spMk id="227" creationId="{997064A5-CA8B-0B51-8D5D-1558BD270B8B}"/>
          </ac:spMkLst>
        </pc:spChg>
        <pc:spChg chg="mod">
          <ac:chgData name="Kazuyuki WADA" userId="8de5feb3-c25c-4ae9-a5d0-f82d8424e8a4" providerId="ADAL" clId="{78ED0CAA-D2B7-46A0-85F6-869BB95276BA}" dt="2023-03-17T07:12:53.367" v="3582" actId="1038"/>
          <ac:spMkLst>
            <pc:docMk/>
            <pc:sldMk cId="418612916" sldId="491"/>
            <ac:spMk id="228" creationId="{1B4C8C37-5A92-11B5-0855-38E363F26C0D}"/>
          </ac:spMkLst>
        </pc:spChg>
        <pc:spChg chg="mod">
          <ac:chgData name="Kazuyuki WADA" userId="8de5feb3-c25c-4ae9-a5d0-f82d8424e8a4" providerId="ADAL" clId="{78ED0CAA-D2B7-46A0-85F6-869BB95276BA}" dt="2023-03-17T07:12:53.367" v="3582" actId="1038"/>
          <ac:spMkLst>
            <pc:docMk/>
            <pc:sldMk cId="418612916" sldId="491"/>
            <ac:spMk id="229" creationId="{AF6A96F6-7E4D-A79F-76E7-A58D5CDFADF8}"/>
          </ac:spMkLst>
        </pc:spChg>
        <pc:spChg chg="mod">
          <ac:chgData name="Kazuyuki WADA" userId="8de5feb3-c25c-4ae9-a5d0-f82d8424e8a4" providerId="ADAL" clId="{78ED0CAA-D2B7-46A0-85F6-869BB95276BA}" dt="2023-03-17T07:10:54.387" v="3534" actId="164"/>
          <ac:spMkLst>
            <pc:docMk/>
            <pc:sldMk cId="418612916" sldId="491"/>
            <ac:spMk id="232" creationId="{EC1A2871-7596-085C-BE44-186549A79DB5}"/>
          </ac:spMkLst>
        </pc:spChg>
        <pc:spChg chg="add mod topLvl">
          <ac:chgData name="Kazuyuki WADA" userId="8de5feb3-c25c-4ae9-a5d0-f82d8424e8a4" providerId="ADAL" clId="{78ED0CAA-D2B7-46A0-85F6-869BB95276BA}" dt="2023-03-17T07:12:53.367" v="3582" actId="1038"/>
          <ac:spMkLst>
            <pc:docMk/>
            <pc:sldMk cId="418612916" sldId="491"/>
            <ac:spMk id="233" creationId="{271E1788-0FE9-ED86-27C2-84E0B12E0085}"/>
          </ac:spMkLst>
        </pc:spChg>
        <pc:spChg chg="mod">
          <ac:chgData name="Kazuyuki WADA" userId="8de5feb3-c25c-4ae9-a5d0-f82d8424e8a4" providerId="ADAL" clId="{78ED0CAA-D2B7-46A0-85F6-869BB95276BA}" dt="2023-03-17T07:10:54.387" v="3534" actId="164"/>
          <ac:spMkLst>
            <pc:docMk/>
            <pc:sldMk cId="418612916" sldId="491"/>
            <ac:spMk id="236" creationId="{2D59D878-020B-DD80-5D7E-1401FD62156D}"/>
          </ac:spMkLst>
        </pc:spChg>
        <pc:spChg chg="mod">
          <ac:chgData name="Kazuyuki WADA" userId="8de5feb3-c25c-4ae9-a5d0-f82d8424e8a4" providerId="ADAL" clId="{78ED0CAA-D2B7-46A0-85F6-869BB95276BA}" dt="2023-03-17T07:10:54.387" v="3534" actId="164"/>
          <ac:spMkLst>
            <pc:docMk/>
            <pc:sldMk cId="418612916" sldId="491"/>
            <ac:spMk id="238" creationId="{161A37B1-40DD-CCF5-85BC-2C37F13E054F}"/>
          </ac:spMkLst>
        </pc:spChg>
        <pc:spChg chg="mod">
          <ac:chgData name="Kazuyuki WADA" userId="8de5feb3-c25c-4ae9-a5d0-f82d8424e8a4" providerId="ADAL" clId="{78ED0CAA-D2B7-46A0-85F6-869BB95276BA}" dt="2023-03-17T07:10:54.387" v="3534" actId="164"/>
          <ac:spMkLst>
            <pc:docMk/>
            <pc:sldMk cId="418612916" sldId="491"/>
            <ac:spMk id="239" creationId="{38C1471A-22D2-1E70-7713-2254BA2C06B5}"/>
          </ac:spMkLst>
        </pc:spChg>
        <pc:spChg chg="mod">
          <ac:chgData name="Kazuyuki WADA" userId="8de5feb3-c25c-4ae9-a5d0-f82d8424e8a4" providerId="ADAL" clId="{78ED0CAA-D2B7-46A0-85F6-869BB95276BA}" dt="2023-03-17T07:10:54.387" v="3534" actId="164"/>
          <ac:spMkLst>
            <pc:docMk/>
            <pc:sldMk cId="418612916" sldId="491"/>
            <ac:spMk id="242" creationId="{B887416C-5F9D-AB25-86CF-E0EBBD3C8841}"/>
          </ac:spMkLst>
        </pc:spChg>
        <pc:spChg chg="mod">
          <ac:chgData name="Kazuyuki WADA" userId="8de5feb3-c25c-4ae9-a5d0-f82d8424e8a4" providerId="ADAL" clId="{78ED0CAA-D2B7-46A0-85F6-869BB95276BA}" dt="2023-03-17T07:10:54.387" v="3534" actId="164"/>
          <ac:spMkLst>
            <pc:docMk/>
            <pc:sldMk cId="418612916" sldId="491"/>
            <ac:spMk id="244" creationId="{FF036913-69C9-0B50-2D85-68CCA3043957}"/>
          </ac:spMkLst>
        </pc:spChg>
        <pc:spChg chg="mod">
          <ac:chgData name="Kazuyuki WADA" userId="8de5feb3-c25c-4ae9-a5d0-f82d8424e8a4" providerId="ADAL" clId="{78ED0CAA-D2B7-46A0-85F6-869BB95276BA}" dt="2023-03-17T07:10:54.387" v="3534" actId="164"/>
          <ac:spMkLst>
            <pc:docMk/>
            <pc:sldMk cId="418612916" sldId="491"/>
            <ac:spMk id="247" creationId="{6056F277-A4DA-FC7F-82A5-6CE22FEAE768}"/>
          </ac:spMkLst>
        </pc:spChg>
        <pc:spChg chg="mod">
          <ac:chgData name="Kazuyuki WADA" userId="8de5feb3-c25c-4ae9-a5d0-f82d8424e8a4" providerId="ADAL" clId="{78ED0CAA-D2B7-46A0-85F6-869BB95276BA}" dt="2023-03-17T07:10:54.387" v="3534" actId="164"/>
          <ac:spMkLst>
            <pc:docMk/>
            <pc:sldMk cId="418612916" sldId="491"/>
            <ac:spMk id="248" creationId="{5B8BD64A-467A-00F6-41E8-D239B7DAFFEB}"/>
          </ac:spMkLst>
        </pc:spChg>
        <pc:spChg chg="del">
          <ac:chgData name="Kazuyuki WADA" userId="8de5feb3-c25c-4ae9-a5d0-f82d8424e8a4" providerId="ADAL" clId="{78ED0CAA-D2B7-46A0-85F6-869BB95276BA}" dt="2023-03-17T07:06:36.260" v="3478" actId="478"/>
          <ac:spMkLst>
            <pc:docMk/>
            <pc:sldMk cId="418612916" sldId="491"/>
            <ac:spMk id="253" creationId="{8851D814-D22A-7320-6725-09D36419E8DE}"/>
          </ac:spMkLst>
        </pc:spChg>
        <pc:spChg chg="mod">
          <ac:chgData name="Kazuyuki WADA" userId="8de5feb3-c25c-4ae9-a5d0-f82d8424e8a4" providerId="ADAL" clId="{78ED0CAA-D2B7-46A0-85F6-869BB95276BA}" dt="2023-03-17T07:10:54.387" v="3534" actId="164"/>
          <ac:spMkLst>
            <pc:docMk/>
            <pc:sldMk cId="418612916" sldId="491"/>
            <ac:spMk id="255" creationId="{B63FF4FF-17A7-1E79-7CBF-EA472AA2FE2A}"/>
          </ac:spMkLst>
        </pc:spChg>
        <pc:spChg chg="del">
          <ac:chgData name="Kazuyuki WADA" userId="8de5feb3-c25c-4ae9-a5d0-f82d8424e8a4" providerId="ADAL" clId="{78ED0CAA-D2B7-46A0-85F6-869BB95276BA}" dt="2023-03-17T07:06:36.260" v="3478" actId="478"/>
          <ac:spMkLst>
            <pc:docMk/>
            <pc:sldMk cId="418612916" sldId="491"/>
            <ac:spMk id="259" creationId="{4BF994E5-5E2E-8173-A650-80AE40312EA5}"/>
          </ac:spMkLst>
        </pc:spChg>
        <pc:spChg chg="mod">
          <ac:chgData name="Kazuyuki WADA" userId="8de5feb3-c25c-4ae9-a5d0-f82d8424e8a4" providerId="ADAL" clId="{78ED0CAA-D2B7-46A0-85F6-869BB95276BA}" dt="2023-03-17T07:10:54.387" v="3534" actId="164"/>
          <ac:spMkLst>
            <pc:docMk/>
            <pc:sldMk cId="418612916" sldId="491"/>
            <ac:spMk id="263" creationId="{6458E4E1-E8CE-B8AA-A180-4C57B642E90A}"/>
          </ac:spMkLst>
        </pc:spChg>
        <pc:spChg chg="mod">
          <ac:chgData name="Kazuyuki WADA" userId="8de5feb3-c25c-4ae9-a5d0-f82d8424e8a4" providerId="ADAL" clId="{78ED0CAA-D2B7-46A0-85F6-869BB95276BA}" dt="2023-03-17T07:10:54.387" v="3534" actId="164"/>
          <ac:spMkLst>
            <pc:docMk/>
            <pc:sldMk cId="418612916" sldId="491"/>
            <ac:spMk id="273" creationId="{C7F2F2BF-AD68-97FA-E2CB-AB1A6867A6FF}"/>
          </ac:spMkLst>
        </pc:spChg>
        <pc:spChg chg="mod">
          <ac:chgData name="Kazuyuki WADA" userId="8de5feb3-c25c-4ae9-a5d0-f82d8424e8a4" providerId="ADAL" clId="{78ED0CAA-D2B7-46A0-85F6-869BB95276BA}" dt="2023-03-17T07:10:54.387" v="3534" actId="164"/>
          <ac:spMkLst>
            <pc:docMk/>
            <pc:sldMk cId="418612916" sldId="491"/>
            <ac:spMk id="274" creationId="{6D094220-6BEC-5EFB-5275-C0EE5474C446}"/>
          </ac:spMkLst>
        </pc:spChg>
        <pc:spChg chg="mod">
          <ac:chgData name="Kazuyuki WADA" userId="8de5feb3-c25c-4ae9-a5d0-f82d8424e8a4" providerId="ADAL" clId="{78ED0CAA-D2B7-46A0-85F6-869BB95276BA}" dt="2023-03-17T07:10:54.387" v="3534" actId="164"/>
          <ac:spMkLst>
            <pc:docMk/>
            <pc:sldMk cId="418612916" sldId="491"/>
            <ac:spMk id="281" creationId="{CC1CE210-0EE0-4322-F50F-A26928D17777}"/>
          </ac:spMkLst>
        </pc:spChg>
        <pc:spChg chg="del">
          <ac:chgData name="Kazuyuki WADA" userId="8de5feb3-c25c-4ae9-a5d0-f82d8424e8a4" providerId="ADAL" clId="{78ED0CAA-D2B7-46A0-85F6-869BB95276BA}" dt="2023-03-17T07:06:36.260" v="3478" actId="478"/>
          <ac:spMkLst>
            <pc:docMk/>
            <pc:sldMk cId="418612916" sldId="491"/>
            <ac:spMk id="283" creationId="{A4DAFAE2-0B61-4354-DFB1-E692A906788D}"/>
          </ac:spMkLst>
        </pc:spChg>
        <pc:spChg chg="mod">
          <ac:chgData name="Kazuyuki WADA" userId="8de5feb3-c25c-4ae9-a5d0-f82d8424e8a4" providerId="ADAL" clId="{78ED0CAA-D2B7-46A0-85F6-869BB95276BA}" dt="2023-03-17T07:10:54.387" v="3534" actId="164"/>
          <ac:spMkLst>
            <pc:docMk/>
            <pc:sldMk cId="418612916" sldId="491"/>
            <ac:spMk id="285" creationId="{FF5068E6-170A-EBFE-5C70-2A921C9CDD8A}"/>
          </ac:spMkLst>
        </pc:spChg>
        <pc:spChg chg="mod">
          <ac:chgData name="Kazuyuki WADA" userId="8de5feb3-c25c-4ae9-a5d0-f82d8424e8a4" providerId="ADAL" clId="{78ED0CAA-D2B7-46A0-85F6-869BB95276BA}" dt="2023-03-17T07:10:54.387" v="3534" actId="164"/>
          <ac:spMkLst>
            <pc:docMk/>
            <pc:sldMk cId="418612916" sldId="491"/>
            <ac:spMk id="286" creationId="{15F36BF8-64EE-9554-4129-170BE836658E}"/>
          </ac:spMkLst>
        </pc:spChg>
        <pc:spChg chg="mod">
          <ac:chgData name="Kazuyuki WADA" userId="8de5feb3-c25c-4ae9-a5d0-f82d8424e8a4" providerId="ADAL" clId="{78ED0CAA-D2B7-46A0-85F6-869BB95276BA}" dt="2023-03-17T07:10:54.387" v="3534" actId="164"/>
          <ac:spMkLst>
            <pc:docMk/>
            <pc:sldMk cId="418612916" sldId="491"/>
            <ac:spMk id="287" creationId="{BD0C52FC-8212-081E-06C3-2CD547AA9706}"/>
          </ac:spMkLst>
        </pc:spChg>
        <pc:spChg chg="mod">
          <ac:chgData name="Kazuyuki WADA" userId="8de5feb3-c25c-4ae9-a5d0-f82d8424e8a4" providerId="ADAL" clId="{78ED0CAA-D2B7-46A0-85F6-869BB95276BA}" dt="2023-03-17T07:10:54.387" v="3534" actId="164"/>
          <ac:spMkLst>
            <pc:docMk/>
            <pc:sldMk cId="418612916" sldId="491"/>
            <ac:spMk id="288" creationId="{DACFF5FF-A262-E4B1-51F2-1CBA500A66BD}"/>
          </ac:spMkLst>
        </pc:spChg>
        <pc:spChg chg="mod">
          <ac:chgData name="Kazuyuki WADA" userId="8de5feb3-c25c-4ae9-a5d0-f82d8424e8a4" providerId="ADAL" clId="{78ED0CAA-D2B7-46A0-85F6-869BB95276BA}" dt="2023-03-17T07:10:54.387" v="3534" actId="164"/>
          <ac:spMkLst>
            <pc:docMk/>
            <pc:sldMk cId="418612916" sldId="491"/>
            <ac:spMk id="295" creationId="{92EA1DB7-30A1-2D86-3F71-87D09C2C0088}"/>
          </ac:spMkLst>
        </pc:spChg>
        <pc:grpChg chg="add mod topLvl">
          <ac:chgData name="Kazuyuki WADA" userId="8de5feb3-c25c-4ae9-a5d0-f82d8424e8a4" providerId="ADAL" clId="{78ED0CAA-D2B7-46A0-85F6-869BB95276BA}" dt="2023-03-17T07:12:53.367" v="3582" actId="1038"/>
          <ac:grpSpMkLst>
            <pc:docMk/>
            <pc:sldMk cId="418612916" sldId="491"/>
            <ac:grpSpMk id="10" creationId="{F42CF055-27C5-6ACB-933C-FF214654B7F5}"/>
          </ac:grpSpMkLst>
        </pc:grpChg>
        <pc:grpChg chg="mod">
          <ac:chgData name="Kazuyuki WADA" userId="8de5feb3-c25c-4ae9-a5d0-f82d8424e8a4" providerId="ADAL" clId="{78ED0CAA-D2B7-46A0-85F6-869BB95276BA}" dt="2023-03-17T07:12:53.367" v="3582" actId="1038"/>
          <ac:grpSpMkLst>
            <pc:docMk/>
            <pc:sldMk cId="418612916" sldId="491"/>
            <ac:grpSpMk id="12" creationId="{A3787772-6873-8A8F-9471-9DB6CA05CA50}"/>
          </ac:grpSpMkLst>
        </pc:grpChg>
        <pc:grpChg chg="mod">
          <ac:chgData name="Kazuyuki WADA" userId="8de5feb3-c25c-4ae9-a5d0-f82d8424e8a4" providerId="ADAL" clId="{78ED0CAA-D2B7-46A0-85F6-869BB95276BA}" dt="2023-03-17T07:12:53.367" v="3582" actId="1038"/>
          <ac:grpSpMkLst>
            <pc:docMk/>
            <pc:sldMk cId="418612916" sldId="491"/>
            <ac:grpSpMk id="13" creationId="{C5673EA5-DEFE-8AF4-5D4D-52FC308F2017}"/>
          </ac:grpSpMkLst>
        </pc:grpChg>
        <pc:grpChg chg="mod">
          <ac:chgData name="Kazuyuki WADA" userId="8de5feb3-c25c-4ae9-a5d0-f82d8424e8a4" providerId="ADAL" clId="{78ED0CAA-D2B7-46A0-85F6-869BB95276BA}" dt="2023-03-17T07:12:53.367" v="3582" actId="1038"/>
          <ac:grpSpMkLst>
            <pc:docMk/>
            <pc:sldMk cId="418612916" sldId="491"/>
            <ac:grpSpMk id="14" creationId="{24545587-1D22-894D-B8E1-7BCD6399CEB7}"/>
          </ac:grpSpMkLst>
        </pc:grpChg>
        <pc:grpChg chg="mod">
          <ac:chgData name="Kazuyuki WADA" userId="8de5feb3-c25c-4ae9-a5d0-f82d8424e8a4" providerId="ADAL" clId="{78ED0CAA-D2B7-46A0-85F6-869BB95276BA}" dt="2023-03-17T07:12:53.367" v="3582" actId="1038"/>
          <ac:grpSpMkLst>
            <pc:docMk/>
            <pc:sldMk cId="418612916" sldId="491"/>
            <ac:grpSpMk id="15" creationId="{E5DE04F4-4AC6-5E6D-FF04-10AD2CF0EF5F}"/>
          </ac:grpSpMkLst>
        </pc:grpChg>
        <pc:grpChg chg="mod">
          <ac:chgData name="Kazuyuki WADA" userId="8de5feb3-c25c-4ae9-a5d0-f82d8424e8a4" providerId="ADAL" clId="{78ED0CAA-D2B7-46A0-85F6-869BB95276BA}" dt="2023-03-17T07:12:53.367" v="3582" actId="1038"/>
          <ac:grpSpMkLst>
            <pc:docMk/>
            <pc:sldMk cId="418612916" sldId="491"/>
            <ac:grpSpMk id="16" creationId="{C99BD570-D686-10E7-C318-BC404E886B0E}"/>
          </ac:grpSpMkLst>
        </pc:grpChg>
        <pc:grpChg chg="mod">
          <ac:chgData name="Kazuyuki WADA" userId="8de5feb3-c25c-4ae9-a5d0-f82d8424e8a4" providerId="ADAL" clId="{78ED0CAA-D2B7-46A0-85F6-869BB95276BA}" dt="2023-03-17T07:12:53.367" v="3582" actId="1038"/>
          <ac:grpSpMkLst>
            <pc:docMk/>
            <pc:sldMk cId="418612916" sldId="491"/>
            <ac:grpSpMk id="19" creationId="{077B10D4-B46A-1181-95C4-B6332ABA7E8C}"/>
          </ac:grpSpMkLst>
        </pc:grpChg>
        <pc:grpChg chg="mod">
          <ac:chgData name="Kazuyuki WADA" userId="8de5feb3-c25c-4ae9-a5d0-f82d8424e8a4" providerId="ADAL" clId="{78ED0CAA-D2B7-46A0-85F6-869BB95276BA}" dt="2023-03-17T07:12:53.367" v="3582" actId="1038"/>
          <ac:grpSpMkLst>
            <pc:docMk/>
            <pc:sldMk cId="418612916" sldId="491"/>
            <ac:grpSpMk id="20" creationId="{2593F8E9-1A89-693F-90A7-4C367DACAA9E}"/>
          </ac:grpSpMkLst>
        </pc:grpChg>
        <pc:grpChg chg="mod">
          <ac:chgData name="Kazuyuki WADA" userId="8de5feb3-c25c-4ae9-a5d0-f82d8424e8a4" providerId="ADAL" clId="{78ED0CAA-D2B7-46A0-85F6-869BB95276BA}" dt="2023-03-17T07:12:53.367" v="3582" actId="1038"/>
          <ac:grpSpMkLst>
            <pc:docMk/>
            <pc:sldMk cId="418612916" sldId="491"/>
            <ac:grpSpMk id="25" creationId="{C78F8DD6-3BB6-CC1A-93F0-761971A86927}"/>
          </ac:grpSpMkLst>
        </pc:grpChg>
        <pc:grpChg chg="mod">
          <ac:chgData name="Kazuyuki WADA" userId="8de5feb3-c25c-4ae9-a5d0-f82d8424e8a4" providerId="ADAL" clId="{78ED0CAA-D2B7-46A0-85F6-869BB95276BA}" dt="2023-03-17T07:12:53.367" v="3582" actId="1038"/>
          <ac:grpSpMkLst>
            <pc:docMk/>
            <pc:sldMk cId="418612916" sldId="491"/>
            <ac:grpSpMk id="26" creationId="{73569CFD-EA0F-977F-0064-035A3C39FC86}"/>
          </ac:grpSpMkLst>
        </pc:grpChg>
        <pc:grpChg chg="mod">
          <ac:chgData name="Kazuyuki WADA" userId="8de5feb3-c25c-4ae9-a5d0-f82d8424e8a4" providerId="ADAL" clId="{78ED0CAA-D2B7-46A0-85F6-869BB95276BA}" dt="2023-03-17T07:12:53.367" v="3582" actId="1038"/>
          <ac:grpSpMkLst>
            <pc:docMk/>
            <pc:sldMk cId="418612916" sldId="491"/>
            <ac:grpSpMk id="31" creationId="{6EEB6F74-F224-F545-685E-7974ED355D01}"/>
          </ac:grpSpMkLst>
        </pc:grpChg>
        <pc:grpChg chg="add mod">
          <ac:chgData name="Kazuyuki WADA" userId="8de5feb3-c25c-4ae9-a5d0-f82d8424e8a4" providerId="ADAL" clId="{78ED0CAA-D2B7-46A0-85F6-869BB95276BA}" dt="2023-03-17T07:10:57.605" v="3535" actId="14100"/>
          <ac:grpSpMkLst>
            <pc:docMk/>
            <pc:sldMk cId="418612916" sldId="491"/>
            <ac:grpSpMk id="34" creationId="{650FF67C-0BCA-62B0-47E4-1E1C6823B024}"/>
          </ac:grpSpMkLst>
        </pc:grpChg>
        <pc:grpChg chg="add del mod">
          <ac:chgData name="Kazuyuki WADA" userId="8de5feb3-c25c-4ae9-a5d0-f82d8424e8a4" providerId="ADAL" clId="{78ED0CAA-D2B7-46A0-85F6-869BB95276BA}" dt="2023-03-17T07:11:24.151" v="3540" actId="165"/>
          <ac:grpSpMkLst>
            <pc:docMk/>
            <pc:sldMk cId="418612916" sldId="491"/>
            <ac:grpSpMk id="35" creationId="{BEE563E8-50AA-5854-DC50-E49A3BE34966}"/>
          </ac:grpSpMkLst>
        </pc:grpChg>
        <pc:grpChg chg="add mod">
          <ac:chgData name="Kazuyuki WADA" userId="8de5feb3-c25c-4ae9-a5d0-f82d8424e8a4" providerId="ADAL" clId="{78ED0CAA-D2B7-46A0-85F6-869BB95276BA}" dt="2023-03-17T07:12:53.367" v="3582" actId="1038"/>
          <ac:grpSpMkLst>
            <pc:docMk/>
            <pc:sldMk cId="418612916" sldId="491"/>
            <ac:grpSpMk id="36" creationId="{09A43CED-EB30-B7D9-5672-EDC2FF79D2CE}"/>
          </ac:grpSpMkLst>
        </pc:grpChg>
        <pc:grpChg chg="add mod">
          <ac:chgData name="Kazuyuki WADA" userId="8de5feb3-c25c-4ae9-a5d0-f82d8424e8a4" providerId="ADAL" clId="{78ED0CAA-D2B7-46A0-85F6-869BB95276BA}" dt="2023-03-17T07:11:55.270" v="3547" actId="1037"/>
          <ac:grpSpMkLst>
            <pc:docMk/>
            <pc:sldMk cId="418612916" sldId="491"/>
            <ac:grpSpMk id="37" creationId="{583E0129-9225-2E78-9F89-F448AF95E4C1}"/>
          </ac:grpSpMkLst>
        </pc:grpChg>
        <pc:grpChg chg="del">
          <ac:chgData name="Kazuyuki WADA" userId="8de5feb3-c25c-4ae9-a5d0-f82d8424e8a4" providerId="ADAL" clId="{78ED0CAA-D2B7-46A0-85F6-869BB95276BA}" dt="2023-03-17T07:06:57.500" v="3481" actId="478"/>
          <ac:grpSpMkLst>
            <pc:docMk/>
            <pc:sldMk cId="418612916" sldId="491"/>
            <ac:grpSpMk id="173" creationId="{40B875A3-4F08-860D-D812-F7E84BE9568A}"/>
          </ac:grpSpMkLst>
        </pc:grpChg>
        <pc:grpChg chg="del">
          <ac:chgData name="Kazuyuki WADA" userId="8de5feb3-c25c-4ae9-a5d0-f82d8424e8a4" providerId="ADAL" clId="{78ED0CAA-D2B7-46A0-85F6-869BB95276BA}" dt="2023-03-17T07:06:54.715" v="3480" actId="478"/>
          <ac:grpSpMkLst>
            <pc:docMk/>
            <pc:sldMk cId="418612916" sldId="491"/>
            <ac:grpSpMk id="201" creationId="{F320E2F0-84E8-C8C2-EA7C-C02AAA02E34D}"/>
          </ac:grpSpMkLst>
        </pc:grpChg>
        <pc:grpChg chg="mod">
          <ac:chgData name="Kazuyuki WADA" userId="8de5feb3-c25c-4ae9-a5d0-f82d8424e8a4" providerId="ADAL" clId="{78ED0CAA-D2B7-46A0-85F6-869BB95276BA}" dt="2023-03-17T07:12:53.367" v="3582" actId="1038"/>
          <ac:grpSpMkLst>
            <pc:docMk/>
            <pc:sldMk cId="418612916" sldId="491"/>
            <ac:grpSpMk id="225" creationId="{1EE44EF2-F89B-E3AA-B6BE-567E5F6C04A5}"/>
          </ac:grpSpMkLst>
        </pc:grpChg>
        <pc:grpChg chg="add mod topLvl">
          <ac:chgData name="Kazuyuki WADA" userId="8de5feb3-c25c-4ae9-a5d0-f82d8424e8a4" providerId="ADAL" clId="{78ED0CAA-D2B7-46A0-85F6-869BB95276BA}" dt="2023-03-17T07:12:53.367" v="3582" actId="1038"/>
          <ac:grpSpMkLst>
            <pc:docMk/>
            <pc:sldMk cId="418612916" sldId="491"/>
            <ac:grpSpMk id="240" creationId="{BE126484-A75E-DA53-2865-D0D4D062AF62}"/>
          </ac:grpSpMkLst>
        </pc:grpChg>
        <pc:grpChg chg="del">
          <ac:chgData name="Kazuyuki WADA" userId="8de5feb3-c25c-4ae9-a5d0-f82d8424e8a4" providerId="ADAL" clId="{78ED0CAA-D2B7-46A0-85F6-869BB95276BA}" dt="2023-03-17T07:06:36.260" v="3478" actId="478"/>
          <ac:grpSpMkLst>
            <pc:docMk/>
            <pc:sldMk cId="418612916" sldId="491"/>
            <ac:grpSpMk id="264" creationId="{D606F33A-B5FF-E11F-5D53-5D4BC27E6D9C}"/>
          </ac:grpSpMkLst>
        </pc:grpChg>
        <pc:grpChg chg="mod">
          <ac:chgData name="Kazuyuki WADA" userId="8de5feb3-c25c-4ae9-a5d0-f82d8424e8a4" providerId="ADAL" clId="{78ED0CAA-D2B7-46A0-85F6-869BB95276BA}" dt="2023-03-17T07:10:54.387" v="3534" actId="164"/>
          <ac:grpSpMkLst>
            <pc:docMk/>
            <pc:sldMk cId="418612916" sldId="491"/>
            <ac:grpSpMk id="290" creationId="{667F4070-58D8-50A5-E843-E665972D29F0}"/>
          </ac:grpSpMkLst>
        </pc:grpChg>
        <pc:inkChg chg="add">
          <ac:chgData name="Kazuyuki WADA" userId="8de5feb3-c25c-4ae9-a5d0-f82d8424e8a4" providerId="ADAL" clId="{78ED0CAA-D2B7-46A0-85F6-869BB95276BA}" dt="2023-03-17T10:16:38.729" v="7090"/>
          <ac:inkMkLst>
            <pc:docMk/>
            <pc:sldMk cId="418612916" sldId="491"/>
            <ac:inkMk id="38" creationId="{A282C084-3A70-E27C-56B1-4D568A8304C5}"/>
          </ac:inkMkLst>
        </pc:inkChg>
        <pc:cxnChg chg="add mod topLvl">
          <ac:chgData name="Kazuyuki WADA" userId="8de5feb3-c25c-4ae9-a5d0-f82d8424e8a4" providerId="ADAL" clId="{78ED0CAA-D2B7-46A0-85F6-869BB95276BA}" dt="2023-03-17T07:11:32.559" v="3543" actId="164"/>
          <ac:cxnSpMkLst>
            <pc:docMk/>
            <pc:sldMk cId="418612916" sldId="491"/>
            <ac:cxnSpMk id="4" creationId="{2FFFE541-5E2B-2106-5F7E-9917D5F2E9A2}"/>
          </ac:cxnSpMkLst>
        </pc:cxnChg>
        <pc:cxnChg chg="add mod topLvl">
          <ac:chgData name="Kazuyuki WADA" userId="8de5feb3-c25c-4ae9-a5d0-f82d8424e8a4" providerId="ADAL" clId="{78ED0CAA-D2B7-46A0-85F6-869BB95276BA}" dt="2023-03-17T07:11:32.559" v="3543" actId="164"/>
          <ac:cxnSpMkLst>
            <pc:docMk/>
            <pc:sldMk cId="418612916" sldId="491"/>
            <ac:cxnSpMk id="6" creationId="{B05802D9-00EA-AE21-ED03-1B9C0435BB33}"/>
          </ac:cxnSpMkLst>
        </pc:cxnChg>
        <pc:cxnChg chg="add mod topLvl">
          <ac:chgData name="Kazuyuki WADA" userId="8de5feb3-c25c-4ae9-a5d0-f82d8424e8a4" providerId="ADAL" clId="{78ED0CAA-D2B7-46A0-85F6-869BB95276BA}" dt="2023-03-17T07:12:53.367" v="3582" actId="1038"/>
          <ac:cxnSpMkLst>
            <pc:docMk/>
            <pc:sldMk cId="418612916" sldId="491"/>
            <ac:cxnSpMk id="32" creationId="{FF2C3029-C183-D2D4-3231-E7A996E09F1C}"/>
          </ac:cxnSpMkLst>
        </pc:cxnChg>
        <pc:cxnChg chg="mod">
          <ac:chgData name="Kazuyuki WADA" userId="8de5feb3-c25c-4ae9-a5d0-f82d8424e8a4" providerId="ADAL" clId="{78ED0CAA-D2B7-46A0-85F6-869BB95276BA}" dt="2023-03-17T07:10:54.387" v="3534" actId="164"/>
          <ac:cxnSpMkLst>
            <pc:docMk/>
            <pc:sldMk cId="418612916" sldId="491"/>
            <ac:cxnSpMk id="219" creationId="{3F254A78-8C2C-6EE9-5354-44006F8F5209}"/>
          </ac:cxnSpMkLst>
        </pc:cxnChg>
        <pc:cxnChg chg="mod">
          <ac:chgData name="Kazuyuki WADA" userId="8de5feb3-c25c-4ae9-a5d0-f82d8424e8a4" providerId="ADAL" clId="{78ED0CAA-D2B7-46A0-85F6-869BB95276BA}" dt="2023-03-17T07:10:54.387" v="3534" actId="164"/>
          <ac:cxnSpMkLst>
            <pc:docMk/>
            <pc:sldMk cId="418612916" sldId="491"/>
            <ac:cxnSpMk id="224" creationId="{6BD41418-DCC1-2EA8-738E-E9105FEAA0F2}"/>
          </ac:cxnSpMkLst>
        </pc:cxnChg>
        <pc:cxnChg chg="mod">
          <ac:chgData name="Kazuyuki WADA" userId="8de5feb3-c25c-4ae9-a5d0-f82d8424e8a4" providerId="ADAL" clId="{78ED0CAA-D2B7-46A0-85F6-869BB95276BA}" dt="2023-03-17T07:10:54.387" v="3534" actId="164"/>
          <ac:cxnSpMkLst>
            <pc:docMk/>
            <pc:sldMk cId="418612916" sldId="491"/>
            <ac:cxnSpMk id="230" creationId="{86A5E696-0551-68C8-05E2-685DD17EEC73}"/>
          </ac:cxnSpMkLst>
        </pc:cxnChg>
        <pc:cxnChg chg="add mod topLvl">
          <ac:chgData name="Kazuyuki WADA" userId="8de5feb3-c25c-4ae9-a5d0-f82d8424e8a4" providerId="ADAL" clId="{78ED0CAA-D2B7-46A0-85F6-869BB95276BA}" dt="2023-03-17T07:12:53.367" v="3582" actId="1038"/>
          <ac:cxnSpMkLst>
            <pc:docMk/>
            <pc:sldMk cId="418612916" sldId="491"/>
            <ac:cxnSpMk id="231" creationId="{9E5220D3-EF85-896B-56FC-FE644FE684E0}"/>
          </ac:cxnSpMkLst>
        </pc:cxnChg>
        <pc:cxnChg chg="mod">
          <ac:chgData name="Kazuyuki WADA" userId="8de5feb3-c25c-4ae9-a5d0-f82d8424e8a4" providerId="ADAL" clId="{78ED0CAA-D2B7-46A0-85F6-869BB95276BA}" dt="2023-03-17T07:10:54.387" v="3534" actId="164"/>
          <ac:cxnSpMkLst>
            <pc:docMk/>
            <pc:sldMk cId="418612916" sldId="491"/>
            <ac:cxnSpMk id="234" creationId="{7D465613-E22F-43F5-A15D-A6F88D294210}"/>
          </ac:cxnSpMkLst>
        </pc:cxnChg>
        <pc:cxnChg chg="add mod topLvl">
          <ac:chgData name="Kazuyuki WADA" userId="8de5feb3-c25c-4ae9-a5d0-f82d8424e8a4" providerId="ADAL" clId="{78ED0CAA-D2B7-46A0-85F6-869BB95276BA}" dt="2023-03-17T07:12:53.367" v="3582" actId="1038"/>
          <ac:cxnSpMkLst>
            <pc:docMk/>
            <pc:sldMk cId="418612916" sldId="491"/>
            <ac:cxnSpMk id="235" creationId="{062B1AAD-25CC-A121-A4AC-EC5ECF7AD0DB}"/>
          </ac:cxnSpMkLst>
        </pc:cxnChg>
        <pc:cxnChg chg="add mod topLvl">
          <ac:chgData name="Kazuyuki WADA" userId="8de5feb3-c25c-4ae9-a5d0-f82d8424e8a4" providerId="ADAL" clId="{78ED0CAA-D2B7-46A0-85F6-869BB95276BA}" dt="2023-03-17T07:12:53.367" v="3582" actId="1038"/>
          <ac:cxnSpMkLst>
            <pc:docMk/>
            <pc:sldMk cId="418612916" sldId="491"/>
            <ac:cxnSpMk id="237" creationId="{0DD65286-06BD-0261-1052-3055EB862181}"/>
          </ac:cxnSpMkLst>
        </pc:cxnChg>
        <pc:cxnChg chg="mod">
          <ac:chgData name="Kazuyuki WADA" userId="8de5feb3-c25c-4ae9-a5d0-f82d8424e8a4" providerId="ADAL" clId="{78ED0CAA-D2B7-46A0-85F6-869BB95276BA}" dt="2023-03-17T07:10:54.387" v="3534" actId="164"/>
          <ac:cxnSpMkLst>
            <pc:docMk/>
            <pc:sldMk cId="418612916" sldId="491"/>
            <ac:cxnSpMk id="241" creationId="{01D9A621-A41A-F115-4E2C-2BCF18EF94B0}"/>
          </ac:cxnSpMkLst>
        </pc:cxnChg>
        <pc:cxnChg chg="mod">
          <ac:chgData name="Kazuyuki WADA" userId="8de5feb3-c25c-4ae9-a5d0-f82d8424e8a4" providerId="ADAL" clId="{78ED0CAA-D2B7-46A0-85F6-869BB95276BA}" dt="2023-03-17T07:12:53.367" v="3582" actId="1038"/>
          <ac:cxnSpMkLst>
            <pc:docMk/>
            <pc:sldMk cId="418612916" sldId="491"/>
            <ac:cxnSpMk id="243" creationId="{8605F7D9-0E41-FAE9-1F8D-7941953E22CD}"/>
          </ac:cxnSpMkLst>
        </pc:cxnChg>
        <pc:cxnChg chg="mod">
          <ac:chgData name="Kazuyuki WADA" userId="8de5feb3-c25c-4ae9-a5d0-f82d8424e8a4" providerId="ADAL" clId="{78ED0CAA-D2B7-46A0-85F6-869BB95276BA}" dt="2023-03-17T07:12:53.367" v="3582" actId="1038"/>
          <ac:cxnSpMkLst>
            <pc:docMk/>
            <pc:sldMk cId="418612916" sldId="491"/>
            <ac:cxnSpMk id="245" creationId="{2FE46E48-9D17-6DCD-B4EF-26D3718F1EC0}"/>
          </ac:cxnSpMkLst>
        </pc:cxnChg>
        <pc:cxnChg chg="mod">
          <ac:chgData name="Kazuyuki WADA" userId="8de5feb3-c25c-4ae9-a5d0-f82d8424e8a4" providerId="ADAL" clId="{78ED0CAA-D2B7-46A0-85F6-869BB95276BA}" dt="2023-03-17T07:12:53.367" v="3582" actId="1038"/>
          <ac:cxnSpMkLst>
            <pc:docMk/>
            <pc:sldMk cId="418612916" sldId="491"/>
            <ac:cxnSpMk id="246" creationId="{E33D06A4-23B4-5525-A08E-0ACD847FCC91}"/>
          </ac:cxnSpMkLst>
        </pc:cxnChg>
        <pc:cxnChg chg="mod">
          <ac:chgData name="Kazuyuki WADA" userId="8de5feb3-c25c-4ae9-a5d0-f82d8424e8a4" providerId="ADAL" clId="{78ED0CAA-D2B7-46A0-85F6-869BB95276BA}" dt="2023-03-17T07:10:54.387" v="3534" actId="164"/>
          <ac:cxnSpMkLst>
            <pc:docMk/>
            <pc:sldMk cId="418612916" sldId="491"/>
            <ac:cxnSpMk id="249" creationId="{1257E0ED-1DC7-8F4B-ACF9-AC168FE27988}"/>
          </ac:cxnSpMkLst>
        </pc:cxnChg>
        <pc:cxnChg chg="mod">
          <ac:chgData name="Kazuyuki WADA" userId="8de5feb3-c25c-4ae9-a5d0-f82d8424e8a4" providerId="ADAL" clId="{78ED0CAA-D2B7-46A0-85F6-869BB95276BA}" dt="2023-03-17T07:10:54.387" v="3534" actId="164"/>
          <ac:cxnSpMkLst>
            <pc:docMk/>
            <pc:sldMk cId="418612916" sldId="491"/>
            <ac:cxnSpMk id="250" creationId="{4D2E209F-6F8C-0A44-14E8-DCD91928EFA9}"/>
          </ac:cxnSpMkLst>
        </pc:cxnChg>
        <pc:cxnChg chg="mod">
          <ac:chgData name="Kazuyuki WADA" userId="8de5feb3-c25c-4ae9-a5d0-f82d8424e8a4" providerId="ADAL" clId="{78ED0CAA-D2B7-46A0-85F6-869BB95276BA}" dt="2023-03-17T07:12:53.367" v="3582" actId="1038"/>
          <ac:cxnSpMkLst>
            <pc:docMk/>
            <pc:sldMk cId="418612916" sldId="491"/>
            <ac:cxnSpMk id="251" creationId="{E4807429-D851-65D2-0543-5205879DDE6D}"/>
          </ac:cxnSpMkLst>
        </pc:cxnChg>
        <pc:cxnChg chg="del">
          <ac:chgData name="Kazuyuki WADA" userId="8de5feb3-c25c-4ae9-a5d0-f82d8424e8a4" providerId="ADAL" clId="{78ED0CAA-D2B7-46A0-85F6-869BB95276BA}" dt="2023-03-17T07:06:36.260" v="3478" actId="478"/>
          <ac:cxnSpMkLst>
            <pc:docMk/>
            <pc:sldMk cId="418612916" sldId="491"/>
            <ac:cxnSpMk id="254" creationId="{3EA3E92B-4A63-32CB-4F38-7D45AEBAA5D1}"/>
          </ac:cxnSpMkLst>
        </pc:cxnChg>
        <pc:cxnChg chg="del">
          <ac:chgData name="Kazuyuki WADA" userId="8de5feb3-c25c-4ae9-a5d0-f82d8424e8a4" providerId="ADAL" clId="{78ED0CAA-D2B7-46A0-85F6-869BB95276BA}" dt="2023-03-17T07:06:36.260" v="3478" actId="478"/>
          <ac:cxnSpMkLst>
            <pc:docMk/>
            <pc:sldMk cId="418612916" sldId="491"/>
            <ac:cxnSpMk id="256" creationId="{40400825-D994-C8B4-C3F3-F397E88B936A}"/>
          </ac:cxnSpMkLst>
        </pc:cxnChg>
        <pc:cxnChg chg="mod">
          <ac:chgData name="Kazuyuki WADA" userId="8de5feb3-c25c-4ae9-a5d0-f82d8424e8a4" providerId="ADAL" clId="{78ED0CAA-D2B7-46A0-85F6-869BB95276BA}" dt="2023-03-17T07:10:54.387" v="3534" actId="164"/>
          <ac:cxnSpMkLst>
            <pc:docMk/>
            <pc:sldMk cId="418612916" sldId="491"/>
            <ac:cxnSpMk id="257" creationId="{4AA26570-E883-9000-1CB6-017B992F375A}"/>
          </ac:cxnSpMkLst>
        </pc:cxnChg>
        <pc:cxnChg chg="del">
          <ac:chgData name="Kazuyuki WADA" userId="8de5feb3-c25c-4ae9-a5d0-f82d8424e8a4" providerId="ADAL" clId="{78ED0CAA-D2B7-46A0-85F6-869BB95276BA}" dt="2023-03-17T07:06:36.260" v="3478" actId="478"/>
          <ac:cxnSpMkLst>
            <pc:docMk/>
            <pc:sldMk cId="418612916" sldId="491"/>
            <ac:cxnSpMk id="258" creationId="{50158143-5291-BFFB-0D33-0BFBEF6FB12B}"/>
          </ac:cxnSpMkLst>
        </pc:cxnChg>
        <pc:cxnChg chg="del">
          <ac:chgData name="Kazuyuki WADA" userId="8de5feb3-c25c-4ae9-a5d0-f82d8424e8a4" providerId="ADAL" clId="{78ED0CAA-D2B7-46A0-85F6-869BB95276BA}" dt="2023-03-17T07:06:36.260" v="3478" actId="478"/>
          <ac:cxnSpMkLst>
            <pc:docMk/>
            <pc:sldMk cId="418612916" sldId="491"/>
            <ac:cxnSpMk id="260" creationId="{A74C1256-A027-00C3-D7DB-37AE69FA45D2}"/>
          </ac:cxnSpMkLst>
        </pc:cxnChg>
        <pc:cxnChg chg="mod">
          <ac:chgData name="Kazuyuki WADA" userId="8de5feb3-c25c-4ae9-a5d0-f82d8424e8a4" providerId="ADAL" clId="{78ED0CAA-D2B7-46A0-85F6-869BB95276BA}" dt="2023-03-17T07:10:54.387" v="3534" actId="164"/>
          <ac:cxnSpMkLst>
            <pc:docMk/>
            <pc:sldMk cId="418612916" sldId="491"/>
            <ac:cxnSpMk id="261" creationId="{F3396792-1D79-18D7-0892-3DA5203C8DD2}"/>
          </ac:cxnSpMkLst>
        </pc:cxnChg>
        <pc:cxnChg chg="mod">
          <ac:chgData name="Kazuyuki WADA" userId="8de5feb3-c25c-4ae9-a5d0-f82d8424e8a4" providerId="ADAL" clId="{78ED0CAA-D2B7-46A0-85F6-869BB95276BA}" dt="2023-03-17T07:10:54.387" v="3534" actId="164"/>
          <ac:cxnSpMkLst>
            <pc:docMk/>
            <pc:sldMk cId="418612916" sldId="491"/>
            <ac:cxnSpMk id="262" creationId="{A92F56F2-1A16-9D66-E892-B5DB6119473D}"/>
          </ac:cxnSpMkLst>
        </pc:cxnChg>
        <pc:cxnChg chg="mod">
          <ac:chgData name="Kazuyuki WADA" userId="8de5feb3-c25c-4ae9-a5d0-f82d8424e8a4" providerId="ADAL" clId="{78ED0CAA-D2B7-46A0-85F6-869BB95276BA}" dt="2023-03-17T07:10:54.387" v="3534" actId="164"/>
          <ac:cxnSpMkLst>
            <pc:docMk/>
            <pc:sldMk cId="418612916" sldId="491"/>
            <ac:cxnSpMk id="269" creationId="{D2D0C6E5-3AAC-DAF9-FC31-8443957EAC7F}"/>
          </ac:cxnSpMkLst>
        </pc:cxnChg>
        <pc:cxnChg chg="mod">
          <ac:chgData name="Kazuyuki WADA" userId="8de5feb3-c25c-4ae9-a5d0-f82d8424e8a4" providerId="ADAL" clId="{78ED0CAA-D2B7-46A0-85F6-869BB95276BA}" dt="2023-03-17T07:10:54.387" v="3534" actId="164"/>
          <ac:cxnSpMkLst>
            <pc:docMk/>
            <pc:sldMk cId="418612916" sldId="491"/>
            <ac:cxnSpMk id="270" creationId="{721DF6FC-A240-69D1-E7C1-A8DDD699E934}"/>
          </ac:cxnSpMkLst>
        </pc:cxnChg>
        <pc:cxnChg chg="mod">
          <ac:chgData name="Kazuyuki WADA" userId="8de5feb3-c25c-4ae9-a5d0-f82d8424e8a4" providerId="ADAL" clId="{78ED0CAA-D2B7-46A0-85F6-869BB95276BA}" dt="2023-03-17T07:10:54.387" v="3534" actId="164"/>
          <ac:cxnSpMkLst>
            <pc:docMk/>
            <pc:sldMk cId="418612916" sldId="491"/>
            <ac:cxnSpMk id="271" creationId="{4CC05807-7205-AEC6-64F2-50801EC3885B}"/>
          </ac:cxnSpMkLst>
        </pc:cxnChg>
        <pc:cxnChg chg="mod">
          <ac:chgData name="Kazuyuki WADA" userId="8de5feb3-c25c-4ae9-a5d0-f82d8424e8a4" providerId="ADAL" clId="{78ED0CAA-D2B7-46A0-85F6-869BB95276BA}" dt="2023-03-17T07:10:54.387" v="3534" actId="164"/>
          <ac:cxnSpMkLst>
            <pc:docMk/>
            <pc:sldMk cId="418612916" sldId="491"/>
            <ac:cxnSpMk id="272" creationId="{4DF50BF3-A266-9CD2-C623-1A2D23193BC0}"/>
          </ac:cxnSpMkLst>
        </pc:cxnChg>
        <pc:cxnChg chg="mod">
          <ac:chgData name="Kazuyuki WADA" userId="8de5feb3-c25c-4ae9-a5d0-f82d8424e8a4" providerId="ADAL" clId="{78ED0CAA-D2B7-46A0-85F6-869BB95276BA}" dt="2023-03-17T07:10:54.387" v="3534" actId="164"/>
          <ac:cxnSpMkLst>
            <pc:docMk/>
            <pc:sldMk cId="418612916" sldId="491"/>
            <ac:cxnSpMk id="284" creationId="{D2189C9B-97C0-58E2-23DC-E9F33AAC18E2}"/>
          </ac:cxnSpMkLst>
        </pc:cxnChg>
        <pc:cxnChg chg="mod">
          <ac:chgData name="Kazuyuki WADA" userId="8de5feb3-c25c-4ae9-a5d0-f82d8424e8a4" providerId="ADAL" clId="{78ED0CAA-D2B7-46A0-85F6-869BB95276BA}" dt="2023-03-17T07:10:54.387" v="3534" actId="164"/>
          <ac:cxnSpMkLst>
            <pc:docMk/>
            <pc:sldMk cId="418612916" sldId="491"/>
            <ac:cxnSpMk id="289" creationId="{83D77CDA-98AD-E09C-B08A-FF58D03402FC}"/>
          </ac:cxnSpMkLst>
        </pc:cxnChg>
      </pc:sldChg>
      <pc:sldChg chg="modSp add mod">
        <pc:chgData name="Kazuyuki WADA" userId="8de5feb3-c25c-4ae9-a5d0-f82d8424e8a4" providerId="ADAL" clId="{78ED0CAA-D2B7-46A0-85F6-869BB95276BA}" dt="2023-03-17T10:42:08.856" v="7148" actId="1037"/>
        <pc:sldMkLst>
          <pc:docMk/>
          <pc:sldMk cId="2105478703" sldId="492"/>
        </pc:sldMkLst>
        <pc:spChg chg="mod">
          <ac:chgData name="Kazuyuki WADA" userId="8de5feb3-c25c-4ae9-a5d0-f82d8424e8a4" providerId="ADAL" clId="{78ED0CAA-D2B7-46A0-85F6-869BB95276BA}" dt="2023-03-17T10:39:52.216" v="7147" actId="20577"/>
          <ac:spMkLst>
            <pc:docMk/>
            <pc:sldMk cId="2105478703" sldId="492"/>
            <ac:spMk id="2" creationId="{4E7099DE-6954-F661-0C3F-897CD9EEE140}"/>
          </ac:spMkLst>
        </pc:spChg>
        <pc:spChg chg="mod">
          <ac:chgData name="Kazuyuki WADA" userId="8de5feb3-c25c-4ae9-a5d0-f82d8424e8a4" providerId="ADAL" clId="{78ED0CAA-D2B7-46A0-85F6-869BB95276BA}" dt="2023-03-17T07:31:22.619" v="4091" actId="207"/>
          <ac:spMkLst>
            <pc:docMk/>
            <pc:sldMk cId="2105478703" sldId="492"/>
            <ac:spMk id="36" creationId="{C87518E2-9452-FEED-A1A1-FEA32FE8606B}"/>
          </ac:spMkLst>
        </pc:spChg>
        <pc:spChg chg="mod">
          <ac:chgData name="Kazuyuki WADA" userId="8de5feb3-c25c-4ae9-a5d0-f82d8424e8a4" providerId="ADAL" clId="{78ED0CAA-D2B7-46A0-85F6-869BB95276BA}" dt="2023-03-17T07:31:20.008" v="4090" actId="207"/>
          <ac:spMkLst>
            <pc:docMk/>
            <pc:sldMk cId="2105478703" sldId="492"/>
            <ac:spMk id="60" creationId="{079DAC7B-BF93-22AE-39FA-2770B740B68E}"/>
          </ac:spMkLst>
        </pc:spChg>
        <pc:spChg chg="mod">
          <ac:chgData name="Kazuyuki WADA" userId="8de5feb3-c25c-4ae9-a5d0-f82d8424e8a4" providerId="ADAL" clId="{78ED0CAA-D2B7-46A0-85F6-869BB95276BA}" dt="2023-03-17T07:31:16.211" v="4089" actId="1076"/>
          <ac:spMkLst>
            <pc:docMk/>
            <pc:sldMk cId="2105478703" sldId="492"/>
            <ac:spMk id="175" creationId="{1C09DF57-207C-B38C-0C2D-B01113C4642F}"/>
          </ac:spMkLst>
        </pc:spChg>
        <pc:spChg chg="mod">
          <ac:chgData name="Kazuyuki WADA" userId="8de5feb3-c25c-4ae9-a5d0-f82d8424e8a4" providerId="ADAL" clId="{78ED0CAA-D2B7-46A0-85F6-869BB95276BA}" dt="2023-03-17T10:42:08.856" v="7148" actId="1037"/>
          <ac:spMkLst>
            <pc:docMk/>
            <pc:sldMk cId="2105478703" sldId="492"/>
            <ac:spMk id="203" creationId="{05CF3574-6DA8-1D1F-20EA-535987A82071}"/>
          </ac:spMkLst>
        </pc:spChg>
      </pc:sldChg>
      <pc:sldChg chg="addSp delSp modSp add mod">
        <pc:chgData name="Kazuyuki WADA" userId="8de5feb3-c25c-4ae9-a5d0-f82d8424e8a4" providerId="ADAL" clId="{78ED0CAA-D2B7-46A0-85F6-869BB95276BA}" dt="2023-03-17T07:53:52.161" v="4634" actId="1076"/>
        <pc:sldMkLst>
          <pc:docMk/>
          <pc:sldMk cId="2372014528" sldId="493"/>
        </pc:sldMkLst>
        <pc:spChg chg="mod">
          <ac:chgData name="Kazuyuki WADA" userId="8de5feb3-c25c-4ae9-a5d0-f82d8424e8a4" providerId="ADAL" clId="{78ED0CAA-D2B7-46A0-85F6-869BB95276BA}" dt="2023-03-17T07:53:40.034" v="4631" actId="1076"/>
          <ac:spMkLst>
            <pc:docMk/>
            <pc:sldMk cId="2372014528" sldId="493"/>
            <ac:spMk id="2" creationId="{4E7099DE-6954-F661-0C3F-897CD9EEE140}"/>
          </ac:spMkLst>
        </pc:spChg>
        <pc:spChg chg="mod">
          <ac:chgData name="Kazuyuki WADA" userId="8de5feb3-c25c-4ae9-a5d0-f82d8424e8a4" providerId="ADAL" clId="{78ED0CAA-D2B7-46A0-85F6-869BB95276BA}" dt="2023-03-17T07:53:46.926" v="4633" actId="1076"/>
          <ac:spMkLst>
            <pc:docMk/>
            <pc:sldMk cId="2372014528" sldId="493"/>
            <ac:spMk id="3" creationId="{3A2F57C7-F98E-A419-C9FD-BCD15C860021}"/>
          </ac:spMkLst>
        </pc:spChg>
        <pc:spChg chg="mod">
          <ac:chgData name="Kazuyuki WADA" userId="8de5feb3-c25c-4ae9-a5d0-f82d8424e8a4" providerId="ADAL" clId="{78ED0CAA-D2B7-46A0-85F6-869BB95276BA}" dt="2023-03-17T07:53:46.926" v="4633" actId="1076"/>
          <ac:spMkLst>
            <pc:docMk/>
            <pc:sldMk cId="2372014528" sldId="493"/>
            <ac:spMk id="5" creationId="{0CDCDA83-E2B0-8CB4-7462-D9BEB2934C15}"/>
          </ac:spMkLst>
        </pc:spChg>
        <pc:spChg chg="mod">
          <ac:chgData name="Kazuyuki WADA" userId="8de5feb3-c25c-4ae9-a5d0-f82d8424e8a4" providerId="ADAL" clId="{78ED0CAA-D2B7-46A0-85F6-869BB95276BA}" dt="2023-03-17T07:53:46.926" v="4633" actId="1076"/>
          <ac:spMkLst>
            <pc:docMk/>
            <pc:sldMk cId="2372014528" sldId="493"/>
            <ac:spMk id="6" creationId="{370BF77F-41C9-6341-C02D-07CDAFC4AAFD}"/>
          </ac:spMkLst>
        </pc:spChg>
        <pc:spChg chg="mod">
          <ac:chgData name="Kazuyuki WADA" userId="8de5feb3-c25c-4ae9-a5d0-f82d8424e8a4" providerId="ADAL" clId="{78ED0CAA-D2B7-46A0-85F6-869BB95276BA}" dt="2023-03-17T07:53:46.926" v="4633" actId="1076"/>
          <ac:spMkLst>
            <pc:docMk/>
            <pc:sldMk cId="2372014528" sldId="493"/>
            <ac:spMk id="7" creationId="{6966204A-76BA-8632-1778-D4EEF37794CE}"/>
          </ac:spMkLst>
        </pc:spChg>
        <pc:spChg chg="mod">
          <ac:chgData name="Kazuyuki WADA" userId="8de5feb3-c25c-4ae9-a5d0-f82d8424e8a4" providerId="ADAL" clId="{78ED0CAA-D2B7-46A0-85F6-869BB95276BA}" dt="2023-03-17T07:53:46.926" v="4633" actId="1076"/>
          <ac:spMkLst>
            <pc:docMk/>
            <pc:sldMk cId="2372014528" sldId="493"/>
            <ac:spMk id="8" creationId="{AA25FCFC-FDB6-5F68-E2F0-5C85A0EDC03C}"/>
          </ac:spMkLst>
        </pc:spChg>
        <pc:spChg chg="mod">
          <ac:chgData name="Kazuyuki WADA" userId="8de5feb3-c25c-4ae9-a5d0-f82d8424e8a4" providerId="ADAL" clId="{78ED0CAA-D2B7-46A0-85F6-869BB95276BA}" dt="2023-03-17T07:53:46.926" v="4633" actId="1076"/>
          <ac:spMkLst>
            <pc:docMk/>
            <pc:sldMk cId="2372014528" sldId="493"/>
            <ac:spMk id="9" creationId="{CA348B71-C40A-B95F-245A-902E0F6AC43A}"/>
          </ac:spMkLst>
        </pc:spChg>
        <pc:spChg chg="mod">
          <ac:chgData name="Kazuyuki WADA" userId="8de5feb3-c25c-4ae9-a5d0-f82d8424e8a4" providerId="ADAL" clId="{78ED0CAA-D2B7-46A0-85F6-869BB95276BA}" dt="2023-03-17T07:53:46.926" v="4633" actId="1076"/>
          <ac:spMkLst>
            <pc:docMk/>
            <pc:sldMk cId="2372014528" sldId="493"/>
            <ac:spMk id="10" creationId="{C940D52C-B680-B4A5-6937-64650C40506E}"/>
          </ac:spMkLst>
        </pc:spChg>
        <pc:spChg chg="mod">
          <ac:chgData name="Kazuyuki WADA" userId="8de5feb3-c25c-4ae9-a5d0-f82d8424e8a4" providerId="ADAL" clId="{78ED0CAA-D2B7-46A0-85F6-869BB95276BA}" dt="2023-03-17T07:53:46.926" v="4633" actId="1076"/>
          <ac:spMkLst>
            <pc:docMk/>
            <pc:sldMk cId="2372014528" sldId="493"/>
            <ac:spMk id="11" creationId="{7EEFE926-440E-F593-BCF7-8DBD445F7EC3}"/>
          </ac:spMkLst>
        </pc:spChg>
        <pc:spChg chg="mod">
          <ac:chgData name="Kazuyuki WADA" userId="8de5feb3-c25c-4ae9-a5d0-f82d8424e8a4" providerId="ADAL" clId="{78ED0CAA-D2B7-46A0-85F6-869BB95276BA}" dt="2023-03-17T07:53:46.926" v="4633" actId="1076"/>
          <ac:spMkLst>
            <pc:docMk/>
            <pc:sldMk cId="2372014528" sldId="493"/>
            <ac:spMk id="12" creationId="{26287487-5E77-7953-C3E9-D7D0C2C601A5}"/>
          </ac:spMkLst>
        </pc:spChg>
        <pc:spChg chg="mod">
          <ac:chgData name="Kazuyuki WADA" userId="8de5feb3-c25c-4ae9-a5d0-f82d8424e8a4" providerId="ADAL" clId="{78ED0CAA-D2B7-46A0-85F6-869BB95276BA}" dt="2023-03-17T07:53:46.926" v="4633" actId="1076"/>
          <ac:spMkLst>
            <pc:docMk/>
            <pc:sldMk cId="2372014528" sldId="493"/>
            <ac:spMk id="13" creationId="{C085A2E9-D687-0A74-543E-18D42DB3B7DC}"/>
          </ac:spMkLst>
        </pc:spChg>
        <pc:spChg chg="mod">
          <ac:chgData name="Kazuyuki WADA" userId="8de5feb3-c25c-4ae9-a5d0-f82d8424e8a4" providerId="ADAL" clId="{78ED0CAA-D2B7-46A0-85F6-869BB95276BA}" dt="2023-03-17T07:53:46.926" v="4633" actId="1076"/>
          <ac:spMkLst>
            <pc:docMk/>
            <pc:sldMk cId="2372014528" sldId="493"/>
            <ac:spMk id="15" creationId="{1CD6817E-72C2-3CE5-68AD-CBF497EC4946}"/>
          </ac:spMkLst>
        </pc:spChg>
        <pc:spChg chg="mod">
          <ac:chgData name="Kazuyuki WADA" userId="8de5feb3-c25c-4ae9-a5d0-f82d8424e8a4" providerId="ADAL" clId="{78ED0CAA-D2B7-46A0-85F6-869BB95276BA}" dt="2023-03-17T07:53:46.926" v="4633" actId="1076"/>
          <ac:spMkLst>
            <pc:docMk/>
            <pc:sldMk cId="2372014528" sldId="493"/>
            <ac:spMk id="17" creationId="{78224CA5-136E-F8AE-012A-BFC642FA8614}"/>
          </ac:spMkLst>
        </pc:spChg>
        <pc:spChg chg="mod">
          <ac:chgData name="Kazuyuki WADA" userId="8de5feb3-c25c-4ae9-a5d0-f82d8424e8a4" providerId="ADAL" clId="{78ED0CAA-D2B7-46A0-85F6-869BB95276BA}" dt="2023-03-17T07:53:46.926" v="4633" actId="1076"/>
          <ac:spMkLst>
            <pc:docMk/>
            <pc:sldMk cId="2372014528" sldId="493"/>
            <ac:spMk id="21" creationId="{0FB92CC0-F966-5912-D198-5B35BCFD753D}"/>
          </ac:spMkLst>
        </pc:spChg>
        <pc:spChg chg="mod">
          <ac:chgData name="Kazuyuki WADA" userId="8de5feb3-c25c-4ae9-a5d0-f82d8424e8a4" providerId="ADAL" clId="{78ED0CAA-D2B7-46A0-85F6-869BB95276BA}" dt="2023-03-17T07:53:46.926" v="4633" actId="1076"/>
          <ac:spMkLst>
            <pc:docMk/>
            <pc:sldMk cId="2372014528" sldId="493"/>
            <ac:spMk id="24" creationId="{7EA78BB2-CD5B-7E56-B812-6DEB7B4F37F0}"/>
          </ac:spMkLst>
        </pc:spChg>
        <pc:spChg chg="mod">
          <ac:chgData name="Kazuyuki WADA" userId="8de5feb3-c25c-4ae9-a5d0-f82d8424e8a4" providerId="ADAL" clId="{78ED0CAA-D2B7-46A0-85F6-869BB95276BA}" dt="2023-03-17T07:53:46.926" v="4633" actId="1076"/>
          <ac:spMkLst>
            <pc:docMk/>
            <pc:sldMk cId="2372014528" sldId="493"/>
            <ac:spMk id="25" creationId="{896AFB7A-15E6-2A1A-7171-314F61218B20}"/>
          </ac:spMkLst>
        </pc:spChg>
        <pc:spChg chg="mod">
          <ac:chgData name="Kazuyuki WADA" userId="8de5feb3-c25c-4ae9-a5d0-f82d8424e8a4" providerId="ADAL" clId="{78ED0CAA-D2B7-46A0-85F6-869BB95276BA}" dt="2023-03-17T07:53:46.926" v="4633" actId="1076"/>
          <ac:spMkLst>
            <pc:docMk/>
            <pc:sldMk cId="2372014528" sldId="493"/>
            <ac:spMk id="26" creationId="{7B197BDD-95A7-A136-6722-BF980B1108B6}"/>
          </ac:spMkLst>
        </pc:spChg>
        <pc:spChg chg="add mod">
          <ac:chgData name="Kazuyuki WADA" userId="8de5feb3-c25c-4ae9-a5d0-f82d8424e8a4" providerId="ADAL" clId="{78ED0CAA-D2B7-46A0-85F6-869BB95276BA}" dt="2023-03-17T07:53:46.926" v="4633" actId="1076"/>
          <ac:spMkLst>
            <pc:docMk/>
            <pc:sldMk cId="2372014528" sldId="493"/>
            <ac:spMk id="33" creationId="{25FFD1DE-6A76-CA49-90A6-318814EF0F56}"/>
          </ac:spMkLst>
        </pc:spChg>
        <pc:spChg chg="mod">
          <ac:chgData name="Kazuyuki WADA" userId="8de5feb3-c25c-4ae9-a5d0-f82d8424e8a4" providerId="ADAL" clId="{78ED0CAA-D2B7-46A0-85F6-869BB95276BA}" dt="2023-03-17T07:53:46.926" v="4633" actId="1076"/>
          <ac:spMkLst>
            <pc:docMk/>
            <pc:sldMk cId="2372014528" sldId="493"/>
            <ac:spMk id="34" creationId="{234C86BD-6A01-2A80-9487-19C03A9B7EC8}"/>
          </ac:spMkLst>
        </pc:spChg>
        <pc:spChg chg="add mod">
          <ac:chgData name="Kazuyuki WADA" userId="8de5feb3-c25c-4ae9-a5d0-f82d8424e8a4" providerId="ADAL" clId="{78ED0CAA-D2B7-46A0-85F6-869BB95276BA}" dt="2023-03-17T07:53:46.926" v="4633" actId="1076"/>
          <ac:spMkLst>
            <pc:docMk/>
            <pc:sldMk cId="2372014528" sldId="493"/>
            <ac:spMk id="36" creationId="{8345D3C7-00EA-A15B-CA28-157A706514E8}"/>
          </ac:spMkLst>
        </pc:spChg>
        <pc:spChg chg="mod">
          <ac:chgData name="Kazuyuki WADA" userId="8de5feb3-c25c-4ae9-a5d0-f82d8424e8a4" providerId="ADAL" clId="{78ED0CAA-D2B7-46A0-85F6-869BB95276BA}" dt="2023-03-17T07:53:46.926" v="4633" actId="1076"/>
          <ac:spMkLst>
            <pc:docMk/>
            <pc:sldMk cId="2372014528" sldId="493"/>
            <ac:spMk id="37" creationId="{DA407E83-9B85-2FE5-A860-25294D4BAB01}"/>
          </ac:spMkLst>
        </pc:spChg>
        <pc:spChg chg="mod">
          <ac:chgData name="Kazuyuki WADA" userId="8de5feb3-c25c-4ae9-a5d0-f82d8424e8a4" providerId="ADAL" clId="{78ED0CAA-D2B7-46A0-85F6-869BB95276BA}" dt="2023-03-17T07:53:46.926" v="4633" actId="1076"/>
          <ac:spMkLst>
            <pc:docMk/>
            <pc:sldMk cId="2372014528" sldId="493"/>
            <ac:spMk id="38" creationId="{4A81DC84-FF99-44C3-30FF-6E06DD37D72A}"/>
          </ac:spMkLst>
        </pc:spChg>
        <pc:spChg chg="mod">
          <ac:chgData name="Kazuyuki WADA" userId="8de5feb3-c25c-4ae9-a5d0-f82d8424e8a4" providerId="ADAL" clId="{78ED0CAA-D2B7-46A0-85F6-869BB95276BA}" dt="2023-03-17T07:53:46.926" v="4633" actId="1076"/>
          <ac:spMkLst>
            <pc:docMk/>
            <pc:sldMk cId="2372014528" sldId="493"/>
            <ac:spMk id="40" creationId="{26746E94-B487-11EA-302C-58D13C081F2C}"/>
          </ac:spMkLst>
        </pc:spChg>
        <pc:spChg chg="mod">
          <ac:chgData name="Kazuyuki WADA" userId="8de5feb3-c25c-4ae9-a5d0-f82d8424e8a4" providerId="ADAL" clId="{78ED0CAA-D2B7-46A0-85F6-869BB95276BA}" dt="2023-03-17T07:53:46.926" v="4633" actId="1076"/>
          <ac:spMkLst>
            <pc:docMk/>
            <pc:sldMk cId="2372014528" sldId="493"/>
            <ac:spMk id="41" creationId="{0B0EC701-AE48-FDC4-34FA-DD567455E2B1}"/>
          </ac:spMkLst>
        </pc:spChg>
        <pc:spChg chg="mod">
          <ac:chgData name="Kazuyuki WADA" userId="8de5feb3-c25c-4ae9-a5d0-f82d8424e8a4" providerId="ADAL" clId="{78ED0CAA-D2B7-46A0-85F6-869BB95276BA}" dt="2023-03-17T07:53:46.926" v="4633" actId="1076"/>
          <ac:spMkLst>
            <pc:docMk/>
            <pc:sldMk cId="2372014528" sldId="493"/>
            <ac:spMk id="42" creationId="{F17A34B6-E43A-A01F-17E4-47EA68EBE4FB}"/>
          </ac:spMkLst>
        </pc:spChg>
        <pc:spChg chg="mod">
          <ac:chgData name="Kazuyuki WADA" userId="8de5feb3-c25c-4ae9-a5d0-f82d8424e8a4" providerId="ADAL" clId="{78ED0CAA-D2B7-46A0-85F6-869BB95276BA}" dt="2023-03-17T07:53:46.926" v="4633" actId="1076"/>
          <ac:spMkLst>
            <pc:docMk/>
            <pc:sldMk cId="2372014528" sldId="493"/>
            <ac:spMk id="43" creationId="{A8E75825-2833-D0D1-4739-534E563D0283}"/>
          </ac:spMkLst>
        </pc:spChg>
        <pc:spChg chg="mod">
          <ac:chgData name="Kazuyuki WADA" userId="8de5feb3-c25c-4ae9-a5d0-f82d8424e8a4" providerId="ADAL" clId="{78ED0CAA-D2B7-46A0-85F6-869BB95276BA}" dt="2023-03-17T07:53:46.926" v="4633" actId="1076"/>
          <ac:spMkLst>
            <pc:docMk/>
            <pc:sldMk cId="2372014528" sldId="493"/>
            <ac:spMk id="44" creationId="{102A4588-73BA-834C-87BD-401969832CC0}"/>
          </ac:spMkLst>
        </pc:spChg>
        <pc:spChg chg="mod">
          <ac:chgData name="Kazuyuki WADA" userId="8de5feb3-c25c-4ae9-a5d0-f82d8424e8a4" providerId="ADAL" clId="{78ED0CAA-D2B7-46A0-85F6-869BB95276BA}" dt="2023-03-17T07:53:46.926" v="4633" actId="1076"/>
          <ac:spMkLst>
            <pc:docMk/>
            <pc:sldMk cId="2372014528" sldId="493"/>
            <ac:spMk id="45" creationId="{64C6FCC9-A7F0-653F-76D6-682C2DF70D43}"/>
          </ac:spMkLst>
        </pc:spChg>
        <pc:spChg chg="mod">
          <ac:chgData name="Kazuyuki WADA" userId="8de5feb3-c25c-4ae9-a5d0-f82d8424e8a4" providerId="ADAL" clId="{78ED0CAA-D2B7-46A0-85F6-869BB95276BA}" dt="2023-03-17T07:53:46.926" v="4633" actId="1076"/>
          <ac:spMkLst>
            <pc:docMk/>
            <pc:sldMk cId="2372014528" sldId="493"/>
            <ac:spMk id="47" creationId="{348CD188-A10A-4987-13FF-8DCA848E585F}"/>
          </ac:spMkLst>
        </pc:spChg>
        <pc:spChg chg="mod">
          <ac:chgData name="Kazuyuki WADA" userId="8de5feb3-c25c-4ae9-a5d0-f82d8424e8a4" providerId="ADAL" clId="{78ED0CAA-D2B7-46A0-85F6-869BB95276BA}" dt="2023-03-17T07:53:46.926" v="4633" actId="1076"/>
          <ac:spMkLst>
            <pc:docMk/>
            <pc:sldMk cId="2372014528" sldId="493"/>
            <ac:spMk id="48" creationId="{0882595F-9726-8B40-FFAC-5F4D7EDEE08E}"/>
          </ac:spMkLst>
        </pc:spChg>
        <pc:spChg chg="mod">
          <ac:chgData name="Kazuyuki WADA" userId="8de5feb3-c25c-4ae9-a5d0-f82d8424e8a4" providerId="ADAL" clId="{78ED0CAA-D2B7-46A0-85F6-869BB95276BA}" dt="2023-03-17T07:53:46.926" v="4633" actId="1076"/>
          <ac:spMkLst>
            <pc:docMk/>
            <pc:sldMk cId="2372014528" sldId="493"/>
            <ac:spMk id="49" creationId="{F110BA06-B7CB-DB3B-0192-08E128B5F227}"/>
          </ac:spMkLst>
        </pc:spChg>
        <pc:spChg chg="mod">
          <ac:chgData name="Kazuyuki WADA" userId="8de5feb3-c25c-4ae9-a5d0-f82d8424e8a4" providerId="ADAL" clId="{78ED0CAA-D2B7-46A0-85F6-869BB95276BA}" dt="2023-03-17T07:53:46.926" v="4633" actId="1076"/>
          <ac:spMkLst>
            <pc:docMk/>
            <pc:sldMk cId="2372014528" sldId="493"/>
            <ac:spMk id="50" creationId="{12654D3D-2C36-7F73-C89B-D7CEE354F87B}"/>
          </ac:spMkLst>
        </pc:spChg>
        <pc:spChg chg="mod">
          <ac:chgData name="Kazuyuki WADA" userId="8de5feb3-c25c-4ae9-a5d0-f82d8424e8a4" providerId="ADAL" clId="{78ED0CAA-D2B7-46A0-85F6-869BB95276BA}" dt="2023-03-17T07:53:46.926" v="4633" actId="1076"/>
          <ac:spMkLst>
            <pc:docMk/>
            <pc:sldMk cId="2372014528" sldId="493"/>
            <ac:spMk id="51" creationId="{A5F253A7-C7E0-0F2A-8E35-17CB7414AB74}"/>
          </ac:spMkLst>
        </pc:spChg>
        <pc:spChg chg="mod">
          <ac:chgData name="Kazuyuki WADA" userId="8de5feb3-c25c-4ae9-a5d0-f82d8424e8a4" providerId="ADAL" clId="{78ED0CAA-D2B7-46A0-85F6-869BB95276BA}" dt="2023-03-17T07:53:46.926" v="4633" actId="1076"/>
          <ac:spMkLst>
            <pc:docMk/>
            <pc:sldMk cId="2372014528" sldId="493"/>
            <ac:spMk id="53" creationId="{F63AA12E-BE78-08B0-4F2C-2881563D5457}"/>
          </ac:spMkLst>
        </pc:spChg>
        <pc:spChg chg="mod">
          <ac:chgData name="Kazuyuki WADA" userId="8de5feb3-c25c-4ae9-a5d0-f82d8424e8a4" providerId="ADAL" clId="{78ED0CAA-D2B7-46A0-85F6-869BB95276BA}" dt="2023-03-17T07:53:46.926" v="4633" actId="1076"/>
          <ac:spMkLst>
            <pc:docMk/>
            <pc:sldMk cId="2372014528" sldId="493"/>
            <ac:spMk id="54" creationId="{05B975AF-2576-465F-8C38-E3F2BE30B65A}"/>
          </ac:spMkLst>
        </pc:spChg>
        <pc:spChg chg="mod">
          <ac:chgData name="Kazuyuki WADA" userId="8de5feb3-c25c-4ae9-a5d0-f82d8424e8a4" providerId="ADAL" clId="{78ED0CAA-D2B7-46A0-85F6-869BB95276BA}" dt="2023-03-17T07:53:46.926" v="4633" actId="1076"/>
          <ac:spMkLst>
            <pc:docMk/>
            <pc:sldMk cId="2372014528" sldId="493"/>
            <ac:spMk id="55" creationId="{6DEA79F7-B732-D30C-95AE-D48DCD874E5A}"/>
          </ac:spMkLst>
        </pc:spChg>
        <pc:spChg chg="mod">
          <ac:chgData name="Kazuyuki WADA" userId="8de5feb3-c25c-4ae9-a5d0-f82d8424e8a4" providerId="ADAL" clId="{78ED0CAA-D2B7-46A0-85F6-869BB95276BA}" dt="2023-03-17T07:53:46.926" v="4633" actId="1076"/>
          <ac:spMkLst>
            <pc:docMk/>
            <pc:sldMk cId="2372014528" sldId="493"/>
            <ac:spMk id="56" creationId="{36D062DC-DEB4-55A9-798D-66209DF7CF29}"/>
          </ac:spMkLst>
        </pc:spChg>
        <pc:spChg chg="mod">
          <ac:chgData name="Kazuyuki WADA" userId="8de5feb3-c25c-4ae9-a5d0-f82d8424e8a4" providerId="ADAL" clId="{78ED0CAA-D2B7-46A0-85F6-869BB95276BA}" dt="2023-03-17T07:53:46.926" v="4633" actId="1076"/>
          <ac:spMkLst>
            <pc:docMk/>
            <pc:sldMk cId="2372014528" sldId="493"/>
            <ac:spMk id="60" creationId="{079DAC7B-BF93-22AE-39FA-2770B740B68E}"/>
          </ac:spMkLst>
        </pc:spChg>
        <pc:spChg chg="mod">
          <ac:chgData name="Kazuyuki WADA" userId="8de5feb3-c25c-4ae9-a5d0-f82d8424e8a4" providerId="ADAL" clId="{78ED0CAA-D2B7-46A0-85F6-869BB95276BA}" dt="2023-03-17T07:53:46.926" v="4633" actId="1076"/>
          <ac:spMkLst>
            <pc:docMk/>
            <pc:sldMk cId="2372014528" sldId="493"/>
            <ac:spMk id="61" creationId="{CCFF2D3D-6A41-A1DC-F56C-91E844C67F6A}"/>
          </ac:spMkLst>
        </pc:spChg>
        <pc:spChg chg="mod">
          <ac:chgData name="Kazuyuki WADA" userId="8de5feb3-c25c-4ae9-a5d0-f82d8424e8a4" providerId="ADAL" clId="{78ED0CAA-D2B7-46A0-85F6-869BB95276BA}" dt="2023-03-17T07:53:46.926" v="4633" actId="1076"/>
          <ac:spMkLst>
            <pc:docMk/>
            <pc:sldMk cId="2372014528" sldId="493"/>
            <ac:spMk id="63" creationId="{238B55F5-6180-7A89-FC72-79C1CAB40BA2}"/>
          </ac:spMkLst>
        </pc:spChg>
        <pc:spChg chg="mod">
          <ac:chgData name="Kazuyuki WADA" userId="8de5feb3-c25c-4ae9-a5d0-f82d8424e8a4" providerId="ADAL" clId="{78ED0CAA-D2B7-46A0-85F6-869BB95276BA}" dt="2023-03-17T07:53:46.926" v="4633" actId="1076"/>
          <ac:spMkLst>
            <pc:docMk/>
            <pc:sldMk cId="2372014528" sldId="493"/>
            <ac:spMk id="64" creationId="{D68B09C0-9E38-377C-5E27-F04543004DCB}"/>
          </ac:spMkLst>
        </pc:spChg>
        <pc:spChg chg="mod">
          <ac:chgData name="Kazuyuki WADA" userId="8de5feb3-c25c-4ae9-a5d0-f82d8424e8a4" providerId="ADAL" clId="{78ED0CAA-D2B7-46A0-85F6-869BB95276BA}" dt="2023-03-17T07:53:46.926" v="4633" actId="1076"/>
          <ac:spMkLst>
            <pc:docMk/>
            <pc:sldMk cId="2372014528" sldId="493"/>
            <ac:spMk id="65" creationId="{714128A8-8935-B251-4BE7-0C9F9B05E504}"/>
          </ac:spMkLst>
        </pc:spChg>
        <pc:spChg chg="mod">
          <ac:chgData name="Kazuyuki WADA" userId="8de5feb3-c25c-4ae9-a5d0-f82d8424e8a4" providerId="ADAL" clId="{78ED0CAA-D2B7-46A0-85F6-869BB95276BA}" dt="2023-03-17T07:53:46.926" v="4633" actId="1076"/>
          <ac:spMkLst>
            <pc:docMk/>
            <pc:sldMk cId="2372014528" sldId="493"/>
            <ac:spMk id="66" creationId="{A7602B7B-D22E-9E3A-455E-09D0D2B8EF9D}"/>
          </ac:spMkLst>
        </pc:spChg>
        <pc:spChg chg="mod">
          <ac:chgData name="Kazuyuki WADA" userId="8de5feb3-c25c-4ae9-a5d0-f82d8424e8a4" providerId="ADAL" clId="{78ED0CAA-D2B7-46A0-85F6-869BB95276BA}" dt="2023-03-17T07:53:46.926" v="4633" actId="1076"/>
          <ac:spMkLst>
            <pc:docMk/>
            <pc:sldMk cId="2372014528" sldId="493"/>
            <ac:spMk id="67" creationId="{D2F779C6-3040-FAA6-EA0F-5D88F8786467}"/>
          </ac:spMkLst>
        </pc:spChg>
        <pc:spChg chg="mod">
          <ac:chgData name="Kazuyuki WADA" userId="8de5feb3-c25c-4ae9-a5d0-f82d8424e8a4" providerId="ADAL" clId="{78ED0CAA-D2B7-46A0-85F6-869BB95276BA}" dt="2023-03-17T07:53:46.926" v="4633" actId="1076"/>
          <ac:spMkLst>
            <pc:docMk/>
            <pc:sldMk cId="2372014528" sldId="493"/>
            <ac:spMk id="68" creationId="{76E96F96-C39C-0E7D-7F0F-9D933B906526}"/>
          </ac:spMkLst>
        </pc:spChg>
        <pc:spChg chg="mod">
          <ac:chgData name="Kazuyuki WADA" userId="8de5feb3-c25c-4ae9-a5d0-f82d8424e8a4" providerId="ADAL" clId="{78ED0CAA-D2B7-46A0-85F6-869BB95276BA}" dt="2023-03-17T07:53:46.926" v="4633" actId="1076"/>
          <ac:spMkLst>
            <pc:docMk/>
            <pc:sldMk cId="2372014528" sldId="493"/>
            <ac:spMk id="69" creationId="{9783C510-5462-FFC9-42D6-515D1E3EBDF6}"/>
          </ac:spMkLst>
        </pc:spChg>
        <pc:spChg chg="mod">
          <ac:chgData name="Kazuyuki WADA" userId="8de5feb3-c25c-4ae9-a5d0-f82d8424e8a4" providerId="ADAL" clId="{78ED0CAA-D2B7-46A0-85F6-869BB95276BA}" dt="2023-03-17T07:53:46.926" v="4633" actId="1076"/>
          <ac:spMkLst>
            <pc:docMk/>
            <pc:sldMk cId="2372014528" sldId="493"/>
            <ac:spMk id="70" creationId="{428424DB-1C9D-8FEE-5FDC-7916A610EC5A}"/>
          </ac:spMkLst>
        </pc:spChg>
        <pc:spChg chg="mod">
          <ac:chgData name="Kazuyuki WADA" userId="8de5feb3-c25c-4ae9-a5d0-f82d8424e8a4" providerId="ADAL" clId="{78ED0CAA-D2B7-46A0-85F6-869BB95276BA}" dt="2023-03-17T07:53:46.926" v="4633" actId="1076"/>
          <ac:spMkLst>
            <pc:docMk/>
            <pc:sldMk cId="2372014528" sldId="493"/>
            <ac:spMk id="71" creationId="{03C94168-DAA7-374F-2BB2-324F060AA1C0}"/>
          </ac:spMkLst>
        </pc:spChg>
        <pc:spChg chg="mod">
          <ac:chgData name="Kazuyuki WADA" userId="8de5feb3-c25c-4ae9-a5d0-f82d8424e8a4" providerId="ADAL" clId="{78ED0CAA-D2B7-46A0-85F6-869BB95276BA}" dt="2023-03-17T07:53:46.926" v="4633" actId="1076"/>
          <ac:spMkLst>
            <pc:docMk/>
            <pc:sldMk cId="2372014528" sldId="493"/>
            <ac:spMk id="72" creationId="{B75C121F-79D1-283E-1A2D-A61DE6099C13}"/>
          </ac:spMkLst>
        </pc:spChg>
        <pc:spChg chg="mod">
          <ac:chgData name="Kazuyuki WADA" userId="8de5feb3-c25c-4ae9-a5d0-f82d8424e8a4" providerId="ADAL" clId="{78ED0CAA-D2B7-46A0-85F6-869BB95276BA}" dt="2023-03-17T07:53:46.926" v="4633" actId="1076"/>
          <ac:spMkLst>
            <pc:docMk/>
            <pc:sldMk cId="2372014528" sldId="493"/>
            <ac:spMk id="73" creationId="{40C6E24F-AC7D-D664-D377-F41CD789A953}"/>
          </ac:spMkLst>
        </pc:spChg>
        <pc:spChg chg="mod">
          <ac:chgData name="Kazuyuki WADA" userId="8de5feb3-c25c-4ae9-a5d0-f82d8424e8a4" providerId="ADAL" clId="{78ED0CAA-D2B7-46A0-85F6-869BB95276BA}" dt="2023-03-17T07:53:46.926" v="4633" actId="1076"/>
          <ac:spMkLst>
            <pc:docMk/>
            <pc:sldMk cId="2372014528" sldId="493"/>
            <ac:spMk id="79" creationId="{F28ABB05-EAA1-5368-80AF-3A9F1A86AB08}"/>
          </ac:spMkLst>
        </pc:spChg>
        <pc:spChg chg="mod">
          <ac:chgData name="Kazuyuki WADA" userId="8de5feb3-c25c-4ae9-a5d0-f82d8424e8a4" providerId="ADAL" clId="{78ED0CAA-D2B7-46A0-85F6-869BB95276BA}" dt="2023-03-17T07:53:46.926" v="4633" actId="1076"/>
          <ac:spMkLst>
            <pc:docMk/>
            <pc:sldMk cId="2372014528" sldId="493"/>
            <ac:spMk id="80" creationId="{685E4A20-17A5-0396-B9D3-7F44040E176C}"/>
          </ac:spMkLst>
        </pc:spChg>
        <pc:spChg chg="mod">
          <ac:chgData name="Kazuyuki WADA" userId="8de5feb3-c25c-4ae9-a5d0-f82d8424e8a4" providerId="ADAL" clId="{78ED0CAA-D2B7-46A0-85F6-869BB95276BA}" dt="2023-03-17T07:53:46.926" v="4633" actId="1076"/>
          <ac:spMkLst>
            <pc:docMk/>
            <pc:sldMk cId="2372014528" sldId="493"/>
            <ac:spMk id="81" creationId="{18D4D9C8-551F-7535-C8B6-92840E913B23}"/>
          </ac:spMkLst>
        </pc:spChg>
        <pc:spChg chg="mod">
          <ac:chgData name="Kazuyuki WADA" userId="8de5feb3-c25c-4ae9-a5d0-f82d8424e8a4" providerId="ADAL" clId="{78ED0CAA-D2B7-46A0-85F6-869BB95276BA}" dt="2023-03-17T07:53:46.926" v="4633" actId="1076"/>
          <ac:spMkLst>
            <pc:docMk/>
            <pc:sldMk cId="2372014528" sldId="493"/>
            <ac:spMk id="82" creationId="{56F82EAC-8E5A-2A70-6874-BF7FE942493E}"/>
          </ac:spMkLst>
        </pc:spChg>
        <pc:spChg chg="mod">
          <ac:chgData name="Kazuyuki WADA" userId="8de5feb3-c25c-4ae9-a5d0-f82d8424e8a4" providerId="ADAL" clId="{78ED0CAA-D2B7-46A0-85F6-869BB95276BA}" dt="2023-03-17T07:53:46.926" v="4633" actId="1076"/>
          <ac:spMkLst>
            <pc:docMk/>
            <pc:sldMk cId="2372014528" sldId="493"/>
            <ac:spMk id="84" creationId="{8EF5FE93-AA48-010F-551E-C7B9149CBEE2}"/>
          </ac:spMkLst>
        </pc:spChg>
        <pc:spChg chg="mod">
          <ac:chgData name="Kazuyuki WADA" userId="8de5feb3-c25c-4ae9-a5d0-f82d8424e8a4" providerId="ADAL" clId="{78ED0CAA-D2B7-46A0-85F6-869BB95276BA}" dt="2023-03-17T07:53:46.926" v="4633" actId="1076"/>
          <ac:spMkLst>
            <pc:docMk/>
            <pc:sldMk cId="2372014528" sldId="493"/>
            <ac:spMk id="85" creationId="{99AC1860-6F96-1732-22EC-F5C9792FB9A0}"/>
          </ac:spMkLst>
        </pc:spChg>
        <pc:spChg chg="mod">
          <ac:chgData name="Kazuyuki WADA" userId="8de5feb3-c25c-4ae9-a5d0-f82d8424e8a4" providerId="ADAL" clId="{78ED0CAA-D2B7-46A0-85F6-869BB95276BA}" dt="2023-03-17T07:53:46.926" v="4633" actId="1076"/>
          <ac:spMkLst>
            <pc:docMk/>
            <pc:sldMk cId="2372014528" sldId="493"/>
            <ac:spMk id="86" creationId="{A165746E-C1E8-894D-8803-173284A61D03}"/>
          </ac:spMkLst>
        </pc:spChg>
        <pc:spChg chg="mod">
          <ac:chgData name="Kazuyuki WADA" userId="8de5feb3-c25c-4ae9-a5d0-f82d8424e8a4" providerId="ADAL" clId="{78ED0CAA-D2B7-46A0-85F6-869BB95276BA}" dt="2023-03-17T07:53:46.926" v="4633" actId="1076"/>
          <ac:spMkLst>
            <pc:docMk/>
            <pc:sldMk cId="2372014528" sldId="493"/>
            <ac:spMk id="87" creationId="{D42B7B84-26F8-B43A-B029-CEB87FA2D5EB}"/>
          </ac:spMkLst>
        </pc:spChg>
        <pc:spChg chg="mod">
          <ac:chgData name="Kazuyuki WADA" userId="8de5feb3-c25c-4ae9-a5d0-f82d8424e8a4" providerId="ADAL" clId="{78ED0CAA-D2B7-46A0-85F6-869BB95276BA}" dt="2023-03-17T07:53:46.926" v="4633" actId="1076"/>
          <ac:spMkLst>
            <pc:docMk/>
            <pc:sldMk cId="2372014528" sldId="493"/>
            <ac:spMk id="88" creationId="{A82355FD-0FAB-08A6-ED06-D35F06CBD2A7}"/>
          </ac:spMkLst>
        </pc:spChg>
        <pc:spChg chg="mod">
          <ac:chgData name="Kazuyuki WADA" userId="8de5feb3-c25c-4ae9-a5d0-f82d8424e8a4" providerId="ADAL" clId="{78ED0CAA-D2B7-46A0-85F6-869BB95276BA}" dt="2023-03-17T07:53:46.926" v="4633" actId="1076"/>
          <ac:spMkLst>
            <pc:docMk/>
            <pc:sldMk cId="2372014528" sldId="493"/>
            <ac:spMk id="90" creationId="{C7D6BC0B-7140-D414-D48D-80396C22B96D}"/>
          </ac:spMkLst>
        </pc:spChg>
        <pc:spChg chg="mod">
          <ac:chgData name="Kazuyuki WADA" userId="8de5feb3-c25c-4ae9-a5d0-f82d8424e8a4" providerId="ADAL" clId="{78ED0CAA-D2B7-46A0-85F6-869BB95276BA}" dt="2023-03-17T07:53:46.926" v="4633" actId="1076"/>
          <ac:spMkLst>
            <pc:docMk/>
            <pc:sldMk cId="2372014528" sldId="493"/>
            <ac:spMk id="91" creationId="{E55DEBF1-A299-1B1D-1986-9B68684059E1}"/>
          </ac:spMkLst>
        </pc:spChg>
        <pc:spChg chg="mod">
          <ac:chgData name="Kazuyuki WADA" userId="8de5feb3-c25c-4ae9-a5d0-f82d8424e8a4" providerId="ADAL" clId="{78ED0CAA-D2B7-46A0-85F6-869BB95276BA}" dt="2023-03-17T07:53:46.926" v="4633" actId="1076"/>
          <ac:spMkLst>
            <pc:docMk/>
            <pc:sldMk cId="2372014528" sldId="493"/>
            <ac:spMk id="92" creationId="{A8565CEE-94FB-1FDE-46A3-F0FDCDF79D26}"/>
          </ac:spMkLst>
        </pc:spChg>
        <pc:spChg chg="mod">
          <ac:chgData name="Kazuyuki WADA" userId="8de5feb3-c25c-4ae9-a5d0-f82d8424e8a4" providerId="ADAL" clId="{78ED0CAA-D2B7-46A0-85F6-869BB95276BA}" dt="2023-03-17T07:53:46.926" v="4633" actId="1076"/>
          <ac:spMkLst>
            <pc:docMk/>
            <pc:sldMk cId="2372014528" sldId="493"/>
            <ac:spMk id="93" creationId="{D7F91ACB-AFD7-BD75-70EB-93E6FD288020}"/>
          </ac:spMkLst>
        </pc:spChg>
        <pc:spChg chg="mod">
          <ac:chgData name="Kazuyuki WADA" userId="8de5feb3-c25c-4ae9-a5d0-f82d8424e8a4" providerId="ADAL" clId="{78ED0CAA-D2B7-46A0-85F6-869BB95276BA}" dt="2023-03-17T07:53:46.926" v="4633" actId="1076"/>
          <ac:spMkLst>
            <pc:docMk/>
            <pc:sldMk cId="2372014528" sldId="493"/>
            <ac:spMk id="94" creationId="{6DA1FE97-6D29-37BA-B72D-36EAC3887138}"/>
          </ac:spMkLst>
        </pc:spChg>
        <pc:spChg chg="mod">
          <ac:chgData name="Kazuyuki WADA" userId="8de5feb3-c25c-4ae9-a5d0-f82d8424e8a4" providerId="ADAL" clId="{78ED0CAA-D2B7-46A0-85F6-869BB95276BA}" dt="2023-03-17T07:53:46.926" v="4633" actId="1076"/>
          <ac:spMkLst>
            <pc:docMk/>
            <pc:sldMk cId="2372014528" sldId="493"/>
            <ac:spMk id="97" creationId="{69D07250-04AE-326B-2F1D-86F61C2621F2}"/>
          </ac:spMkLst>
        </pc:spChg>
        <pc:spChg chg="mod">
          <ac:chgData name="Kazuyuki WADA" userId="8de5feb3-c25c-4ae9-a5d0-f82d8424e8a4" providerId="ADAL" clId="{78ED0CAA-D2B7-46A0-85F6-869BB95276BA}" dt="2023-03-17T07:53:46.926" v="4633" actId="1076"/>
          <ac:spMkLst>
            <pc:docMk/>
            <pc:sldMk cId="2372014528" sldId="493"/>
            <ac:spMk id="98" creationId="{82CC96E4-5A89-05D3-A024-B468969DD5BB}"/>
          </ac:spMkLst>
        </pc:spChg>
        <pc:spChg chg="mod">
          <ac:chgData name="Kazuyuki WADA" userId="8de5feb3-c25c-4ae9-a5d0-f82d8424e8a4" providerId="ADAL" clId="{78ED0CAA-D2B7-46A0-85F6-869BB95276BA}" dt="2023-03-17T07:53:46.926" v="4633" actId="1076"/>
          <ac:spMkLst>
            <pc:docMk/>
            <pc:sldMk cId="2372014528" sldId="493"/>
            <ac:spMk id="100" creationId="{6B13D151-8CA4-857F-D3DD-006B23E760E8}"/>
          </ac:spMkLst>
        </pc:spChg>
        <pc:spChg chg="mod">
          <ac:chgData name="Kazuyuki WADA" userId="8de5feb3-c25c-4ae9-a5d0-f82d8424e8a4" providerId="ADAL" clId="{78ED0CAA-D2B7-46A0-85F6-869BB95276BA}" dt="2023-03-17T07:53:46.926" v="4633" actId="1076"/>
          <ac:spMkLst>
            <pc:docMk/>
            <pc:sldMk cId="2372014528" sldId="493"/>
            <ac:spMk id="101" creationId="{45D6CE7C-02A4-6462-2EB8-A7D9CDDD04AB}"/>
          </ac:spMkLst>
        </pc:spChg>
        <pc:spChg chg="mod">
          <ac:chgData name="Kazuyuki WADA" userId="8de5feb3-c25c-4ae9-a5d0-f82d8424e8a4" providerId="ADAL" clId="{78ED0CAA-D2B7-46A0-85F6-869BB95276BA}" dt="2023-03-17T07:53:46.926" v="4633" actId="1076"/>
          <ac:spMkLst>
            <pc:docMk/>
            <pc:sldMk cId="2372014528" sldId="493"/>
            <ac:spMk id="102" creationId="{7C78B53B-2DE3-C322-CCBC-4DF056ECCDF1}"/>
          </ac:spMkLst>
        </pc:spChg>
        <pc:spChg chg="mod">
          <ac:chgData name="Kazuyuki WADA" userId="8de5feb3-c25c-4ae9-a5d0-f82d8424e8a4" providerId="ADAL" clId="{78ED0CAA-D2B7-46A0-85F6-869BB95276BA}" dt="2023-03-17T07:53:46.926" v="4633" actId="1076"/>
          <ac:spMkLst>
            <pc:docMk/>
            <pc:sldMk cId="2372014528" sldId="493"/>
            <ac:spMk id="107" creationId="{959F9D0B-2C7B-7F8B-C112-85BE8F00EDA1}"/>
          </ac:spMkLst>
        </pc:spChg>
        <pc:spChg chg="mod">
          <ac:chgData name="Kazuyuki WADA" userId="8de5feb3-c25c-4ae9-a5d0-f82d8424e8a4" providerId="ADAL" clId="{78ED0CAA-D2B7-46A0-85F6-869BB95276BA}" dt="2023-03-17T07:53:46.926" v="4633" actId="1076"/>
          <ac:spMkLst>
            <pc:docMk/>
            <pc:sldMk cId="2372014528" sldId="493"/>
            <ac:spMk id="108" creationId="{D9BE411A-F8D7-2300-5E78-2CCAB6838DC8}"/>
          </ac:spMkLst>
        </pc:spChg>
        <pc:spChg chg="mod">
          <ac:chgData name="Kazuyuki WADA" userId="8de5feb3-c25c-4ae9-a5d0-f82d8424e8a4" providerId="ADAL" clId="{78ED0CAA-D2B7-46A0-85F6-869BB95276BA}" dt="2023-03-17T07:53:46.926" v="4633" actId="1076"/>
          <ac:spMkLst>
            <pc:docMk/>
            <pc:sldMk cId="2372014528" sldId="493"/>
            <ac:spMk id="109" creationId="{358D4E58-3301-4232-6B30-271ED69FEEFF}"/>
          </ac:spMkLst>
        </pc:spChg>
        <pc:spChg chg="mod">
          <ac:chgData name="Kazuyuki WADA" userId="8de5feb3-c25c-4ae9-a5d0-f82d8424e8a4" providerId="ADAL" clId="{78ED0CAA-D2B7-46A0-85F6-869BB95276BA}" dt="2023-03-17T07:53:46.926" v="4633" actId="1076"/>
          <ac:spMkLst>
            <pc:docMk/>
            <pc:sldMk cId="2372014528" sldId="493"/>
            <ac:spMk id="110" creationId="{537E9631-5E24-70AA-24E6-E7B26709B6EB}"/>
          </ac:spMkLst>
        </pc:spChg>
        <pc:spChg chg="mod">
          <ac:chgData name="Kazuyuki WADA" userId="8de5feb3-c25c-4ae9-a5d0-f82d8424e8a4" providerId="ADAL" clId="{78ED0CAA-D2B7-46A0-85F6-869BB95276BA}" dt="2023-03-17T07:53:46.926" v="4633" actId="1076"/>
          <ac:spMkLst>
            <pc:docMk/>
            <pc:sldMk cId="2372014528" sldId="493"/>
            <ac:spMk id="112" creationId="{557E1BB2-D068-D79D-B3C1-4D88056A4B38}"/>
          </ac:spMkLst>
        </pc:spChg>
        <pc:spChg chg="mod">
          <ac:chgData name="Kazuyuki WADA" userId="8de5feb3-c25c-4ae9-a5d0-f82d8424e8a4" providerId="ADAL" clId="{78ED0CAA-D2B7-46A0-85F6-869BB95276BA}" dt="2023-03-17T07:53:46.926" v="4633" actId="1076"/>
          <ac:spMkLst>
            <pc:docMk/>
            <pc:sldMk cId="2372014528" sldId="493"/>
            <ac:spMk id="113" creationId="{484E1929-2AD0-40B5-007F-47D8FFC954C4}"/>
          </ac:spMkLst>
        </pc:spChg>
        <pc:spChg chg="mod">
          <ac:chgData name="Kazuyuki WADA" userId="8de5feb3-c25c-4ae9-a5d0-f82d8424e8a4" providerId="ADAL" clId="{78ED0CAA-D2B7-46A0-85F6-869BB95276BA}" dt="2023-03-17T07:53:46.926" v="4633" actId="1076"/>
          <ac:spMkLst>
            <pc:docMk/>
            <pc:sldMk cId="2372014528" sldId="493"/>
            <ac:spMk id="114" creationId="{F31B96EB-68B0-9C54-B43D-8CDE486598DF}"/>
          </ac:spMkLst>
        </pc:spChg>
        <pc:spChg chg="mod">
          <ac:chgData name="Kazuyuki WADA" userId="8de5feb3-c25c-4ae9-a5d0-f82d8424e8a4" providerId="ADAL" clId="{78ED0CAA-D2B7-46A0-85F6-869BB95276BA}" dt="2023-03-17T07:53:46.926" v="4633" actId="1076"/>
          <ac:spMkLst>
            <pc:docMk/>
            <pc:sldMk cId="2372014528" sldId="493"/>
            <ac:spMk id="118" creationId="{6785A008-3A96-62E4-19E8-D115C5A398B6}"/>
          </ac:spMkLst>
        </pc:spChg>
        <pc:spChg chg="mod">
          <ac:chgData name="Kazuyuki WADA" userId="8de5feb3-c25c-4ae9-a5d0-f82d8424e8a4" providerId="ADAL" clId="{78ED0CAA-D2B7-46A0-85F6-869BB95276BA}" dt="2023-03-17T07:53:46.926" v="4633" actId="1076"/>
          <ac:spMkLst>
            <pc:docMk/>
            <pc:sldMk cId="2372014528" sldId="493"/>
            <ac:spMk id="119" creationId="{EDA02F64-2BBD-AF2F-3BAA-4179AFBA2A8B}"/>
          </ac:spMkLst>
        </pc:spChg>
        <pc:spChg chg="mod">
          <ac:chgData name="Kazuyuki WADA" userId="8de5feb3-c25c-4ae9-a5d0-f82d8424e8a4" providerId="ADAL" clId="{78ED0CAA-D2B7-46A0-85F6-869BB95276BA}" dt="2023-03-17T07:53:46.926" v="4633" actId="1076"/>
          <ac:spMkLst>
            <pc:docMk/>
            <pc:sldMk cId="2372014528" sldId="493"/>
            <ac:spMk id="120" creationId="{5674878F-C15C-18BF-724A-BFF0C43EF9AA}"/>
          </ac:spMkLst>
        </pc:spChg>
        <pc:spChg chg="mod">
          <ac:chgData name="Kazuyuki WADA" userId="8de5feb3-c25c-4ae9-a5d0-f82d8424e8a4" providerId="ADAL" clId="{78ED0CAA-D2B7-46A0-85F6-869BB95276BA}" dt="2023-03-17T07:53:46.926" v="4633" actId="1076"/>
          <ac:spMkLst>
            <pc:docMk/>
            <pc:sldMk cId="2372014528" sldId="493"/>
            <ac:spMk id="121" creationId="{F25D5CB6-D435-9288-CA87-3EB3181AB817}"/>
          </ac:spMkLst>
        </pc:spChg>
        <pc:spChg chg="mod">
          <ac:chgData name="Kazuyuki WADA" userId="8de5feb3-c25c-4ae9-a5d0-f82d8424e8a4" providerId="ADAL" clId="{78ED0CAA-D2B7-46A0-85F6-869BB95276BA}" dt="2023-03-17T07:53:46.926" v="4633" actId="1076"/>
          <ac:spMkLst>
            <pc:docMk/>
            <pc:sldMk cId="2372014528" sldId="493"/>
            <ac:spMk id="122" creationId="{E8472D08-0496-6BD6-AC96-7C5B65090C69}"/>
          </ac:spMkLst>
        </pc:spChg>
        <pc:spChg chg="mod">
          <ac:chgData name="Kazuyuki WADA" userId="8de5feb3-c25c-4ae9-a5d0-f82d8424e8a4" providerId="ADAL" clId="{78ED0CAA-D2B7-46A0-85F6-869BB95276BA}" dt="2023-03-17T07:53:46.926" v="4633" actId="1076"/>
          <ac:spMkLst>
            <pc:docMk/>
            <pc:sldMk cId="2372014528" sldId="493"/>
            <ac:spMk id="126" creationId="{26217417-5E34-B14C-3D2F-CE11FFDDFAF0}"/>
          </ac:spMkLst>
        </pc:spChg>
        <pc:spChg chg="mod">
          <ac:chgData name="Kazuyuki WADA" userId="8de5feb3-c25c-4ae9-a5d0-f82d8424e8a4" providerId="ADAL" clId="{78ED0CAA-D2B7-46A0-85F6-869BB95276BA}" dt="2023-03-17T07:53:46.926" v="4633" actId="1076"/>
          <ac:spMkLst>
            <pc:docMk/>
            <pc:sldMk cId="2372014528" sldId="493"/>
            <ac:spMk id="127" creationId="{B75C3349-4B1E-4BA7-1627-26F452710034}"/>
          </ac:spMkLst>
        </pc:spChg>
        <pc:spChg chg="mod">
          <ac:chgData name="Kazuyuki WADA" userId="8de5feb3-c25c-4ae9-a5d0-f82d8424e8a4" providerId="ADAL" clId="{78ED0CAA-D2B7-46A0-85F6-869BB95276BA}" dt="2023-03-17T07:53:46.926" v="4633" actId="1076"/>
          <ac:spMkLst>
            <pc:docMk/>
            <pc:sldMk cId="2372014528" sldId="493"/>
            <ac:spMk id="128" creationId="{35AEFAE9-629C-94D3-17D3-EC4C727F2CDA}"/>
          </ac:spMkLst>
        </pc:spChg>
        <pc:spChg chg="mod">
          <ac:chgData name="Kazuyuki WADA" userId="8de5feb3-c25c-4ae9-a5d0-f82d8424e8a4" providerId="ADAL" clId="{78ED0CAA-D2B7-46A0-85F6-869BB95276BA}" dt="2023-03-17T07:53:46.926" v="4633" actId="1076"/>
          <ac:spMkLst>
            <pc:docMk/>
            <pc:sldMk cId="2372014528" sldId="493"/>
            <ac:spMk id="129" creationId="{27CA34AC-F2D6-31F1-E8A2-4A3056D65F66}"/>
          </ac:spMkLst>
        </pc:spChg>
        <pc:spChg chg="mod">
          <ac:chgData name="Kazuyuki WADA" userId="8de5feb3-c25c-4ae9-a5d0-f82d8424e8a4" providerId="ADAL" clId="{78ED0CAA-D2B7-46A0-85F6-869BB95276BA}" dt="2023-03-17T07:53:46.926" v="4633" actId="1076"/>
          <ac:spMkLst>
            <pc:docMk/>
            <pc:sldMk cId="2372014528" sldId="493"/>
            <ac:spMk id="130" creationId="{C747C32C-6D08-263D-480E-C85AB2B5F37F}"/>
          </ac:spMkLst>
        </pc:spChg>
        <pc:spChg chg="mod">
          <ac:chgData name="Kazuyuki WADA" userId="8de5feb3-c25c-4ae9-a5d0-f82d8424e8a4" providerId="ADAL" clId="{78ED0CAA-D2B7-46A0-85F6-869BB95276BA}" dt="2023-03-17T07:53:46.926" v="4633" actId="1076"/>
          <ac:spMkLst>
            <pc:docMk/>
            <pc:sldMk cId="2372014528" sldId="493"/>
            <ac:spMk id="131" creationId="{16F83A1E-8DA0-8418-61C6-A7025C90A68B}"/>
          </ac:spMkLst>
        </pc:spChg>
        <pc:spChg chg="mod">
          <ac:chgData name="Kazuyuki WADA" userId="8de5feb3-c25c-4ae9-a5d0-f82d8424e8a4" providerId="ADAL" clId="{78ED0CAA-D2B7-46A0-85F6-869BB95276BA}" dt="2023-03-17T07:53:46.926" v="4633" actId="1076"/>
          <ac:spMkLst>
            <pc:docMk/>
            <pc:sldMk cId="2372014528" sldId="493"/>
            <ac:spMk id="132" creationId="{98D56BB0-09C8-B0C9-4E1F-2B58C4AB5132}"/>
          </ac:spMkLst>
        </pc:spChg>
        <pc:spChg chg="mod">
          <ac:chgData name="Kazuyuki WADA" userId="8de5feb3-c25c-4ae9-a5d0-f82d8424e8a4" providerId="ADAL" clId="{78ED0CAA-D2B7-46A0-85F6-869BB95276BA}" dt="2023-03-17T07:53:46.926" v="4633" actId="1076"/>
          <ac:spMkLst>
            <pc:docMk/>
            <pc:sldMk cId="2372014528" sldId="493"/>
            <ac:spMk id="133" creationId="{3822C67C-8914-DF7B-9451-E78278B07D9D}"/>
          </ac:spMkLst>
        </pc:spChg>
        <pc:spChg chg="mod">
          <ac:chgData name="Kazuyuki WADA" userId="8de5feb3-c25c-4ae9-a5d0-f82d8424e8a4" providerId="ADAL" clId="{78ED0CAA-D2B7-46A0-85F6-869BB95276BA}" dt="2023-03-17T07:53:46.926" v="4633" actId="1076"/>
          <ac:spMkLst>
            <pc:docMk/>
            <pc:sldMk cId="2372014528" sldId="493"/>
            <ac:spMk id="134" creationId="{DA066F1C-D4EA-3EE8-4998-00AF7CA3DF41}"/>
          </ac:spMkLst>
        </pc:spChg>
        <pc:spChg chg="mod">
          <ac:chgData name="Kazuyuki WADA" userId="8de5feb3-c25c-4ae9-a5d0-f82d8424e8a4" providerId="ADAL" clId="{78ED0CAA-D2B7-46A0-85F6-869BB95276BA}" dt="2023-03-17T07:53:46.926" v="4633" actId="1076"/>
          <ac:spMkLst>
            <pc:docMk/>
            <pc:sldMk cId="2372014528" sldId="493"/>
            <ac:spMk id="135" creationId="{F87BEFE0-D1BA-DFCB-1B5B-A4093149C07A}"/>
          </ac:spMkLst>
        </pc:spChg>
        <pc:spChg chg="mod">
          <ac:chgData name="Kazuyuki WADA" userId="8de5feb3-c25c-4ae9-a5d0-f82d8424e8a4" providerId="ADAL" clId="{78ED0CAA-D2B7-46A0-85F6-869BB95276BA}" dt="2023-03-17T07:53:46.926" v="4633" actId="1076"/>
          <ac:spMkLst>
            <pc:docMk/>
            <pc:sldMk cId="2372014528" sldId="493"/>
            <ac:spMk id="136" creationId="{1678C08B-9FC3-D350-97B3-C74468AAA4A4}"/>
          </ac:spMkLst>
        </pc:spChg>
        <pc:spChg chg="mod">
          <ac:chgData name="Kazuyuki WADA" userId="8de5feb3-c25c-4ae9-a5d0-f82d8424e8a4" providerId="ADAL" clId="{78ED0CAA-D2B7-46A0-85F6-869BB95276BA}" dt="2023-03-17T07:53:46.926" v="4633" actId="1076"/>
          <ac:spMkLst>
            <pc:docMk/>
            <pc:sldMk cId="2372014528" sldId="493"/>
            <ac:spMk id="137" creationId="{0971BD54-C14A-3751-3E0C-A8F561AD1853}"/>
          </ac:spMkLst>
        </pc:spChg>
        <pc:spChg chg="mod">
          <ac:chgData name="Kazuyuki WADA" userId="8de5feb3-c25c-4ae9-a5d0-f82d8424e8a4" providerId="ADAL" clId="{78ED0CAA-D2B7-46A0-85F6-869BB95276BA}" dt="2023-03-17T07:53:46.926" v="4633" actId="1076"/>
          <ac:spMkLst>
            <pc:docMk/>
            <pc:sldMk cId="2372014528" sldId="493"/>
            <ac:spMk id="138" creationId="{A09789F6-EDAD-2BB1-176E-4FC180F98FB7}"/>
          </ac:spMkLst>
        </pc:spChg>
        <pc:spChg chg="mod">
          <ac:chgData name="Kazuyuki WADA" userId="8de5feb3-c25c-4ae9-a5d0-f82d8424e8a4" providerId="ADAL" clId="{78ED0CAA-D2B7-46A0-85F6-869BB95276BA}" dt="2023-03-17T07:53:46.926" v="4633" actId="1076"/>
          <ac:spMkLst>
            <pc:docMk/>
            <pc:sldMk cId="2372014528" sldId="493"/>
            <ac:spMk id="139" creationId="{D35434DB-3050-9421-1778-266646EC8A23}"/>
          </ac:spMkLst>
        </pc:spChg>
        <pc:spChg chg="mod">
          <ac:chgData name="Kazuyuki WADA" userId="8de5feb3-c25c-4ae9-a5d0-f82d8424e8a4" providerId="ADAL" clId="{78ED0CAA-D2B7-46A0-85F6-869BB95276BA}" dt="2023-03-17T07:53:46.926" v="4633" actId="1076"/>
          <ac:spMkLst>
            <pc:docMk/>
            <pc:sldMk cId="2372014528" sldId="493"/>
            <ac:spMk id="140" creationId="{0F613CAA-6460-9B7A-B6C1-25E9ECC5180A}"/>
          </ac:spMkLst>
        </pc:spChg>
        <pc:spChg chg="mod">
          <ac:chgData name="Kazuyuki WADA" userId="8de5feb3-c25c-4ae9-a5d0-f82d8424e8a4" providerId="ADAL" clId="{78ED0CAA-D2B7-46A0-85F6-869BB95276BA}" dt="2023-03-17T07:53:46.926" v="4633" actId="1076"/>
          <ac:spMkLst>
            <pc:docMk/>
            <pc:sldMk cId="2372014528" sldId="493"/>
            <ac:spMk id="141" creationId="{F793254D-0359-5DF8-8CF4-2618F50E7511}"/>
          </ac:spMkLst>
        </pc:spChg>
        <pc:spChg chg="mod">
          <ac:chgData name="Kazuyuki WADA" userId="8de5feb3-c25c-4ae9-a5d0-f82d8424e8a4" providerId="ADAL" clId="{78ED0CAA-D2B7-46A0-85F6-869BB95276BA}" dt="2023-03-17T07:53:46.926" v="4633" actId="1076"/>
          <ac:spMkLst>
            <pc:docMk/>
            <pc:sldMk cId="2372014528" sldId="493"/>
            <ac:spMk id="142" creationId="{CAE57129-4F2A-84F9-C189-FC7EDE11805B}"/>
          </ac:spMkLst>
        </pc:spChg>
        <pc:spChg chg="mod">
          <ac:chgData name="Kazuyuki WADA" userId="8de5feb3-c25c-4ae9-a5d0-f82d8424e8a4" providerId="ADAL" clId="{78ED0CAA-D2B7-46A0-85F6-869BB95276BA}" dt="2023-03-17T07:53:46.926" v="4633" actId="1076"/>
          <ac:spMkLst>
            <pc:docMk/>
            <pc:sldMk cId="2372014528" sldId="493"/>
            <ac:spMk id="143" creationId="{5F67FCEA-8BAC-908A-51EB-55F038F6E125}"/>
          </ac:spMkLst>
        </pc:spChg>
        <pc:spChg chg="mod">
          <ac:chgData name="Kazuyuki WADA" userId="8de5feb3-c25c-4ae9-a5d0-f82d8424e8a4" providerId="ADAL" clId="{78ED0CAA-D2B7-46A0-85F6-869BB95276BA}" dt="2023-03-17T07:53:46.926" v="4633" actId="1076"/>
          <ac:spMkLst>
            <pc:docMk/>
            <pc:sldMk cId="2372014528" sldId="493"/>
            <ac:spMk id="144" creationId="{E483FC0A-75F8-B765-4999-311FC79A253F}"/>
          </ac:spMkLst>
        </pc:spChg>
        <pc:spChg chg="mod">
          <ac:chgData name="Kazuyuki WADA" userId="8de5feb3-c25c-4ae9-a5d0-f82d8424e8a4" providerId="ADAL" clId="{78ED0CAA-D2B7-46A0-85F6-869BB95276BA}" dt="2023-03-17T07:53:46.926" v="4633" actId="1076"/>
          <ac:spMkLst>
            <pc:docMk/>
            <pc:sldMk cId="2372014528" sldId="493"/>
            <ac:spMk id="145" creationId="{9297C0BA-5A91-6B1E-A82B-A0E6F6BDBEEB}"/>
          </ac:spMkLst>
        </pc:spChg>
        <pc:spChg chg="mod">
          <ac:chgData name="Kazuyuki WADA" userId="8de5feb3-c25c-4ae9-a5d0-f82d8424e8a4" providerId="ADAL" clId="{78ED0CAA-D2B7-46A0-85F6-869BB95276BA}" dt="2023-03-17T07:53:46.926" v="4633" actId="1076"/>
          <ac:spMkLst>
            <pc:docMk/>
            <pc:sldMk cId="2372014528" sldId="493"/>
            <ac:spMk id="146" creationId="{3085BD19-7651-F4DE-8303-EADD09CD3A32}"/>
          </ac:spMkLst>
        </pc:spChg>
        <pc:spChg chg="mod">
          <ac:chgData name="Kazuyuki WADA" userId="8de5feb3-c25c-4ae9-a5d0-f82d8424e8a4" providerId="ADAL" clId="{78ED0CAA-D2B7-46A0-85F6-869BB95276BA}" dt="2023-03-17T07:53:46.926" v="4633" actId="1076"/>
          <ac:spMkLst>
            <pc:docMk/>
            <pc:sldMk cId="2372014528" sldId="493"/>
            <ac:spMk id="147" creationId="{C4C68FFB-5303-0768-6566-F63F42E8C54C}"/>
          </ac:spMkLst>
        </pc:spChg>
        <pc:spChg chg="mod">
          <ac:chgData name="Kazuyuki WADA" userId="8de5feb3-c25c-4ae9-a5d0-f82d8424e8a4" providerId="ADAL" clId="{78ED0CAA-D2B7-46A0-85F6-869BB95276BA}" dt="2023-03-17T07:53:46.926" v="4633" actId="1076"/>
          <ac:spMkLst>
            <pc:docMk/>
            <pc:sldMk cId="2372014528" sldId="493"/>
            <ac:spMk id="148" creationId="{DA75B3F9-4AD8-63D8-111B-7F9954883476}"/>
          </ac:spMkLst>
        </pc:spChg>
        <pc:spChg chg="mod">
          <ac:chgData name="Kazuyuki WADA" userId="8de5feb3-c25c-4ae9-a5d0-f82d8424e8a4" providerId="ADAL" clId="{78ED0CAA-D2B7-46A0-85F6-869BB95276BA}" dt="2023-03-17T07:53:46.926" v="4633" actId="1076"/>
          <ac:spMkLst>
            <pc:docMk/>
            <pc:sldMk cId="2372014528" sldId="493"/>
            <ac:spMk id="151" creationId="{4F52252C-A74F-8F0E-7E59-12AC9DE05C67}"/>
          </ac:spMkLst>
        </pc:spChg>
        <pc:spChg chg="mod">
          <ac:chgData name="Kazuyuki WADA" userId="8de5feb3-c25c-4ae9-a5d0-f82d8424e8a4" providerId="ADAL" clId="{78ED0CAA-D2B7-46A0-85F6-869BB95276BA}" dt="2023-03-17T07:53:46.926" v="4633" actId="1076"/>
          <ac:spMkLst>
            <pc:docMk/>
            <pc:sldMk cId="2372014528" sldId="493"/>
            <ac:spMk id="152" creationId="{7CF1495B-9114-DEE9-A1F0-F2B45145A25F}"/>
          </ac:spMkLst>
        </pc:spChg>
        <pc:spChg chg="mod">
          <ac:chgData name="Kazuyuki WADA" userId="8de5feb3-c25c-4ae9-a5d0-f82d8424e8a4" providerId="ADAL" clId="{78ED0CAA-D2B7-46A0-85F6-869BB95276BA}" dt="2023-03-17T07:53:46.926" v="4633" actId="1076"/>
          <ac:spMkLst>
            <pc:docMk/>
            <pc:sldMk cId="2372014528" sldId="493"/>
            <ac:spMk id="153" creationId="{C7C7C9B9-74A6-7B28-CF9D-4A124FAF6B7D}"/>
          </ac:spMkLst>
        </pc:spChg>
        <pc:spChg chg="mod">
          <ac:chgData name="Kazuyuki WADA" userId="8de5feb3-c25c-4ae9-a5d0-f82d8424e8a4" providerId="ADAL" clId="{78ED0CAA-D2B7-46A0-85F6-869BB95276BA}" dt="2023-03-17T07:53:46.926" v="4633" actId="1076"/>
          <ac:spMkLst>
            <pc:docMk/>
            <pc:sldMk cId="2372014528" sldId="493"/>
            <ac:spMk id="154" creationId="{67975EF1-B72F-4B98-8CD0-7CDFD8BAA0B5}"/>
          </ac:spMkLst>
        </pc:spChg>
        <pc:spChg chg="mod">
          <ac:chgData name="Kazuyuki WADA" userId="8de5feb3-c25c-4ae9-a5d0-f82d8424e8a4" providerId="ADAL" clId="{78ED0CAA-D2B7-46A0-85F6-869BB95276BA}" dt="2023-03-17T07:53:46.926" v="4633" actId="1076"/>
          <ac:spMkLst>
            <pc:docMk/>
            <pc:sldMk cId="2372014528" sldId="493"/>
            <ac:spMk id="155" creationId="{182AD5CB-C9EC-F269-616E-746B9AA5CE28}"/>
          </ac:spMkLst>
        </pc:spChg>
        <pc:spChg chg="mod">
          <ac:chgData name="Kazuyuki WADA" userId="8de5feb3-c25c-4ae9-a5d0-f82d8424e8a4" providerId="ADAL" clId="{78ED0CAA-D2B7-46A0-85F6-869BB95276BA}" dt="2023-03-17T07:53:46.926" v="4633" actId="1076"/>
          <ac:spMkLst>
            <pc:docMk/>
            <pc:sldMk cId="2372014528" sldId="493"/>
            <ac:spMk id="156" creationId="{CB939D60-D0B0-0825-E0F4-BB34A96416D2}"/>
          </ac:spMkLst>
        </pc:spChg>
        <pc:spChg chg="mod">
          <ac:chgData name="Kazuyuki WADA" userId="8de5feb3-c25c-4ae9-a5d0-f82d8424e8a4" providerId="ADAL" clId="{78ED0CAA-D2B7-46A0-85F6-869BB95276BA}" dt="2023-03-17T07:53:46.926" v="4633" actId="1076"/>
          <ac:spMkLst>
            <pc:docMk/>
            <pc:sldMk cId="2372014528" sldId="493"/>
            <ac:spMk id="157" creationId="{C5686B5C-E1AE-FB0F-C10A-E0F2535BFEDE}"/>
          </ac:spMkLst>
        </pc:spChg>
        <pc:spChg chg="mod">
          <ac:chgData name="Kazuyuki WADA" userId="8de5feb3-c25c-4ae9-a5d0-f82d8424e8a4" providerId="ADAL" clId="{78ED0CAA-D2B7-46A0-85F6-869BB95276BA}" dt="2023-03-17T07:53:46.926" v="4633" actId="1076"/>
          <ac:spMkLst>
            <pc:docMk/>
            <pc:sldMk cId="2372014528" sldId="493"/>
            <ac:spMk id="158" creationId="{AFE2E2A2-EF69-C12D-D6BB-4E5A92E7E651}"/>
          </ac:spMkLst>
        </pc:spChg>
        <pc:spChg chg="mod">
          <ac:chgData name="Kazuyuki WADA" userId="8de5feb3-c25c-4ae9-a5d0-f82d8424e8a4" providerId="ADAL" clId="{78ED0CAA-D2B7-46A0-85F6-869BB95276BA}" dt="2023-03-17T07:53:46.926" v="4633" actId="1076"/>
          <ac:spMkLst>
            <pc:docMk/>
            <pc:sldMk cId="2372014528" sldId="493"/>
            <ac:spMk id="159" creationId="{1BB05CD7-6AA9-19A2-3DF3-5403C96255F0}"/>
          </ac:spMkLst>
        </pc:spChg>
        <pc:spChg chg="mod">
          <ac:chgData name="Kazuyuki WADA" userId="8de5feb3-c25c-4ae9-a5d0-f82d8424e8a4" providerId="ADAL" clId="{78ED0CAA-D2B7-46A0-85F6-869BB95276BA}" dt="2023-03-17T07:53:46.926" v="4633" actId="1076"/>
          <ac:spMkLst>
            <pc:docMk/>
            <pc:sldMk cId="2372014528" sldId="493"/>
            <ac:spMk id="160" creationId="{2C1D1D69-09E7-BF12-BB2F-8BE8C05D0818}"/>
          </ac:spMkLst>
        </pc:spChg>
        <pc:spChg chg="mod">
          <ac:chgData name="Kazuyuki WADA" userId="8de5feb3-c25c-4ae9-a5d0-f82d8424e8a4" providerId="ADAL" clId="{78ED0CAA-D2B7-46A0-85F6-869BB95276BA}" dt="2023-03-17T07:53:46.926" v="4633" actId="1076"/>
          <ac:spMkLst>
            <pc:docMk/>
            <pc:sldMk cId="2372014528" sldId="493"/>
            <ac:spMk id="161" creationId="{AC4FAB4D-4612-B072-9092-102A982F7BAC}"/>
          </ac:spMkLst>
        </pc:spChg>
        <pc:spChg chg="mod">
          <ac:chgData name="Kazuyuki WADA" userId="8de5feb3-c25c-4ae9-a5d0-f82d8424e8a4" providerId="ADAL" clId="{78ED0CAA-D2B7-46A0-85F6-869BB95276BA}" dt="2023-03-17T07:53:46.926" v="4633" actId="1076"/>
          <ac:spMkLst>
            <pc:docMk/>
            <pc:sldMk cId="2372014528" sldId="493"/>
            <ac:spMk id="162" creationId="{C57B3C86-AD3C-D03F-7425-993A80C221E5}"/>
          </ac:spMkLst>
        </pc:spChg>
        <pc:spChg chg="mod">
          <ac:chgData name="Kazuyuki WADA" userId="8de5feb3-c25c-4ae9-a5d0-f82d8424e8a4" providerId="ADAL" clId="{78ED0CAA-D2B7-46A0-85F6-869BB95276BA}" dt="2023-03-17T07:53:46.926" v="4633" actId="1076"/>
          <ac:spMkLst>
            <pc:docMk/>
            <pc:sldMk cId="2372014528" sldId="493"/>
            <ac:spMk id="163" creationId="{80F2D821-2C67-E394-B4AB-66DFCC40BCC5}"/>
          </ac:spMkLst>
        </pc:spChg>
        <pc:spChg chg="mod">
          <ac:chgData name="Kazuyuki WADA" userId="8de5feb3-c25c-4ae9-a5d0-f82d8424e8a4" providerId="ADAL" clId="{78ED0CAA-D2B7-46A0-85F6-869BB95276BA}" dt="2023-03-17T07:53:46.926" v="4633" actId="1076"/>
          <ac:spMkLst>
            <pc:docMk/>
            <pc:sldMk cId="2372014528" sldId="493"/>
            <ac:spMk id="166" creationId="{266A6504-80AA-3B8D-0AFA-C240251B042A}"/>
          </ac:spMkLst>
        </pc:spChg>
        <pc:spChg chg="mod">
          <ac:chgData name="Kazuyuki WADA" userId="8de5feb3-c25c-4ae9-a5d0-f82d8424e8a4" providerId="ADAL" clId="{78ED0CAA-D2B7-46A0-85F6-869BB95276BA}" dt="2023-03-17T07:53:46.926" v="4633" actId="1076"/>
          <ac:spMkLst>
            <pc:docMk/>
            <pc:sldMk cId="2372014528" sldId="493"/>
            <ac:spMk id="167" creationId="{65EEF00F-8FAC-A2BB-6FFA-09710F23E148}"/>
          </ac:spMkLst>
        </pc:spChg>
        <pc:spChg chg="mod">
          <ac:chgData name="Kazuyuki WADA" userId="8de5feb3-c25c-4ae9-a5d0-f82d8424e8a4" providerId="ADAL" clId="{78ED0CAA-D2B7-46A0-85F6-869BB95276BA}" dt="2023-03-17T07:53:46.926" v="4633" actId="1076"/>
          <ac:spMkLst>
            <pc:docMk/>
            <pc:sldMk cId="2372014528" sldId="493"/>
            <ac:spMk id="168" creationId="{C6A7D461-CF2B-1F82-30D7-1FEF02E069C4}"/>
          </ac:spMkLst>
        </pc:spChg>
        <pc:spChg chg="mod">
          <ac:chgData name="Kazuyuki WADA" userId="8de5feb3-c25c-4ae9-a5d0-f82d8424e8a4" providerId="ADAL" clId="{78ED0CAA-D2B7-46A0-85F6-869BB95276BA}" dt="2023-03-17T07:53:46.926" v="4633" actId="1076"/>
          <ac:spMkLst>
            <pc:docMk/>
            <pc:sldMk cId="2372014528" sldId="493"/>
            <ac:spMk id="169" creationId="{F26927D4-D80C-A996-DD06-FEC1E60DDE04}"/>
          </ac:spMkLst>
        </pc:spChg>
        <pc:spChg chg="mod">
          <ac:chgData name="Kazuyuki WADA" userId="8de5feb3-c25c-4ae9-a5d0-f82d8424e8a4" providerId="ADAL" clId="{78ED0CAA-D2B7-46A0-85F6-869BB95276BA}" dt="2023-03-17T07:53:46.926" v="4633" actId="1076"/>
          <ac:spMkLst>
            <pc:docMk/>
            <pc:sldMk cId="2372014528" sldId="493"/>
            <ac:spMk id="172" creationId="{3236F26D-C4FB-18A4-6EA4-2A61DF094B44}"/>
          </ac:spMkLst>
        </pc:spChg>
        <pc:spChg chg="mod">
          <ac:chgData name="Kazuyuki WADA" userId="8de5feb3-c25c-4ae9-a5d0-f82d8424e8a4" providerId="ADAL" clId="{78ED0CAA-D2B7-46A0-85F6-869BB95276BA}" dt="2023-03-17T07:53:46.926" v="4633" actId="1076"/>
          <ac:spMkLst>
            <pc:docMk/>
            <pc:sldMk cId="2372014528" sldId="493"/>
            <ac:spMk id="173" creationId="{9171BDA6-6412-C76A-CD31-517800EA8C9C}"/>
          </ac:spMkLst>
        </pc:spChg>
        <pc:spChg chg="mod">
          <ac:chgData name="Kazuyuki WADA" userId="8de5feb3-c25c-4ae9-a5d0-f82d8424e8a4" providerId="ADAL" clId="{78ED0CAA-D2B7-46A0-85F6-869BB95276BA}" dt="2023-03-17T07:53:46.926" v="4633" actId="1076"/>
          <ac:spMkLst>
            <pc:docMk/>
            <pc:sldMk cId="2372014528" sldId="493"/>
            <ac:spMk id="174" creationId="{2824922A-5CFD-9656-BD15-63460B1E6C9E}"/>
          </ac:spMkLst>
        </pc:spChg>
        <pc:spChg chg="mod">
          <ac:chgData name="Kazuyuki WADA" userId="8de5feb3-c25c-4ae9-a5d0-f82d8424e8a4" providerId="ADAL" clId="{78ED0CAA-D2B7-46A0-85F6-869BB95276BA}" dt="2023-03-17T07:53:46.926" v="4633" actId="1076"/>
          <ac:spMkLst>
            <pc:docMk/>
            <pc:sldMk cId="2372014528" sldId="493"/>
            <ac:spMk id="175" creationId="{9D1951D2-546B-CFCD-1206-EA15B81ECF16}"/>
          </ac:spMkLst>
        </pc:spChg>
        <pc:spChg chg="add mod">
          <ac:chgData name="Kazuyuki WADA" userId="8de5feb3-c25c-4ae9-a5d0-f82d8424e8a4" providerId="ADAL" clId="{78ED0CAA-D2B7-46A0-85F6-869BB95276BA}" dt="2023-03-17T07:53:46.926" v="4633" actId="1076"/>
          <ac:spMkLst>
            <pc:docMk/>
            <pc:sldMk cId="2372014528" sldId="493"/>
            <ac:spMk id="176" creationId="{CB18B6AA-7C8A-6B93-B249-6577CE4D7604}"/>
          </ac:spMkLst>
        </pc:spChg>
        <pc:spChg chg="mod">
          <ac:chgData name="Kazuyuki WADA" userId="8de5feb3-c25c-4ae9-a5d0-f82d8424e8a4" providerId="ADAL" clId="{78ED0CAA-D2B7-46A0-85F6-869BB95276BA}" dt="2023-03-17T07:53:46.926" v="4633" actId="1076"/>
          <ac:spMkLst>
            <pc:docMk/>
            <pc:sldMk cId="2372014528" sldId="493"/>
            <ac:spMk id="178" creationId="{700B7F39-DAA7-3CDA-7C75-40A0067A8156}"/>
          </ac:spMkLst>
        </pc:spChg>
        <pc:spChg chg="mod">
          <ac:chgData name="Kazuyuki WADA" userId="8de5feb3-c25c-4ae9-a5d0-f82d8424e8a4" providerId="ADAL" clId="{78ED0CAA-D2B7-46A0-85F6-869BB95276BA}" dt="2023-03-17T07:53:46.926" v="4633" actId="1076"/>
          <ac:spMkLst>
            <pc:docMk/>
            <pc:sldMk cId="2372014528" sldId="493"/>
            <ac:spMk id="179" creationId="{7FAF1504-B1F8-F8AE-483C-9F75C537FEBF}"/>
          </ac:spMkLst>
        </pc:spChg>
        <pc:spChg chg="add mod">
          <ac:chgData name="Kazuyuki WADA" userId="8de5feb3-c25c-4ae9-a5d0-f82d8424e8a4" providerId="ADAL" clId="{78ED0CAA-D2B7-46A0-85F6-869BB95276BA}" dt="2023-03-17T07:53:46.926" v="4633" actId="1076"/>
          <ac:spMkLst>
            <pc:docMk/>
            <pc:sldMk cId="2372014528" sldId="493"/>
            <ac:spMk id="180" creationId="{0ABA6BE2-DFB5-7BAB-3A95-0C7794CE8D22}"/>
          </ac:spMkLst>
        </pc:spChg>
        <pc:spChg chg="mod">
          <ac:chgData name="Kazuyuki WADA" userId="8de5feb3-c25c-4ae9-a5d0-f82d8424e8a4" providerId="ADAL" clId="{78ED0CAA-D2B7-46A0-85F6-869BB95276BA}" dt="2023-03-17T07:53:46.926" v="4633" actId="1076"/>
          <ac:spMkLst>
            <pc:docMk/>
            <pc:sldMk cId="2372014528" sldId="493"/>
            <ac:spMk id="181" creationId="{2F7B1443-84DD-29CF-B4D1-3054666ACA4D}"/>
          </ac:spMkLst>
        </pc:spChg>
        <pc:spChg chg="mod">
          <ac:chgData name="Kazuyuki WADA" userId="8de5feb3-c25c-4ae9-a5d0-f82d8424e8a4" providerId="ADAL" clId="{78ED0CAA-D2B7-46A0-85F6-869BB95276BA}" dt="2023-03-17T07:53:46.926" v="4633" actId="1076"/>
          <ac:spMkLst>
            <pc:docMk/>
            <pc:sldMk cId="2372014528" sldId="493"/>
            <ac:spMk id="182" creationId="{BF45965C-A346-2FA7-8EAE-D6DF8E82AA8C}"/>
          </ac:spMkLst>
        </pc:spChg>
        <pc:spChg chg="mod">
          <ac:chgData name="Kazuyuki WADA" userId="8de5feb3-c25c-4ae9-a5d0-f82d8424e8a4" providerId="ADAL" clId="{78ED0CAA-D2B7-46A0-85F6-869BB95276BA}" dt="2023-03-17T07:53:46.926" v="4633" actId="1076"/>
          <ac:spMkLst>
            <pc:docMk/>
            <pc:sldMk cId="2372014528" sldId="493"/>
            <ac:spMk id="183" creationId="{1DA00E5A-F444-86ED-EA93-6D95F3EFEF56}"/>
          </ac:spMkLst>
        </pc:spChg>
        <pc:spChg chg="mod">
          <ac:chgData name="Kazuyuki WADA" userId="8de5feb3-c25c-4ae9-a5d0-f82d8424e8a4" providerId="ADAL" clId="{78ED0CAA-D2B7-46A0-85F6-869BB95276BA}" dt="2023-03-17T07:53:46.926" v="4633" actId="1076"/>
          <ac:spMkLst>
            <pc:docMk/>
            <pc:sldMk cId="2372014528" sldId="493"/>
            <ac:spMk id="185" creationId="{C10852F6-6B46-CDA1-FF17-A5F85D5C8F0C}"/>
          </ac:spMkLst>
        </pc:spChg>
        <pc:spChg chg="add mod">
          <ac:chgData name="Kazuyuki WADA" userId="8de5feb3-c25c-4ae9-a5d0-f82d8424e8a4" providerId="ADAL" clId="{78ED0CAA-D2B7-46A0-85F6-869BB95276BA}" dt="2023-03-17T07:53:46.926" v="4633" actId="1076"/>
          <ac:spMkLst>
            <pc:docMk/>
            <pc:sldMk cId="2372014528" sldId="493"/>
            <ac:spMk id="186" creationId="{2FCB7575-945E-B4DA-B832-BAE6AFF258AF}"/>
          </ac:spMkLst>
        </pc:spChg>
        <pc:spChg chg="mod">
          <ac:chgData name="Kazuyuki WADA" userId="8de5feb3-c25c-4ae9-a5d0-f82d8424e8a4" providerId="ADAL" clId="{78ED0CAA-D2B7-46A0-85F6-869BB95276BA}" dt="2023-03-17T07:53:46.926" v="4633" actId="1076"/>
          <ac:spMkLst>
            <pc:docMk/>
            <pc:sldMk cId="2372014528" sldId="493"/>
            <ac:spMk id="188" creationId="{0E7B04D0-401F-F483-428D-25069315454B}"/>
          </ac:spMkLst>
        </pc:spChg>
        <pc:spChg chg="mod">
          <ac:chgData name="Kazuyuki WADA" userId="8de5feb3-c25c-4ae9-a5d0-f82d8424e8a4" providerId="ADAL" clId="{78ED0CAA-D2B7-46A0-85F6-869BB95276BA}" dt="2023-03-17T07:53:46.926" v="4633" actId="1076"/>
          <ac:spMkLst>
            <pc:docMk/>
            <pc:sldMk cId="2372014528" sldId="493"/>
            <ac:spMk id="194" creationId="{759E6029-0E36-8025-7616-A0F74C890864}"/>
          </ac:spMkLst>
        </pc:spChg>
        <pc:spChg chg="mod">
          <ac:chgData name="Kazuyuki WADA" userId="8de5feb3-c25c-4ae9-a5d0-f82d8424e8a4" providerId="ADAL" clId="{78ED0CAA-D2B7-46A0-85F6-869BB95276BA}" dt="2023-03-17T07:53:46.926" v="4633" actId="1076"/>
          <ac:spMkLst>
            <pc:docMk/>
            <pc:sldMk cId="2372014528" sldId="493"/>
            <ac:spMk id="195" creationId="{7960268B-31BE-67DB-AA9C-8CAF78FDA32E}"/>
          </ac:spMkLst>
        </pc:spChg>
        <pc:spChg chg="mod">
          <ac:chgData name="Kazuyuki WADA" userId="8de5feb3-c25c-4ae9-a5d0-f82d8424e8a4" providerId="ADAL" clId="{78ED0CAA-D2B7-46A0-85F6-869BB95276BA}" dt="2023-03-17T07:53:46.926" v="4633" actId="1076"/>
          <ac:spMkLst>
            <pc:docMk/>
            <pc:sldMk cId="2372014528" sldId="493"/>
            <ac:spMk id="198" creationId="{0B6FBC52-3CBD-AE2E-62F8-8AFFCDB8468F}"/>
          </ac:spMkLst>
        </pc:spChg>
        <pc:spChg chg="mod">
          <ac:chgData name="Kazuyuki WADA" userId="8de5feb3-c25c-4ae9-a5d0-f82d8424e8a4" providerId="ADAL" clId="{78ED0CAA-D2B7-46A0-85F6-869BB95276BA}" dt="2023-03-17T07:53:46.926" v="4633" actId="1076"/>
          <ac:spMkLst>
            <pc:docMk/>
            <pc:sldMk cId="2372014528" sldId="493"/>
            <ac:spMk id="199" creationId="{FCF1FD7F-E74F-2125-515D-A38AF12E9EA6}"/>
          </ac:spMkLst>
        </pc:spChg>
        <pc:spChg chg="mod">
          <ac:chgData name="Kazuyuki WADA" userId="8de5feb3-c25c-4ae9-a5d0-f82d8424e8a4" providerId="ADAL" clId="{78ED0CAA-D2B7-46A0-85F6-869BB95276BA}" dt="2023-03-17T07:53:46.926" v="4633" actId="1076"/>
          <ac:spMkLst>
            <pc:docMk/>
            <pc:sldMk cId="2372014528" sldId="493"/>
            <ac:spMk id="200" creationId="{6DFFC594-D1CE-DA9B-8F48-5DF78BB116D0}"/>
          </ac:spMkLst>
        </pc:spChg>
        <pc:spChg chg="mod">
          <ac:chgData name="Kazuyuki WADA" userId="8de5feb3-c25c-4ae9-a5d0-f82d8424e8a4" providerId="ADAL" clId="{78ED0CAA-D2B7-46A0-85F6-869BB95276BA}" dt="2023-03-17T07:53:46.926" v="4633" actId="1076"/>
          <ac:spMkLst>
            <pc:docMk/>
            <pc:sldMk cId="2372014528" sldId="493"/>
            <ac:spMk id="201" creationId="{EEC009B0-2E41-F28C-8982-57E2674E458E}"/>
          </ac:spMkLst>
        </pc:spChg>
        <pc:spChg chg="mod">
          <ac:chgData name="Kazuyuki WADA" userId="8de5feb3-c25c-4ae9-a5d0-f82d8424e8a4" providerId="ADAL" clId="{78ED0CAA-D2B7-46A0-85F6-869BB95276BA}" dt="2023-03-17T07:53:46.926" v="4633" actId="1076"/>
          <ac:spMkLst>
            <pc:docMk/>
            <pc:sldMk cId="2372014528" sldId="493"/>
            <ac:spMk id="204" creationId="{BB05BAC9-C4A7-BE44-2ABA-3ACBEB911C2C}"/>
          </ac:spMkLst>
        </pc:spChg>
        <pc:spChg chg="mod">
          <ac:chgData name="Kazuyuki WADA" userId="8de5feb3-c25c-4ae9-a5d0-f82d8424e8a4" providerId="ADAL" clId="{78ED0CAA-D2B7-46A0-85F6-869BB95276BA}" dt="2023-03-17T07:53:46.926" v="4633" actId="1076"/>
          <ac:spMkLst>
            <pc:docMk/>
            <pc:sldMk cId="2372014528" sldId="493"/>
            <ac:spMk id="205" creationId="{79B9B63C-4B07-D233-1459-D6CACD4AF6A5}"/>
          </ac:spMkLst>
        </pc:spChg>
        <pc:spChg chg="mod">
          <ac:chgData name="Kazuyuki WADA" userId="8de5feb3-c25c-4ae9-a5d0-f82d8424e8a4" providerId="ADAL" clId="{78ED0CAA-D2B7-46A0-85F6-869BB95276BA}" dt="2023-03-17T07:53:46.926" v="4633" actId="1076"/>
          <ac:spMkLst>
            <pc:docMk/>
            <pc:sldMk cId="2372014528" sldId="493"/>
            <ac:spMk id="206" creationId="{83264903-B0A2-AE41-347E-603FE5667D22}"/>
          </ac:spMkLst>
        </pc:spChg>
        <pc:spChg chg="mod">
          <ac:chgData name="Kazuyuki WADA" userId="8de5feb3-c25c-4ae9-a5d0-f82d8424e8a4" providerId="ADAL" clId="{78ED0CAA-D2B7-46A0-85F6-869BB95276BA}" dt="2023-03-17T07:53:46.926" v="4633" actId="1076"/>
          <ac:spMkLst>
            <pc:docMk/>
            <pc:sldMk cId="2372014528" sldId="493"/>
            <ac:spMk id="207" creationId="{A6B4660B-2337-5FC2-75D0-B1BA2AC07496}"/>
          </ac:spMkLst>
        </pc:spChg>
        <pc:spChg chg="mod">
          <ac:chgData name="Kazuyuki WADA" userId="8de5feb3-c25c-4ae9-a5d0-f82d8424e8a4" providerId="ADAL" clId="{78ED0CAA-D2B7-46A0-85F6-869BB95276BA}" dt="2023-03-17T07:53:46.926" v="4633" actId="1076"/>
          <ac:spMkLst>
            <pc:docMk/>
            <pc:sldMk cId="2372014528" sldId="493"/>
            <ac:spMk id="210" creationId="{9915AAB7-5CEC-BF0D-4326-8ABADCFB1059}"/>
          </ac:spMkLst>
        </pc:spChg>
        <pc:spChg chg="mod">
          <ac:chgData name="Kazuyuki WADA" userId="8de5feb3-c25c-4ae9-a5d0-f82d8424e8a4" providerId="ADAL" clId="{78ED0CAA-D2B7-46A0-85F6-869BB95276BA}" dt="2023-03-17T07:53:46.926" v="4633" actId="1076"/>
          <ac:spMkLst>
            <pc:docMk/>
            <pc:sldMk cId="2372014528" sldId="493"/>
            <ac:spMk id="211" creationId="{56B991BC-1B56-ADEE-23AD-C68BD7540683}"/>
          </ac:spMkLst>
        </pc:spChg>
        <pc:spChg chg="mod">
          <ac:chgData name="Kazuyuki WADA" userId="8de5feb3-c25c-4ae9-a5d0-f82d8424e8a4" providerId="ADAL" clId="{78ED0CAA-D2B7-46A0-85F6-869BB95276BA}" dt="2023-03-17T07:53:46.926" v="4633" actId="1076"/>
          <ac:spMkLst>
            <pc:docMk/>
            <pc:sldMk cId="2372014528" sldId="493"/>
            <ac:spMk id="212" creationId="{B7F84A9B-3EF8-4D4B-6B75-306F14CA54D7}"/>
          </ac:spMkLst>
        </pc:spChg>
        <pc:spChg chg="mod">
          <ac:chgData name="Kazuyuki WADA" userId="8de5feb3-c25c-4ae9-a5d0-f82d8424e8a4" providerId="ADAL" clId="{78ED0CAA-D2B7-46A0-85F6-869BB95276BA}" dt="2023-03-17T07:53:46.926" v="4633" actId="1076"/>
          <ac:spMkLst>
            <pc:docMk/>
            <pc:sldMk cId="2372014528" sldId="493"/>
            <ac:spMk id="213" creationId="{3DA9B591-E694-AAFC-5466-D3C10D70B56F}"/>
          </ac:spMkLst>
        </pc:spChg>
        <pc:spChg chg="mod">
          <ac:chgData name="Kazuyuki WADA" userId="8de5feb3-c25c-4ae9-a5d0-f82d8424e8a4" providerId="ADAL" clId="{78ED0CAA-D2B7-46A0-85F6-869BB95276BA}" dt="2023-03-17T07:53:46.926" v="4633" actId="1076"/>
          <ac:spMkLst>
            <pc:docMk/>
            <pc:sldMk cId="2372014528" sldId="493"/>
            <ac:spMk id="215" creationId="{B5F8EA93-3E4D-8F1A-55DC-473FF6801977}"/>
          </ac:spMkLst>
        </pc:spChg>
        <pc:spChg chg="mod">
          <ac:chgData name="Kazuyuki WADA" userId="8de5feb3-c25c-4ae9-a5d0-f82d8424e8a4" providerId="ADAL" clId="{78ED0CAA-D2B7-46A0-85F6-869BB95276BA}" dt="2023-03-17T07:53:46.926" v="4633" actId="1076"/>
          <ac:spMkLst>
            <pc:docMk/>
            <pc:sldMk cId="2372014528" sldId="493"/>
            <ac:spMk id="216" creationId="{36FDE051-28D6-0B84-E611-9DC70F171C52}"/>
          </ac:spMkLst>
        </pc:spChg>
        <pc:spChg chg="del mod">
          <ac:chgData name="Kazuyuki WADA" userId="8de5feb3-c25c-4ae9-a5d0-f82d8424e8a4" providerId="ADAL" clId="{78ED0CAA-D2B7-46A0-85F6-869BB95276BA}" dt="2023-03-17T07:41:55.246" v="4247" actId="478"/>
          <ac:spMkLst>
            <pc:docMk/>
            <pc:sldMk cId="2372014528" sldId="493"/>
            <ac:spMk id="217" creationId="{03999271-E602-B96A-3D7F-F0A94FB770CD}"/>
          </ac:spMkLst>
        </pc:spChg>
        <pc:spChg chg="add mod">
          <ac:chgData name="Kazuyuki WADA" userId="8de5feb3-c25c-4ae9-a5d0-f82d8424e8a4" providerId="ADAL" clId="{78ED0CAA-D2B7-46A0-85F6-869BB95276BA}" dt="2023-03-17T07:53:46.926" v="4633" actId="1076"/>
          <ac:spMkLst>
            <pc:docMk/>
            <pc:sldMk cId="2372014528" sldId="493"/>
            <ac:spMk id="218" creationId="{2A3CD00D-9A06-4164-02EF-D9A617D25DAC}"/>
          </ac:spMkLst>
        </pc:spChg>
        <pc:spChg chg="mod">
          <ac:chgData name="Kazuyuki WADA" userId="8de5feb3-c25c-4ae9-a5d0-f82d8424e8a4" providerId="ADAL" clId="{78ED0CAA-D2B7-46A0-85F6-869BB95276BA}" dt="2023-03-17T07:53:46.926" v="4633" actId="1076"/>
          <ac:spMkLst>
            <pc:docMk/>
            <pc:sldMk cId="2372014528" sldId="493"/>
            <ac:spMk id="232" creationId="{CAC5E917-5ABC-D36F-093B-5F45731D1A7A}"/>
          </ac:spMkLst>
        </pc:spChg>
        <pc:spChg chg="mod">
          <ac:chgData name="Kazuyuki WADA" userId="8de5feb3-c25c-4ae9-a5d0-f82d8424e8a4" providerId="ADAL" clId="{78ED0CAA-D2B7-46A0-85F6-869BB95276BA}" dt="2023-03-17T07:53:46.926" v="4633" actId="1076"/>
          <ac:spMkLst>
            <pc:docMk/>
            <pc:sldMk cId="2372014528" sldId="493"/>
            <ac:spMk id="233" creationId="{33E6797F-164E-81B8-0DC8-0BB35F46094F}"/>
          </ac:spMkLst>
        </pc:spChg>
        <pc:spChg chg="add mod">
          <ac:chgData name="Kazuyuki WADA" userId="8de5feb3-c25c-4ae9-a5d0-f82d8424e8a4" providerId="ADAL" clId="{78ED0CAA-D2B7-46A0-85F6-869BB95276BA}" dt="2023-03-17T07:53:52.161" v="4634" actId="1076"/>
          <ac:spMkLst>
            <pc:docMk/>
            <pc:sldMk cId="2372014528" sldId="493"/>
            <ac:spMk id="240" creationId="{8176EB7B-315A-A96C-C997-2D9E49C957D0}"/>
          </ac:spMkLst>
        </pc:spChg>
        <pc:spChg chg="add mod">
          <ac:chgData name="Kazuyuki WADA" userId="8de5feb3-c25c-4ae9-a5d0-f82d8424e8a4" providerId="ADAL" clId="{78ED0CAA-D2B7-46A0-85F6-869BB95276BA}" dt="2023-03-17T07:53:46.926" v="4633" actId="1076"/>
          <ac:spMkLst>
            <pc:docMk/>
            <pc:sldMk cId="2372014528" sldId="493"/>
            <ac:spMk id="241" creationId="{B5B36521-3C1C-567B-EBD5-0E94ACA9E445}"/>
          </ac:spMkLst>
        </pc:spChg>
        <pc:spChg chg="add mod">
          <ac:chgData name="Kazuyuki WADA" userId="8de5feb3-c25c-4ae9-a5d0-f82d8424e8a4" providerId="ADAL" clId="{78ED0CAA-D2B7-46A0-85F6-869BB95276BA}" dt="2023-03-17T07:53:46.926" v="4633" actId="1076"/>
          <ac:spMkLst>
            <pc:docMk/>
            <pc:sldMk cId="2372014528" sldId="493"/>
            <ac:spMk id="242" creationId="{7473496A-51DD-237B-B837-DAD703963669}"/>
          </ac:spMkLst>
        </pc:spChg>
        <pc:grpChg chg="mod">
          <ac:chgData name="Kazuyuki WADA" userId="8de5feb3-c25c-4ae9-a5d0-f82d8424e8a4" providerId="ADAL" clId="{78ED0CAA-D2B7-46A0-85F6-869BB95276BA}" dt="2023-03-17T07:53:46.926" v="4633" actId="1076"/>
          <ac:grpSpMkLst>
            <pc:docMk/>
            <pc:sldMk cId="2372014528" sldId="493"/>
            <ac:grpSpMk id="19" creationId="{200EF215-948A-23C6-3559-DFDB2FA8747B}"/>
          </ac:grpSpMkLst>
        </pc:grpChg>
        <pc:grpChg chg="mod">
          <ac:chgData name="Kazuyuki WADA" userId="8de5feb3-c25c-4ae9-a5d0-f82d8424e8a4" providerId="ADAL" clId="{78ED0CAA-D2B7-46A0-85F6-869BB95276BA}" dt="2023-03-17T07:53:46.926" v="4633" actId="1076"/>
          <ac:grpSpMkLst>
            <pc:docMk/>
            <pc:sldMk cId="2372014528" sldId="493"/>
            <ac:grpSpMk id="27" creationId="{E218F29C-264A-9504-948F-E1FB2C4044FB}"/>
          </ac:grpSpMkLst>
        </pc:grpChg>
        <pc:grpChg chg="mod">
          <ac:chgData name="Kazuyuki WADA" userId="8de5feb3-c25c-4ae9-a5d0-f82d8424e8a4" providerId="ADAL" clId="{78ED0CAA-D2B7-46A0-85F6-869BB95276BA}" dt="2023-03-17T07:53:46.926" v="4633" actId="1076"/>
          <ac:grpSpMkLst>
            <pc:docMk/>
            <pc:sldMk cId="2372014528" sldId="493"/>
            <ac:grpSpMk id="29" creationId="{6DAB7429-D737-94D3-31EA-A3F9EC8A28A3}"/>
          </ac:grpSpMkLst>
        </pc:grpChg>
        <pc:grpChg chg="mod">
          <ac:chgData name="Kazuyuki WADA" userId="8de5feb3-c25c-4ae9-a5d0-f82d8424e8a4" providerId="ADAL" clId="{78ED0CAA-D2B7-46A0-85F6-869BB95276BA}" dt="2023-03-17T07:53:46.926" v="4633" actId="1076"/>
          <ac:grpSpMkLst>
            <pc:docMk/>
            <pc:sldMk cId="2372014528" sldId="493"/>
            <ac:grpSpMk id="39" creationId="{B97CF888-2440-2700-0D7C-E11CBBC1D097}"/>
          </ac:grpSpMkLst>
        </pc:grpChg>
        <pc:grpChg chg="mod">
          <ac:chgData name="Kazuyuki WADA" userId="8de5feb3-c25c-4ae9-a5d0-f82d8424e8a4" providerId="ADAL" clId="{78ED0CAA-D2B7-46A0-85F6-869BB95276BA}" dt="2023-03-17T07:53:46.926" v="4633" actId="1076"/>
          <ac:grpSpMkLst>
            <pc:docMk/>
            <pc:sldMk cId="2372014528" sldId="493"/>
            <ac:grpSpMk id="46" creationId="{A57FE720-76BB-98F3-9564-A8C28864FACB}"/>
          </ac:grpSpMkLst>
        </pc:grpChg>
        <pc:grpChg chg="mod">
          <ac:chgData name="Kazuyuki WADA" userId="8de5feb3-c25c-4ae9-a5d0-f82d8424e8a4" providerId="ADAL" clId="{78ED0CAA-D2B7-46A0-85F6-869BB95276BA}" dt="2023-03-17T07:53:46.926" v="4633" actId="1076"/>
          <ac:grpSpMkLst>
            <pc:docMk/>
            <pc:sldMk cId="2372014528" sldId="493"/>
            <ac:grpSpMk id="58" creationId="{671EC3D8-224D-2BD3-B329-F601520B4A68}"/>
          </ac:grpSpMkLst>
        </pc:grpChg>
        <pc:grpChg chg="mod">
          <ac:chgData name="Kazuyuki WADA" userId="8de5feb3-c25c-4ae9-a5d0-f82d8424e8a4" providerId="ADAL" clId="{78ED0CAA-D2B7-46A0-85F6-869BB95276BA}" dt="2023-03-17T07:53:46.926" v="4633" actId="1076"/>
          <ac:grpSpMkLst>
            <pc:docMk/>
            <pc:sldMk cId="2372014528" sldId="493"/>
            <ac:grpSpMk id="62" creationId="{14813E0C-63E2-6CC7-FA52-EFC1CB6DCEFC}"/>
          </ac:grpSpMkLst>
        </pc:grpChg>
        <pc:grpChg chg="mod">
          <ac:chgData name="Kazuyuki WADA" userId="8de5feb3-c25c-4ae9-a5d0-f82d8424e8a4" providerId="ADAL" clId="{78ED0CAA-D2B7-46A0-85F6-869BB95276BA}" dt="2023-03-17T07:53:46.926" v="4633" actId="1076"/>
          <ac:grpSpMkLst>
            <pc:docMk/>
            <pc:sldMk cId="2372014528" sldId="493"/>
            <ac:grpSpMk id="74" creationId="{349011C9-F0BD-40F3-410D-C8E2739F2142}"/>
          </ac:grpSpMkLst>
        </pc:grpChg>
        <pc:grpChg chg="mod">
          <ac:chgData name="Kazuyuki WADA" userId="8de5feb3-c25c-4ae9-a5d0-f82d8424e8a4" providerId="ADAL" clId="{78ED0CAA-D2B7-46A0-85F6-869BB95276BA}" dt="2023-03-17T07:53:46.926" v="4633" actId="1076"/>
          <ac:grpSpMkLst>
            <pc:docMk/>
            <pc:sldMk cId="2372014528" sldId="493"/>
            <ac:grpSpMk id="83" creationId="{31F108D2-382A-0524-9BA5-DCDD2C4F16AF}"/>
          </ac:grpSpMkLst>
        </pc:grpChg>
        <pc:grpChg chg="mod">
          <ac:chgData name="Kazuyuki WADA" userId="8de5feb3-c25c-4ae9-a5d0-f82d8424e8a4" providerId="ADAL" clId="{78ED0CAA-D2B7-46A0-85F6-869BB95276BA}" dt="2023-03-17T07:53:46.926" v="4633" actId="1076"/>
          <ac:grpSpMkLst>
            <pc:docMk/>
            <pc:sldMk cId="2372014528" sldId="493"/>
            <ac:grpSpMk id="89" creationId="{EEBFCC93-2C66-4624-1FFB-83949392AFE6}"/>
          </ac:grpSpMkLst>
        </pc:grpChg>
        <pc:grpChg chg="mod">
          <ac:chgData name="Kazuyuki WADA" userId="8de5feb3-c25c-4ae9-a5d0-f82d8424e8a4" providerId="ADAL" clId="{78ED0CAA-D2B7-46A0-85F6-869BB95276BA}" dt="2023-03-17T07:53:46.926" v="4633" actId="1076"/>
          <ac:grpSpMkLst>
            <pc:docMk/>
            <pc:sldMk cId="2372014528" sldId="493"/>
            <ac:grpSpMk id="103" creationId="{BE98B0E7-7D6D-D6DC-EE66-D251564FF605}"/>
          </ac:grpSpMkLst>
        </pc:grpChg>
        <pc:grpChg chg="mod">
          <ac:chgData name="Kazuyuki WADA" userId="8de5feb3-c25c-4ae9-a5d0-f82d8424e8a4" providerId="ADAL" clId="{78ED0CAA-D2B7-46A0-85F6-869BB95276BA}" dt="2023-03-17T07:53:46.926" v="4633" actId="1076"/>
          <ac:grpSpMkLst>
            <pc:docMk/>
            <pc:sldMk cId="2372014528" sldId="493"/>
            <ac:grpSpMk id="104" creationId="{63EAD69E-3696-37EC-ABAD-C3812C27E56A}"/>
          </ac:grpSpMkLst>
        </pc:grpChg>
        <pc:grpChg chg="mod">
          <ac:chgData name="Kazuyuki WADA" userId="8de5feb3-c25c-4ae9-a5d0-f82d8424e8a4" providerId="ADAL" clId="{78ED0CAA-D2B7-46A0-85F6-869BB95276BA}" dt="2023-03-17T07:53:46.926" v="4633" actId="1076"/>
          <ac:grpSpMkLst>
            <pc:docMk/>
            <pc:sldMk cId="2372014528" sldId="493"/>
            <ac:grpSpMk id="105" creationId="{1CF0F5D4-49A4-B0DE-26FA-AB8D60082CD5}"/>
          </ac:grpSpMkLst>
        </pc:grpChg>
        <pc:grpChg chg="mod">
          <ac:chgData name="Kazuyuki WADA" userId="8de5feb3-c25c-4ae9-a5d0-f82d8424e8a4" providerId="ADAL" clId="{78ED0CAA-D2B7-46A0-85F6-869BB95276BA}" dt="2023-03-17T07:53:46.926" v="4633" actId="1076"/>
          <ac:grpSpMkLst>
            <pc:docMk/>
            <pc:sldMk cId="2372014528" sldId="493"/>
            <ac:grpSpMk id="106" creationId="{27CEB938-E5D8-9BD0-9793-B51BC74BCA69}"/>
          </ac:grpSpMkLst>
        </pc:grpChg>
        <pc:grpChg chg="mod">
          <ac:chgData name="Kazuyuki WADA" userId="8de5feb3-c25c-4ae9-a5d0-f82d8424e8a4" providerId="ADAL" clId="{78ED0CAA-D2B7-46A0-85F6-869BB95276BA}" dt="2023-03-17T07:53:46.926" v="4633" actId="1076"/>
          <ac:grpSpMkLst>
            <pc:docMk/>
            <pc:sldMk cId="2372014528" sldId="493"/>
            <ac:grpSpMk id="111" creationId="{3948D551-1015-EE87-CBA4-223BE363C852}"/>
          </ac:grpSpMkLst>
        </pc:grpChg>
        <pc:grpChg chg="mod">
          <ac:chgData name="Kazuyuki WADA" userId="8de5feb3-c25c-4ae9-a5d0-f82d8424e8a4" providerId="ADAL" clId="{78ED0CAA-D2B7-46A0-85F6-869BB95276BA}" dt="2023-03-17T07:53:46.926" v="4633" actId="1076"/>
          <ac:grpSpMkLst>
            <pc:docMk/>
            <pc:sldMk cId="2372014528" sldId="493"/>
            <ac:grpSpMk id="116" creationId="{FF960D48-75C6-FCC1-4549-974BCCB0D698}"/>
          </ac:grpSpMkLst>
        </pc:grpChg>
        <pc:grpChg chg="mod">
          <ac:chgData name="Kazuyuki WADA" userId="8de5feb3-c25c-4ae9-a5d0-f82d8424e8a4" providerId="ADAL" clId="{78ED0CAA-D2B7-46A0-85F6-869BB95276BA}" dt="2023-03-17T07:53:46.926" v="4633" actId="1076"/>
          <ac:grpSpMkLst>
            <pc:docMk/>
            <pc:sldMk cId="2372014528" sldId="493"/>
            <ac:grpSpMk id="123" creationId="{A17F808B-0E42-465E-49AB-D49E6CFD00E5}"/>
          </ac:grpSpMkLst>
        </pc:grpChg>
        <pc:grpChg chg="mod">
          <ac:chgData name="Kazuyuki WADA" userId="8de5feb3-c25c-4ae9-a5d0-f82d8424e8a4" providerId="ADAL" clId="{78ED0CAA-D2B7-46A0-85F6-869BB95276BA}" dt="2023-03-17T07:53:46.926" v="4633" actId="1076"/>
          <ac:grpSpMkLst>
            <pc:docMk/>
            <pc:sldMk cId="2372014528" sldId="493"/>
            <ac:grpSpMk id="124" creationId="{5731D7EE-DD2E-75CB-A2AB-3D862F2C3CD5}"/>
          </ac:grpSpMkLst>
        </pc:grpChg>
        <pc:grpChg chg="mod">
          <ac:chgData name="Kazuyuki WADA" userId="8de5feb3-c25c-4ae9-a5d0-f82d8424e8a4" providerId="ADAL" clId="{78ED0CAA-D2B7-46A0-85F6-869BB95276BA}" dt="2023-03-17T07:53:46.926" v="4633" actId="1076"/>
          <ac:grpSpMkLst>
            <pc:docMk/>
            <pc:sldMk cId="2372014528" sldId="493"/>
            <ac:grpSpMk id="149" creationId="{7ABDA492-AD38-27AA-9756-49C0D43F8170}"/>
          </ac:grpSpMkLst>
        </pc:grpChg>
        <pc:grpChg chg="mod">
          <ac:chgData name="Kazuyuki WADA" userId="8de5feb3-c25c-4ae9-a5d0-f82d8424e8a4" providerId="ADAL" clId="{78ED0CAA-D2B7-46A0-85F6-869BB95276BA}" dt="2023-03-17T07:53:46.926" v="4633" actId="1076"/>
          <ac:grpSpMkLst>
            <pc:docMk/>
            <pc:sldMk cId="2372014528" sldId="493"/>
            <ac:grpSpMk id="150" creationId="{8C0ADBD1-9A69-162C-32B7-A1155FC04D95}"/>
          </ac:grpSpMkLst>
        </pc:grpChg>
        <pc:grpChg chg="mod">
          <ac:chgData name="Kazuyuki WADA" userId="8de5feb3-c25c-4ae9-a5d0-f82d8424e8a4" providerId="ADAL" clId="{78ED0CAA-D2B7-46A0-85F6-869BB95276BA}" dt="2023-03-17T07:53:46.926" v="4633" actId="1076"/>
          <ac:grpSpMkLst>
            <pc:docMk/>
            <pc:sldMk cId="2372014528" sldId="493"/>
            <ac:grpSpMk id="164" creationId="{ABAF5CBE-43E3-8186-5BA4-D9524354A804}"/>
          </ac:grpSpMkLst>
        </pc:grpChg>
        <pc:grpChg chg="mod">
          <ac:chgData name="Kazuyuki WADA" userId="8de5feb3-c25c-4ae9-a5d0-f82d8424e8a4" providerId="ADAL" clId="{78ED0CAA-D2B7-46A0-85F6-869BB95276BA}" dt="2023-03-17T07:53:46.926" v="4633" actId="1076"/>
          <ac:grpSpMkLst>
            <pc:docMk/>
            <pc:sldMk cId="2372014528" sldId="493"/>
            <ac:grpSpMk id="165" creationId="{BC20C0A9-F7FF-1469-D031-1F5A8F057AB1}"/>
          </ac:grpSpMkLst>
        </pc:grpChg>
        <pc:grpChg chg="mod">
          <ac:chgData name="Kazuyuki WADA" userId="8de5feb3-c25c-4ae9-a5d0-f82d8424e8a4" providerId="ADAL" clId="{78ED0CAA-D2B7-46A0-85F6-869BB95276BA}" dt="2023-03-17T07:53:46.926" v="4633" actId="1076"/>
          <ac:grpSpMkLst>
            <pc:docMk/>
            <pc:sldMk cId="2372014528" sldId="493"/>
            <ac:grpSpMk id="170" creationId="{E3FEFA5D-C16F-0471-246A-BC1FC83FEAC3}"/>
          </ac:grpSpMkLst>
        </pc:grpChg>
        <pc:grpChg chg="mod">
          <ac:chgData name="Kazuyuki WADA" userId="8de5feb3-c25c-4ae9-a5d0-f82d8424e8a4" providerId="ADAL" clId="{78ED0CAA-D2B7-46A0-85F6-869BB95276BA}" dt="2023-03-17T07:53:46.926" v="4633" actId="1076"/>
          <ac:grpSpMkLst>
            <pc:docMk/>
            <pc:sldMk cId="2372014528" sldId="493"/>
            <ac:grpSpMk id="171" creationId="{D6586192-6D1B-FC1A-0A6B-BEB73CAFC556}"/>
          </ac:grpSpMkLst>
        </pc:grpChg>
        <pc:grpChg chg="mod">
          <ac:chgData name="Kazuyuki WADA" userId="8de5feb3-c25c-4ae9-a5d0-f82d8424e8a4" providerId="ADAL" clId="{78ED0CAA-D2B7-46A0-85F6-869BB95276BA}" dt="2023-03-17T07:53:46.926" v="4633" actId="1076"/>
          <ac:grpSpMkLst>
            <pc:docMk/>
            <pc:sldMk cId="2372014528" sldId="493"/>
            <ac:grpSpMk id="187" creationId="{DE2D569E-D686-9400-B69E-AC9DE8ADE90B}"/>
          </ac:grpSpMkLst>
        </pc:grpChg>
        <pc:grpChg chg="mod">
          <ac:chgData name="Kazuyuki WADA" userId="8de5feb3-c25c-4ae9-a5d0-f82d8424e8a4" providerId="ADAL" clId="{78ED0CAA-D2B7-46A0-85F6-869BB95276BA}" dt="2023-03-17T07:53:46.926" v="4633" actId="1076"/>
          <ac:grpSpMkLst>
            <pc:docMk/>
            <pc:sldMk cId="2372014528" sldId="493"/>
            <ac:grpSpMk id="189" creationId="{8685AF89-C27A-EA1D-B73D-418E17592777}"/>
          </ac:grpSpMkLst>
        </pc:grpChg>
        <pc:grpChg chg="mod">
          <ac:chgData name="Kazuyuki WADA" userId="8de5feb3-c25c-4ae9-a5d0-f82d8424e8a4" providerId="ADAL" clId="{78ED0CAA-D2B7-46A0-85F6-869BB95276BA}" dt="2023-03-17T07:53:46.926" v="4633" actId="1076"/>
          <ac:grpSpMkLst>
            <pc:docMk/>
            <pc:sldMk cId="2372014528" sldId="493"/>
            <ac:grpSpMk id="190" creationId="{CEE102C4-09A1-8B5A-5E6B-E7972E753B0D}"/>
          </ac:grpSpMkLst>
        </pc:grpChg>
        <pc:grpChg chg="mod">
          <ac:chgData name="Kazuyuki WADA" userId="8de5feb3-c25c-4ae9-a5d0-f82d8424e8a4" providerId="ADAL" clId="{78ED0CAA-D2B7-46A0-85F6-869BB95276BA}" dt="2023-03-17T07:53:46.926" v="4633" actId="1076"/>
          <ac:grpSpMkLst>
            <pc:docMk/>
            <pc:sldMk cId="2372014528" sldId="493"/>
            <ac:grpSpMk id="191" creationId="{C775E8B1-1135-9E4C-E518-271FB55F3BFE}"/>
          </ac:grpSpMkLst>
        </pc:grpChg>
        <pc:grpChg chg="mod">
          <ac:chgData name="Kazuyuki WADA" userId="8de5feb3-c25c-4ae9-a5d0-f82d8424e8a4" providerId="ADAL" clId="{78ED0CAA-D2B7-46A0-85F6-869BB95276BA}" dt="2023-03-17T07:53:46.926" v="4633" actId="1076"/>
          <ac:grpSpMkLst>
            <pc:docMk/>
            <pc:sldMk cId="2372014528" sldId="493"/>
            <ac:grpSpMk id="192" creationId="{2B153BEA-D930-A39E-67A8-07A212F345F6}"/>
          </ac:grpSpMkLst>
        </pc:grpChg>
        <pc:grpChg chg="mod">
          <ac:chgData name="Kazuyuki WADA" userId="8de5feb3-c25c-4ae9-a5d0-f82d8424e8a4" providerId="ADAL" clId="{78ED0CAA-D2B7-46A0-85F6-869BB95276BA}" dt="2023-03-17T07:53:46.926" v="4633" actId="1076"/>
          <ac:grpSpMkLst>
            <pc:docMk/>
            <pc:sldMk cId="2372014528" sldId="493"/>
            <ac:grpSpMk id="193" creationId="{83ED7E47-227E-ABAD-DF28-0AA9577C564E}"/>
          </ac:grpSpMkLst>
        </pc:grpChg>
        <pc:grpChg chg="mod">
          <ac:chgData name="Kazuyuki WADA" userId="8de5feb3-c25c-4ae9-a5d0-f82d8424e8a4" providerId="ADAL" clId="{78ED0CAA-D2B7-46A0-85F6-869BB95276BA}" dt="2023-03-17T07:53:46.926" v="4633" actId="1076"/>
          <ac:grpSpMkLst>
            <pc:docMk/>
            <pc:sldMk cId="2372014528" sldId="493"/>
            <ac:grpSpMk id="196" creationId="{519C1DA2-DB0E-F5E8-E288-6639FCD1C289}"/>
          </ac:grpSpMkLst>
        </pc:grpChg>
        <pc:grpChg chg="mod">
          <ac:chgData name="Kazuyuki WADA" userId="8de5feb3-c25c-4ae9-a5d0-f82d8424e8a4" providerId="ADAL" clId="{78ED0CAA-D2B7-46A0-85F6-869BB95276BA}" dt="2023-03-17T07:53:46.926" v="4633" actId="1076"/>
          <ac:grpSpMkLst>
            <pc:docMk/>
            <pc:sldMk cId="2372014528" sldId="493"/>
            <ac:grpSpMk id="197" creationId="{469C7359-9B71-4FE1-B2F6-725435E4ECD8}"/>
          </ac:grpSpMkLst>
        </pc:grpChg>
        <pc:grpChg chg="mod">
          <ac:chgData name="Kazuyuki WADA" userId="8de5feb3-c25c-4ae9-a5d0-f82d8424e8a4" providerId="ADAL" clId="{78ED0CAA-D2B7-46A0-85F6-869BB95276BA}" dt="2023-03-17T07:53:46.926" v="4633" actId="1076"/>
          <ac:grpSpMkLst>
            <pc:docMk/>
            <pc:sldMk cId="2372014528" sldId="493"/>
            <ac:grpSpMk id="202" creationId="{0262FA1B-CB9C-6E1C-2D2F-05A116A1DDD6}"/>
          </ac:grpSpMkLst>
        </pc:grpChg>
        <pc:grpChg chg="mod">
          <ac:chgData name="Kazuyuki WADA" userId="8de5feb3-c25c-4ae9-a5d0-f82d8424e8a4" providerId="ADAL" clId="{78ED0CAA-D2B7-46A0-85F6-869BB95276BA}" dt="2023-03-17T07:53:46.926" v="4633" actId="1076"/>
          <ac:grpSpMkLst>
            <pc:docMk/>
            <pc:sldMk cId="2372014528" sldId="493"/>
            <ac:grpSpMk id="203" creationId="{C2EBBF0B-DC1D-76C8-775F-2DEB3F47F184}"/>
          </ac:grpSpMkLst>
        </pc:grpChg>
        <pc:grpChg chg="mod">
          <ac:chgData name="Kazuyuki WADA" userId="8de5feb3-c25c-4ae9-a5d0-f82d8424e8a4" providerId="ADAL" clId="{78ED0CAA-D2B7-46A0-85F6-869BB95276BA}" dt="2023-03-17T07:53:46.926" v="4633" actId="1076"/>
          <ac:grpSpMkLst>
            <pc:docMk/>
            <pc:sldMk cId="2372014528" sldId="493"/>
            <ac:grpSpMk id="208" creationId="{42B68784-9307-E0A9-570D-EE0EEDCFCBA2}"/>
          </ac:grpSpMkLst>
        </pc:grpChg>
        <pc:grpChg chg="mod">
          <ac:chgData name="Kazuyuki WADA" userId="8de5feb3-c25c-4ae9-a5d0-f82d8424e8a4" providerId="ADAL" clId="{78ED0CAA-D2B7-46A0-85F6-869BB95276BA}" dt="2023-03-17T07:53:46.926" v="4633" actId="1076"/>
          <ac:grpSpMkLst>
            <pc:docMk/>
            <pc:sldMk cId="2372014528" sldId="493"/>
            <ac:grpSpMk id="209" creationId="{EB328C4D-459D-DB63-57A1-2929CFA144A3}"/>
          </ac:grpSpMkLst>
        </pc:grpChg>
        <pc:grpChg chg="add mod">
          <ac:chgData name="Kazuyuki WADA" userId="8de5feb3-c25c-4ae9-a5d0-f82d8424e8a4" providerId="ADAL" clId="{78ED0CAA-D2B7-46A0-85F6-869BB95276BA}" dt="2023-03-17T07:53:46.926" v="4633" actId="1076"/>
          <ac:grpSpMkLst>
            <pc:docMk/>
            <pc:sldMk cId="2372014528" sldId="493"/>
            <ac:grpSpMk id="219" creationId="{6B486DFC-6871-6EB3-4F58-49A478B6DF12}"/>
          </ac:grpSpMkLst>
        </pc:grpChg>
        <pc:grpChg chg="add mod">
          <ac:chgData name="Kazuyuki WADA" userId="8de5feb3-c25c-4ae9-a5d0-f82d8424e8a4" providerId="ADAL" clId="{78ED0CAA-D2B7-46A0-85F6-869BB95276BA}" dt="2023-03-17T07:53:46.926" v="4633" actId="1076"/>
          <ac:grpSpMkLst>
            <pc:docMk/>
            <pc:sldMk cId="2372014528" sldId="493"/>
            <ac:grpSpMk id="224" creationId="{6589E89F-D975-AB10-953D-DACACC21E363}"/>
          </ac:grpSpMkLst>
        </pc:grpChg>
        <pc:grpChg chg="add mod">
          <ac:chgData name="Kazuyuki WADA" userId="8de5feb3-c25c-4ae9-a5d0-f82d8424e8a4" providerId="ADAL" clId="{78ED0CAA-D2B7-46A0-85F6-869BB95276BA}" dt="2023-03-17T07:53:46.926" v="4633" actId="1076"/>
          <ac:grpSpMkLst>
            <pc:docMk/>
            <pc:sldMk cId="2372014528" sldId="493"/>
            <ac:grpSpMk id="231" creationId="{EFF7BC8B-7638-3AD4-CACC-FCAD041F1EB2}"/>
          </ac:grpSpMkLst>
        </pc:grpChg>
        <pc:grpChg chg="add mod">
          <ac:chgData name="Kazuyuki WADA" userId="8de5feb3-c25c-4ae9-a5d0-f82d8424e8a4" providerId="ADAL" clId="{78ED0CAA-D2B7-46A0-85F6-869BB95276BA}" dt="2023-03-17T07:53:46.926" v="4633" actId="1076"/>
          <ac:grpSpMkLst>
            <pc:docMk/>
            <pc:sldMk cId="2372014528" sldId="493"/>
            <ac:grpSpMk id="234" creationId="{7BFAA1CE-9AB3-21D7-8762-62252A3F5241}"/>
          </ac:grpSpMkLst>
        </pc:grpChg>
        <pc:grpChg chg="add mod">
          <ac:chgData name="Kazuyuki WADA" userId="8de5feb3-c25c-4ae9-a5d0-f82d8424e8a4" providerId="ADAL" clId="{78ED0CAA-D2B7-46A0-85F6-869BB95276BA}" dt="2023-03-17T07:53:46.926" v="4633" actId="1076"/>
          <ac:grpSpMkLst>
            <pc:docMk/>
            <pc:sldMk cId="2372014528" sldId="493"/>
            <ac:grpSpMk id="243" creationId="{EC88D057-7840-561D-3C7E-103074B88184}"/>
          </ac:grpSpMkLst>
        </pc:grpChg>
        <pc:cxnChg chg="mod">
          <ac:chgData name="Kazuyuki WADA" userId="8de5feb3-c25c-4ae9-a5d0-f82d8424e8a4" providerId="ADAL" clId="{78ED0CAA-D2B7-46A0-85F6-869BB95276BA}" dt="2023-03-17T07:53:46.926" v="4633" actId="1076"/>
          <ac:cxnSpMkLst>
            <pc:docMk/>
            <pc:sldMk cId="2372014528" sldId="493"/>
            <ac:cxnSpMk id="14" creationId="{00EF71D5-5F66-0F1D-42B7-1E8B08F1EB5B}"/>
          </ac:cxnSpMkLst>
        </pc:cxnChg>
        <pc:cxnChg chg="mod">
          <ac:chgData name="Kazuyuki WADA" userId="8de5feb3-c25c-4ae9-a5d0-f82d8424e8a4" providerId="ADAL" clId="{78ED0CAA-D2B7-46A0-85F6-869BB95276BA}" dt="2023-03-17T07:53:46.926" v="4633" actId="1076"/>
          <ac:cxnSpMkLst>
            <pc:docMk/>
            <pc:sldMk cId="2372014528" sldId="493"/>
            <ac:cxnSpMk id="16" creationId="{01714BBE-257B-ED2D-8825-7D1DC7BAF0D5}"/>
          </ac:cxnSpMkLst>
        </pc:cxnChg>
        <pc:cxnChg chg="mod">
          <ac:chgData name="Kazuyuki WADA" userId="8de5feb3-c25c-4ae9-a5d0-f82d8424e8a4" providerId="ADAL" clId="{78ED0CAA-D2B7-46A0-85F6-869BB95276BA}" dt="2023-03-17T07:53:46.926" v="4633" actId="1076"/>
          <ac:cxnSpMkLst>
            <pc:docMk/>
            <pc:sldMk cId="2372014528" sldId="493"/>
            <ac:cxnSpMk id="18" creationId="{590F60F7-F6AD-86F7-5DEA-8948855CBDE8}"/>
          </ac:cxnSpMkLst>
        </pc:cxnChg>
        <pc:cxnChg chg="mod">
          <ac:chgData name="Kazuyuki WADA" userId="8de5feb3-c25c-4ae9-a5d0-f82d8424e8a4" providerId="ADAL" clId="{78ED0CAA-D2B7-46A0-85F6-869BB95276BA}" dt="2023-03-17T07:53:46.926" v="4633" actId="1076"/>
          <ac:cxnSpMkLst>
            <pc:docMk/>
            <pc:sldMk cId="2372014528" sldId="493"/>
            <ac:cxnSpMk id="20" creationId="{04E93F39-69E1-0185-901A-77E6FA14A495}"/>
          </ac:cxnSpMkLst>
        </pc:cxnChg>
        <pc:cxnChg chg="mod">
          <ac:chgData name="Kazuyuki WADA" userId="8de5feb3-c25c-4ae9-a5d0-f82d8424e8a4" providerId="ADAL" clId="{78ED0CAA-D2B7-46A0-85F6-869BB95276BA}" dt="2023-03-17T07:53:46.926" v="4633" actId="1076"/>
          <ac:cxnSpMkLst>
            <pc:docMk/>
            <pc:sldMk cId="2372014528" sldId="493"/>
            <ac:cxnSpMk id="22" creationId="{2A038CBD-DC19-D0BF-1CA3-F98F1FF0FCCE}"/>
          </ac:cxnSpMkLst>
        </pc:cxnChg>
        <pc:cxnChg chg="mod">
          <ac:chgData name="Kazuyuki WADA" userId="8de5feb3-c25c-4ae9-a5d0-f82d8424e8a4" providerId="ADAL" clId="{78ED0CAA-D2B7-46A0-85F6-869BB95276BA}" dt="2023-03-17T07:53:46.926" v="4633" actId="1076"/>
          <ac:cxnSpMkLst>
            <pc:docMk/>
            <pc:sldMk cId="2372014528" sldId="493"/>
            <ac:cxnSpMk id="23" creationId="{1F905273-3563-E77B-BD02-8F6589A224B1}"/>
          </ac:cxnSpMkLst>
        </pc:cxnChg>
        <pc:cxnChg chg="mod">
          <ac:chgData name="Kazuyuki WADA" userId="8de5feb3-c25c-4ae9-a5d0-f82d8424e8a4" providerId="ADAL" clId="{78ED0CAA-D2B7-46A0-85F6-869BB95276BA}" dt="2023-03-17T07:53:46.926" v="4633" actId="1076"/>
          <ac:cxnSpMkLst>
            <pc:docMk/>
            <pc:sldMk cId="2372014528" sldId="493"/>
            <ac:cxnSpMk id="28" creationId="{DFA7ACF8-1243-0E18-6EDD-4B9869B6AFCA}"/>
          </ac:cxnSpMkLst>
        </pc:cxnChg>
        <pc:cxnChg chg="mod">
          <ac:chgData name="Kazuyuki WADA" userId="8de5feb3-c25c-4ae9-a5d0-f82d8424e8a4" providerId="ADAL" clId="{78ED0CAA-D2B7-46A0-85F6-869BB95276BA}" dt="2023-03-17T07:53:46.926" v="4633" actId="1076"/>
          <ac:cxnSpMkLst>
            <pc:docMk/>
            <pc:sldMk cId="2372014528" sldId="493"/>
            <ac:cxnSpMk id="30" creationId="{6D98BF19-EB86-98A6-F3D5-3B178EC734F0}"/>
          </ac:cxnSpMkLst>
        </pc:cxnChg>
        <pc:cxnChg chg="mod">
          <ac:chgData name="Kazuyuki WADA" userId="8de5feb3-c25c-4ae9-a5d0-f82d8424e8a4" providerId="ADAL" clId="{78ED0CAA-D2B7-46A0-85F6-869BB95276BA}" dt="2023-03-17T07:53:46.926" v="4633" actId="1076"/>
          <ac:cxnSpMkLst>
            <pc:docMk/>
            <pc:sldMk cId="2372014528" sldId="493"/>
            <ac:cxnSpMk id="31" creationId="{B292E018-2995-E55D-D513-22A79DB38551}"/>
          </ac:cxnSpMkLst>
        </pc:cxnChg>
        <pc:cxnChg chg="mod">
          <ac:chgData name="Kazuyuki WADA" userId="8de5feb3-c25c-4ae9-a5d0-f82d8424e8a4" providerId="ADAL" clId="{78ED0CAA-D2B7-46A0-85F6-869BB95276BA}" dt="2023-03-17T07:53:46.926" v="4633" actId="1076"/>
          <ac:cxnSpMkLst>
            <pc:docMk/>
            <pc:sldMk cId="2372014528" sldId="493"/>
            <ac:cxnSpMk id="35" creationId="{15C4C2B8-D3EE-2FEF-A0B7-90F1B6CB7248}"/>
          </ac:cxnSpMkLst>
        </pc:cxnChg>
        <pc:cxnChg chg="mod">
          <ac:chgData name="Kazuyuki WADA" userId="8de5feb3-c25c-4ae9-a5d0-f82d8424e8a4" providerId="ADAL" clId="{78ED0CAA-D2B7-46A0-85F6-869BB95276BA}" dt="2023-03-17T07:53:46.926" v="4633" actId="1076"/>
          <ac:cxnSpMkLst>
            <pc:docMk/>
            <pc:sldMk cId="2372014528" sldId="493"/>
            <ac:cxnSpMk id="52" creationId="{6E4551D1-92BB-07E1-31DC-A38F1CD57805}"/>
          </ac:cxnSpMkLst>
        </pc:cxnChg>
        <pc:cxnChg chg="mod">
          <ac:chgData name="Kazuyuki WADA" userId="8de5feb3-c25c-4ae9-a5d0-f82d8424e8a4" providerId="ADAL" clId="{78ED0CAA-D2B7-46A0-85F6-869BB95276BA}" dt="2023-03-17T07:53:46.926" v="4633" actId="1076"/>
          <ac:cxnSpMkLst>
            <pc:docMk/>
            <pc:sldMk cId="2372014528" sldId="493"/>
            <ac:cxnSpMk id="75" creationId="{23744C04-91D0-79A5-E683-F67A8E4E6D19}"/>
          </ac:cxnSpMkLst>
        </pc:cxnChg>
        <pc:cxnChg chg="mod">
          <ac:chgData name="Kazuyuki WADA" userId="8de5feb3-c25c-4ae9-a5d0-f82d8424e8a4" providerId="ADAL" clId="{78ED0CAA-D2B7-46A0-85F6-869BB95276BA}" dt="2023-03-17T07:53:46.926" v="4633" actId="1076"/>
          <ac:cxnSpMkLst>
            <pc:docMk/>
            <pc:sldMk cId="2372014528" sldId="493"/>
            <ac:cxnSpMk id="76" creationId="{DEA545A3-6CAD-824D-9DB3-D7507B0AED55}"/>
          </ac:cxnSpMkLst>
        </pc:cxnChg>
        <pc:cxnChg chg="mod">
          <ac:chgData name="Kazuyuki WADA" userId="8de5feb3-c25c-4ae9-a5d0-f82d8424e8a4" providerId="ADAL" clId="{78ED0CAA-D2B7-46A0-85F6-869BB95276BA}" dt="2023-03-17T07:53:46.926" v="4633" actId="1076"/>
          <ac:cxnSpMkLst>
            <pc:docMk/>
            <pc:sldMk cId="2372014528" sldId="493"/>
            <ac:cxnSpMk id="77" creationId="{443A768D-6A21-0765-0805-905BF22A93BB}"/>
          </ac:cxnSpMkLst>
        </pc:cxnChg>
        <pc:cxnChg chg="mod">
          <ac:chgData name="Kazuyuki WADA" userId="8de5feb3-c25c-4ae9-a5d0-f82d8424e8a4" providerId="ADAL" clId="{78ED0CAA-D2B7-46A0-85F6-869BB95276BA}" dt="2023-03-17T07:53:46.926" v="4633" actId="1076"/>
          <ac:cxnSpMkLst>
            <pc:docMk/>
            <pc:sldMk cId="2372014528" sldId="493"/>
            <ac:cxnSpMk id="78" creationId="{3DFD3E57-7E2D-E065-4EA2-C1BE3E7EC6AD}"/>
          </ac:cxnSpMkLst>
        </pc:cxnChg>
        <pc:cxnChg chg="mod">
          <ac:chgData name="Kazuyuki WADA" userId="8de5feb3-c25c-4ae9-a5d0-f82d8424e8a4" providerId="ADAL" clId="{78ED0CAA-D2B7-46A0-85F6-869BB95276BA}" dt="2023-03-17T07:53:46.926" v="4633" actId="1076"/>
          <ac:cxnSpMkLst>
            <pc:docMk/>
            <pc:sldMk cId="2372014528" sldId="493"/>
            <ac:cxnSpMk id="95" creationId="{052651C6-8F43-F1DF-5AC3-583FFE64B893}"/>
          </ac:cxnSpMkLst>
        </pc:cxnChg>
        <pc:cxnChg chg="mod">
          <ac:chgData name="Kazuyuki WADA" userId="8de5feb3-c25c-4ae9-a5d0-f82d8424e8a4" providerId="ADAL" clId="{78ED0CAA-D2B7-46A0-85F6-869BB95276BA}" dt="2023-03-17T07:53:46.926" v="4633" actId="1076"/>
          <ac:cxnSpMkLst>
            <pc:docMk/>
            <pc:sldMk cId="2372014528" sldId="493"/>
            <ac:cxnSpMk id="96" creationId="{00DA0941-9965-6362-B24C-BFCB23F64893}"/>
          </ac:cxnSpMkLst>
        </pc:cxnChg>
        <pc:cxnChg chg="mod">
          <ac:chgData name="Kazuyuki WADA" userId="8de5feb3-c25c-4ae9-a5d0-f82d8424e8a4" providerId="ADAL" clId="{78ED0CAA-D2B7-46A0-85F6-869BB95276BA}" dt="2023-03-17T07:53:46.926" v="4633" actId="1076"/>
          <ac:cxnSpMkLst>
            <pc:docMk/>
            <pc:sldMk cId="2372014528" sldId="493"/>
            <ac:cxnSpMk id="99" creationId="{FE0A11A7-59EB-F54F-A443-0A8A1C7EF0C2}"/>
          </ac:cxnSpMkLst>
        </pc:cxnChg>
        <pc:cxnChg chg="mod">
          <ac:chgData name="Kazuyuki WADA" userId="8de5feb3-c25c-4ae9-a5d0-f82d8424e8a4" providerId="ADAL" clId="{78ED0CAA-D2B7-46A0-85F6-869BB95276BA}" dt="2023-03-17T07:53:46.926" v="4633" actId="1076"/>
          <ac:cxnSpMkLst>
            <pc:docMk/>
            <pc:sldMk cId="2372014528" sldId="493"/>
            <ac:cxnSpMk id="115" creationId="{0318EF56-81D0-34F6-FBB3-73F7BD21C9A4}"/>
          </ac:cxnSpMkLst>
        </pc:cxnChg>
        <pc:cxnChg chg="mod">
          <ac:chgData name="Kazuyuki WADA" userId="8de5feb3-c25c-4ae9-a5d0-f82d8424e8a4" providerId="ADAL" clId="{78ED0CAA-D2B7-46A0-85F6-869BB95276BA}" dt="2023-03-17T07:53:46.926" v="4633" actId="1076"/>
          <ac:cxnSpMkLst>
            <pc:docMk/>
            <pc:sldMk cId="2372014528" sldId="493"/>
            <ac:cxnSpMk id="117" creationId="{619931BE-579D-6DB4-F56A-4CD1859B7F86}"/>
          </ac:cxnSpMkLst>
        </pc:cxnChg>
        <pc:cxnChg chg="mod">
          <ac:chgData name="Kazuyuki WADA" userId="8de5feb3-c25c-4ae9-a5d0-f82d8424e8a4" providerId="ADAL" clId="{78ED0CAA-D2B7-46A0-85F6-869BB95276BA}" dt="2023-03-17T07:53:46.926" v="4633" actId="1076"/>
          <ac:cxnSpMkLst>
            <pc:docMk/>
            <pc:sldMk cId="2372014528" sldId="493"/>
            <ac:cxnSpMk id="125" creationId="{62A87B09-0077-D6D8-691F-7E47EC309BE8}"/>
          </ac:cxnSpMkLst>
        </pc:cxnChg>
        <pc:cxnChg chg="mod">
          <ac:chgData name="Kazuyuki WADA" userId="8de5feb3-c25c-4ae9-a5d0-f82d8424e8a4" providerId="ADAL" clId="{78ED0CAA-D2B7-46A0-85F6-869BB95276BA}" dt="2023-03-17T07:53:46.926" v="4633" actId="1076"/>
          <ac:cxnSpMkLst>
            <pc:docMk/>
            <pc:sldMk cId="2372014528" sldId="493"/>
            <ac:cxnSpMk id="177" creationId="{70B798B1-DFCB-A2D5-19A9-09B828F26BD8}"/>
          </ac:cxnSpMkLst>
        </pc:cxnChg>
        <pc:cxnChg chg="add mod">
          <ac:chgData name="Kazuyuki WADA" userId="8de5feb3-c25c-4ae9-a5d0-f82d8424e8a4" providerId="ADAL" clId="{78ED0CAA-D2B7-46A0-85F6-869BB95276BA}" dt="2023-03-17T07:53:46.926" v="4633" actId="1076"/>
          <ac:cxnSpMkLst>
            <pc:docMk/>
            <pc:sldMk cId="2372014528" sldId="493"/>
            <ac:cxnSpMk id="184" creationId="{B85493FC-B04D-E805-4D15-2512C02DCA73}"/>
          </ac:cxnSpMkLst>
        </pc:cxnChg>
        <pc:cxnChg chg="mod">
          <ac:chgData name="Kazuyuki WADA" userId="8de5feb3-c25c-4ae9-a5d0-f82d8424e8a4" providerId="ADAL" clId="{78ED0CAA-D2B7-46A0-85F6-869BB95276BA}" dt="2023-03-17T07:53:46.926" v="4633" actId="1076"/>
          <ac:cxnSpMkLst>
            <pc:docMk/>
            <pc:sldMk cId="2372014528" sldId="493"/>
            <ac:cxnSpMk id="214" creationId="{6492E3F2-D1F8-A211-32C0-C0BDB426125E}"/>
          </ac:cxnSpMkLst>
        </pc:cxnChg>
        <pc:cxnChg chg="mod">
          <ac:chgData name="Kazuyuki WADA" userId="8de5feb3-c25c-4ae9-a5d0-f82d8424e8a4" providerId="ADAL" clId="{78ED0CAA-D2B7-46A0-85F6-869BB95276BA}" dt="2023-03-17T07:53:46.926" v="4633" actId="1076"/>
          <ac:cxnSpMkLst>
            <pc:docMk/>
            <pc:sldMk cId="2372014528" sldId="493"/>
            <ac:cxnSpMk id="220" creationId="{D8AEB8A0-C02C-8C5B-931A-E4F8B95CB207}"/>
          </ac:cxnSpMkLst>
        </pc:cxnChg>
        <pc:cxnChg chg="mod">
          <ac:chgData name="Kazuyuki WADA" userId="8de5feb3-c25c-4ae9-a5d0-f82d8424e8a4" providerId="ADAL" clId="{78ED0CAA-D2B7-46A0-85F6-869BB95276BA}" dt="2023-03-17T07:53:46.926" v="4633" actId="1076"/>
          <ac:cxnSpMkLst>
            <pc:docMk/>
            <pc:sldMk cId="2372014528" sldId="493"/>
            <ac:cxnSpMk id="221" creationId="{A033D711-FBBE-4593-8C5F-2D7EFE5E68C2}"/>
          </ac:cxnSpMkLst>
        </pc:cxnChg>
        <pc:cxnChg chg="mod">
          <ac:chgData name="Kazuyuki WADA" userId="8de5feb3-c25c-4ae9-a5d0-f82d8424e8a4" providerId="ADAL" clId="{78ED0CAA-D2B7-46A0-85F6-869BB95276BA}" dt="2023-03-17T07:53:46.926" v="4633" actId="1076"/>
          <ac:cxnSpMkLst>
            <pc:docMk/>
            <pc:sldMk cId="2372014528" sldId="493"/>
            <ac:cxnSpMk id="222" creationId="{FB1AF823-EA27-3EFE-61FF-235E3E880930}"/>
          </ac:cxnSpMkLst>
        </pc:cxnChg>
        <pc:cxnChg chg="mod">
          <ac:chgData name="Kazuyuki WADA" userId="8de5feb3-c25c-4ae9-a5d0-f82d8424e8a4" providerId="ADAL" clId="{78ED0CAA-D2B7-46A0-85F6-869BB95276BA}" dt="2023-03-17T07:53:46.926" v="4633" actId="1076"/>
          <ac:cxnSpMkLst>
            <pc:docMk/>
            <pc:sldMk cId="2372014528" sldId="493"/>
            <ac:cxnSpMk id="223" creationId="{F880E490-C0D3-D584-B8AD-ADEF535583BD}"/>
          </ac:cxnSpMkLst>
        </pc:cxnChg>
        <pc:cxnChg chg="add mod">
          <ac:chgData name="Kazuyuki WADA" userId="8de5feb3-c25c-4ae9-a5d0-f82d8424e8a4" providerId="ADAL" clId="{78ED0CAA-D2B7-46A0-85F6-869BB95276BA}" dt="2023-03-17T07:53:46.926" v="4633" actId="1076"/>
          <ac:cxnSpMkLst>
            <pc:docMk/>
            <pc:sldMk cId="2372014528" sldId="493"/>
            <ac:cxnSpMk id="226" creationId="{448C0049-3BFE-ABAF-81DE-79FE0CF865C1}"/>
          </ac:cxnSpMkLst>
        </pc:cxnChg>
        <pc:cxnChg chg="add mod">
          <ac:chgData name="Kazuyuki WADA" userId="8de5feb3-c25c-4ae9-a5d0-f82d8424e8a4" providerId="ADAL" clId="{78ED0CAA-D2B7-46A0-85F6-869BB95276BA}" dt="2023-03-17T07:53:46.926" v="4633" actId="1076"/>
          <ac:cxnSpMkLst>
            <pc:docMk/>
            <pc:sldMk cId="2372014528" sldId="493"/>
            <ac:cxnSpMk id="227" creationId="{B9560BC1-6D30-3767-137B-3F10D8E8339E}"/>
          </ac:cxnSpMkLst>
        </pc:cxnChg>
        <pc:cxnChg chg="add mod">
          <ac:chgData name="Kazuyuki WADA" userId="8de5feb3-c25c-4ae9-a5d0-f82d8424e8a4" providerId="ADAL" clId="{78ED0CAA-D2B7-46A0-85F6-869BB95276BA}" dt="2023-03-17T07:53:46.926" v="4633" actId="1076"/>
          <ac:cxnSpMkLst>
            <pc:docMk/>
            <pc:sldMk cId="2372014528" sldId="493"/>
            <ac:cxnSpMk id="229" creationId="{B0DBD06C-65D4-5E67-24E9-21AE4F2C2D6F}"/>
          </ac:cxnSpMkLst>
        </pc:cxnChg>
        <pc:cxnChg chg="add mod">
          <ac:chgData name="Kazuyuki WADA" userId="8de5feb3-c25c-4ae9-a5d0-f82d8424e8a4" providerId="ADAL" clId="{78ED0CAA-D2B7-46A0-85F6-869BB95276BA}" dt="2023-03-17T07:53:46.926" v="4633" actId="1076"/>
          <ac:cxnSpMkLst>
            <pc:docMk/>
            <pc:sldMk cId="2372014528" sldId="493"/>
            <ac:cxnSpMk id="230" creationId="{33C1BFAC-20E4-AC49-C2FD-C9411373536D}"/>
          </ac:cxnSpMkLst>
        </pc:cxnChg>
        <pc:cxnChg chg="mod">
          <ac:chgData name="Kazuyuki WADA" userId="8de5feb3-c25c-4ae9-a5d0-f82d8424e8a4" providerId="ADAL" clId="{78ED0CAA-D2B7-46A0-85F6-869BB95276BA}" dt="2023-03-17T07:53:46.926" v="4633" actId="1076"/>
          <ac:cxnSpMkLst>
            <pc:docMk/>
            <pc:sldMk cId="2372014528" sldId="493"/>
            <ac:cxnSpMk id="235" creationId="{0A8C896F-6585-2457-9F2A-DAABE24B9686}"/>
          </ac:cxnSpMkLst>
        </pc:cxnChg>
        <pc:cxnChg chg="mod">
          <ac:chgData name="Kazuyuki WADA" userId="8de5feb3-c25c-4ae9-a5d0-f82d8424e8a4" providerId="ADAL" clId="{78ED0CAA-D2B7-46A0-85F6-869BB95276BA}" dt="2023-03-17T07:53:46.926" v="4633" actId="1076"/>
          <ac:cxnSpMkLst>
            <pc:docMk/>
            <pc:sldMk cId="2372014528" sldId="493"/>
            <ac:cxnSpMk id="236" creationId="{86C82BF8-06D3-FC55-2788-98E8261B7D80}"/>
          </ac:cxnSpMkLst>
        </pc:cxnChg>
        <pc:cxnChg chg="mod">
          <ac:chgData name="Kazuyuki WADA" userId="8de5feb3-c25c-4ae9-a5d0-f82d8424e8a4" providerId="ADAL" clId="{78ED0CAA-D2B7-46A0-85F6-869BB95276BA}" dt="2023-03-17T07:53:46.926" v="4633" actId="1076"/>
          <ac:cxnSpMkLst>
            <pc:docMk/>
            <pc:sldMk cId="2372014528" sldId="493"/>
            <ac:cxnSpMk id="237" creationId="{6EC50246-3F02-C399-818A-339B4D001694}"/>
          </ac:cxnSpMkLst>
        </pc:cxnChg>
        <pc:cxnChg chg="mod">
          <ac:chgData name="Kazuyuki WADA" userId="8de5feb3-c25c-4ae9-a5d0-f82d8424e8a4" providerId="ADAL" clId="{78ED0CAA-D2B7-46A0-85F6-869BB95276BA}" dt="2023-03-17T07:53:46.926" v="4633" actId="1076"/>
          <ac:cxnSpMkLst>
            <pc:docMk/>
            <pc:sldMk cId="2372014528" sldId="493"/>
            <ac:cxnSpMk id="238" creationId="{64688F81-093C-FB88-BEE9-CD5BE8BEB887}"/>
          </ac:cxnSpMkLst>
        </pc:cxnChg>
        <pc:cxnChg chg="add mod">
          <ac:chgData name="Kazuyuki WADA" userId="8de5feb3-c25c-4ae9-a5d0-f82d8424e8a4" providerId="ADAL" clId="{78ED0CAA-D2B7-46A0-85F6-869BB95276BA}" dt="2023-03-17T07:53:46.926" v="4633" actId="1076"/>
          <ac:cxnSpMkLst>
            <pc:docMk/>
            <pc:sldMk cId="2372014528" sldId="493"/>
            <ac:cxnSpMk id="239" creationId="{22173415-33FE-DAA9-3E30-AE4E12F84190}"/>
          </ac:cxnSpMkLst>
        </pc:cxnChg>
      </pc:sldChg>
      <pc:sldChg chg="modSp new mod">
        <pc:chgData name="Kazuyuki WADA" userId="8de5feb3-c25c-4ae9-a5d0-f82d8424e8a4" providerId="ADAL" clId="{78ED0CAA-D2B7-46A0-85F6-869BB95276BA}" dt="2023-03-17T10:17:14.073" v="7133" actId="20577"/>
        <pc:sldMkLst>
          <pc:docMk/>
          <pc:sldMk cId="4131886123" sldId="494"/>
        </pc:sldMkLst>
        <pc:spChg chg="mod">
          <ac:chgData name="Kazuyuki WADA" userId="8de5feb3-c25c-4ae9-a5d0-f82d8424e8a4" providerId="ADAL" clId="{78ED0CAA-D2B7-46A0-85F6-869BB95276BA}" dt="2023-03-17T08:59:07.317" v="7089" actId="20577"/>
          <ac:spMkLst>
            <pc:docMk/>
            <pc:sldMk cId="4131886123" sldId="494"/>
            <ac:spMk id="2" creationId="{BE62849C-BDBF-4E1C-5489-6AF41D8766C1}"/>
          </ac:spMkLst>
        </pc:spChg>
        <pc:spChg chg="mod">
          <ac:chgData name="Kazuyuki WADA" userId="8de5feb3-c25c-4ae9-a5d0-f82d8424e8a4" providerId="ADAL" clId="{78ED0CAA-D2B7-46A0-85F6-869BB95276BA}" dt="2023-03-17T10:17:14.073" v="7133" actId="20577"/>
          <ac:spMkLst>
            <pc:docMk/>
            <pc:sldMk cId="4131886123" sldId="494"/>
            <ac:spMk id="3" creationId="{124EC56E-F1C3-2026-9CC4-A986CD1F8652}"/>
          </ac:spMkLst>
        </pc:spChg>
      </pc:sldChg>
      <pc:sldChg chg="add">
        <pc:chgData name="Kazuyuki WADA" userId="8de5feb3-c25c-4ae9-a5d0-f82d8424e8a4" providerId="ADAL" clId="{78ED0CAA-D2B7-46A0-85F6-869BB95276BA}" dt="2023-03-17T08:00:55.401" v="4896" actId="2890"/>
        <pc:sldMkLst>
          <pc:docMk/>
          <pc:sldMk cId="626331636" sldId="495"/>
        </pc:sldMkLst>
      </pc:sldChg>
      <pc:sldChg chg="add">
        <pc:chgData name="Kazuyuki WADA" userId="8de5feb3-c25c-4ae9-a5d0-f82d8424e8a4" providerId="ADAL" clId="{78ED0CAA-D2B7-46A0-85F6-869BB95276BA}" dt="2023-03-17T10:37:54.931" v="7134"/>
        <pc:sldMkLst>
          <pc:docMk/>
          <pc:sldMk cId="3098796453" sldId="496"/>
        </pc:sldMkLst>
      </pc:sldChg>
      <pc:sldChg chg="add">
        <pc:chgData name="Kazuyuki WADA" userId="8de5feb3-c25c-4ae9-a5d0-f82d8424e8a4" providerId="ADAL" clId="{78ED0CAA-D2B7-46A0-85F6-869BB95276BA}" dt="2023-03-17T10:37:54.931" v="7134"/>
        <pc:sldMkLst>
          <pc:docMk/>
          <pc:sldMk cId="988531484" sldId="497"/>
        </pc:sldMkLst>
      </pc:sldChg>
      <pc:sldChg chg="addSp delSp modSp new mod">
        <pc:chgData name="Kazuyuki WADA" userId="8de5feb3-c25c-4ae9-a5d0-f82d8424e8a4" providerId="ADAL" clId="{78ED0CAA-D2B7-46A0-85F6-869BB95276BA}" dt="2023-03-17T11:41:18.616" v="7578" actId="1036"/>
        <pc:sldMkLst>
          <pc:docMk/>
          <pc:sldMk cId="2407269702" sldId="498"/>
        </pc:sldMkLst>
        <pc:spChg chg="add mod">
          <ac:chgData name="Kazuyuki WADA" userId="8de5feb3-c25c-4ae9-a5d0-f82d8424e8a4" providerId="ADAL" clId="{78ED0CAA-D2B7-46A0-85F6-869BB95276BA}" dt="2023-03-17T11:36:16.748" v="7476" actId="14100"/>
          <ac:spMkLst>
            <pc:docMk/>
            <pc:sldMk cId="2407269702" sldId="498"/>
            <ac:spMk id="6" creationId="{46498E5D-0273-4ED1-7A8E-5CB776EFC231}"/>
          </ac:spMkLst>
        </pc:spChg>
        <pc:spChg chg="add mod">
          <ac:chgData name="Kazuyuki WADA" userId="8de5feb3-c25c-4ae9-a5d0-f82d8424e8a4" providerId="ADAL" clId="{78ED0CAA-D2B7-46A0-85F6-869BB95276BA}" dt="2023-03-17T11:23:37.885" v="7386" actId="1076"/>
          <ac:spMkLst>
            <pc:docMk/>
            <pc:sldMk cId="2407269702" sldId="498"/>
            <ac:spMk id="12" creationId="{33183671-493E-7317-1C45-4BFC7573FAAA}"/>
          </ac:spMkLst>
        </pc:spChg>
        <pc:spChg chg="mod">
          <ac:chgData name="Kazuyuki WADA" userId="8de5feb3-c25c-4ae9-a5d0-f82d8424e8a4" providerId="ADAL" clId="{78ED0CAA-D2B7-46A0-85F6-869BB95276BA}" dt="2023-03-17T11:23:37.885" v="7386" actId="1076"/>
          <ac:spMkLst>
            <pc:docMk/>
            <pc:sldMk cId="2407269702" sldId="498"/>
            <ac:spMk id="14" creationId="{BF6EDDD4-53F7-9456-8091-5116145FA3C5}"/>
          </ac:spMkLst>
        </pc:spChg>
        <pc:spChg chg="mod">
          <ac:chgData name="Kazuyuki WADA" userId="8de5feb3-c25c-4ae9-a5d0-f82d8424e8a4" providerId="ADAL" clId="{78ED0CAA-D2B7-46A0-85F6-869BB95276BA}" dt="2023-03-17T11:23:37.885" v="7386" actId="1076"/>
          <ac:spMkLst>
            <pc:docMk/>
            <pc:sldMk cId="2407269702" sldId="498"/>
            <ac:spMk id="15" creationId="{A06CCE5D-9DEE-4C7B-FB4E-0AB38075C9E6}"/>
          </ac:spMkLst>
        </pc:spChg>
        <pc:spChg chg="mod">
          <ac:chgData name="Kazuyuki WADA" userId="8de5feb3-c25c-4ae9-a5d0-f82d8424e8a4" providerId="ADAL" clId="{78ED0CAA-D2B7-46A0-85F6-869BB95276BA}" dt="2023-03-17T11:23:37.885" v="7386" actId="1076"/>
          <ac:spMkLst>
            <pc:docMk/>
            <pc:sldMk cId="2407269702" sldId="498"/>
            <ac:spMk id="16" creationId="{429564ED-C3C8-22BA-B8B9-7BAF5BA5D3AE}"/>
          </ac:spMkLst>
        </pc:spChg>
        <pc:spChg chg="mod">
          <ac:chgData name="Kazuyuki WADA" userId="8de5feb3-c25c-4ae9-a5d0-f82d8424e8a4" providerId="ADAL" clId="{78ED0CAA-D2B7-46A0-85F6-869BB95276BA}" dt="2023-03-17T11:23:37.885" v="7386" actId="1076"/>
          <ac:spMkLst>
            <pc:docMk/>
            <pc:sldMk cId="2407269702" sldId="498"/>
            <ac:spMk id="17" creationId="{52EADF26-4132-C04A-15BF-DBEE6864B97E}"/>
          </ac:spMkLst>
        </pc:spChg>
        <pc:spChg chg="add mod">
          <ac:chgData name="Kazuyuki WADA" userId="8de5feb3-c25c-4ae9-a5d0-f82d8424e8a4" providerId="ADAL" clId="{78ED0CAA-D2B7-46A0-85F6-869BB95276BA}" dt="2023-03-17T11:23:37.885" v="7386" actId="1076"/>
          <ac:spMkLst>
            <pc:docMk/>
            <pc:sldMk cId="2407269702" sldId="498"/>
            <ac:spMk id="18" creationId="{13B25424-2574-61B0-194A-CBA190A7DDD3}"/>
          </ac:spMkLst>
        </pc:spChg>
        <pc:spChg chg="add mod">
          <ac:chgData name="Kazuyuki WADA" userId="8de5feb3-c25c-4ae9-a5d0-f82d8424e8a4" providerId="ADAL" clId="{78ED0CAA-D2B7-46A0-85F6-869BB95276BA}" dt="2023-03-17T11:23:37.885" v="7386" actId="1076"/>
          <ac:spMkLst>
            <pc:docMk/>
            <pc:sldMk cId="2407269702" sldId="498"/>
            <ac:spMk id="19" creationId="{D8C5393A-338F-761F-E5CE-D39CF9EF94D1}"/>
          </ac:spMkLst>
        </pc:spChg>
        <pc:spChg chg="add mod">
          <ac:chgData name="Kazuyuki WADA" userId="8de5feb3-c25c-4ae9-a5d0-f82d8424e8a4" providerId="ADAL" clId="{78ED0CAA-D2B7-46A0-85F6-869BB95276BA}" dt="2023-03-17T11:23:37.885" v="7386" actId="1076"/>
          <ac:spMkLst>
            <pc:docMk/>
            <pc:sldMk cId="2407269702" sldId="498"/>
            <ac:spMk id="25" creationId="{98BA903B-B903-251F-BB96-3EF54E563713}"/>
          </ac:spMkLst>
        </pc:spChg>
        <pc:spChg chg="add mod">
          <ac:chgData name="Kazuyuki WADA" userId="8de5feb3-c25c-4ae9-a5d0-f82d8424e8a4" providerId="ADAL" clId="{78ED0CAA-D2B7-46A0-85F6-869BB95276BA}" dt="2023-03-17T11:23:37.885" v="7386" actId="1076"/>
          <ac:spMkLst>
            <pc:docMk/>
            <pc:sldMk cId="2407269702" sldId="498"/>
            <ac:spMk id="26" creationId="{8A733E4A-74BE-5692-3CE0-4F2B02955EEC}"/>
          </ac:spMkLst>
        </pc:spChg>
        <pc:spChg chg="add mod">
          <ac:chgData name="Kazuyuki WADA" userId="8de5feb3-c25c-4ae9-a5d0-f82d8424e8a4" providerId="ADAL" clId="{78ED0CAA-D2B7-46A0-85F6-869BB95276BA}" dt="2023-03-17T11:23:37.885" v="7386" actId="1076"/>
          <ac:spMkLst>
            <pc:docMk/>
            <pc:sldMk cId="2407269702" sldId="498"/>
            <ac:spMk id="27" creationId="{F95137B5-7932-2947-2BFC-071BDC4C1E4F}"/>
          </ac:spMkLst>
        </pc:spChg>
        <pc:spChg chg="add mod">
          <ac:chgData name="Kazuyuki WADA" userId="8de5feb3-c25c-4ae9-a5d0-f82d8424e8a4" providerId="ADAL" clId="{78ED0CAA-D2B7-46A0-85F6-869BB95276BA}" dt="2023-03-17T11:23:37.885" v="7386" actId="1076"/>
          <ac:spMkLst>
            <pc:docMk/>
            <pc:sldMk cId="2407269702" sldId="498"/>
            <ac:spMk id="28" creationId="{7223273D-3C57-9A81-8718-75209F9F041B}"/>
          </ac:spMkLst>
        </pc:spChg>
        <pc:spChg chg="add mod">
          <ac:chgData name="Kazuyuki WADA" userId="8de5feb3-c25c-4ae9-a5d0-f82d8424e8a4" providerId="ADAL" clId="{78ED0CAA-D2B7-46A0-85F6-869BB95276BA}" dt="2023-03-17T11:33:04.328" v="7462" actId="1037"/>
          <ac:spMkLst>
            <pc:docMk/>
            <pc:sldMk cId="2407269702" sldId="498"/>
            <ac:spMk id="29" creationId="{6A1FD4B0-3E51-AFBE-3CFE-90C4283767CD}"/>
          </ac:spMkLst>
        </pc:spChg>
        <pc:spChg chg="add del mod">
          <ac:chgData name="Kazuyuki WADA" userId="8de5feb3-c25c-4ae9-a5d0-f82d8424e8a4" providerId="ADAL" clId="{78ED0CAA-D2B7-46A0-85F6-869BB95276BA}" dt="2023-03-17T10:54:15.156" v="7273" actId="478"/>
          <ac:spMkLst>
            <pc:docMk/>
            <pc:sldMk cId="2407269702" sldId="498"/>
            <ac:spMk id="30" creationId="{CB66FE1E-B0A4-2FFC-FE14-EB535B15D240}"/>
          </ac:spMkLst>
        </pc:spChg>
        <pc:spChg chg="add del mod">
          <ac:chgData name="Kazuyuki WADA" userId="8de5feb3-c25c-4ae9-a5d0-f82d8424e8a4" providerId="ADAL" clId="{78ED0CAA-D2B7-46A0-85F6-869BB95276BA}" dt="2023-03-17T10:54:13.334" v="7272" actId="478"/>
          <ac:spMkLst>
            <pc:docMk/>
            <pc:sldMk cId="2407269702" sldId="498"/>
            <ac:spMk id="31" creationId="{BD7B379F-9628-0295-82A4-4CB9E8E645F8}"/>
          </ac:spMkLst>
        </pc:spChg>
        <pc:spChg chg="add mod">
          <ac:chgData name="Kazuyuki WADA" userId="8de5feb3-c25c-4ae9-a5d0-f82d8424e8a4" providerId="ADAL" clId="{78ED0CAA-D2B7-46A0-85F6-869BB95276BA}" dt="2023-03-17T11:23:37.885" v="7386" actId="1076"/>
          <ac:spMkLst>
            <pc:docMk/>
            <pc:sldMk cId="2407269702" sldId="498"/>
            <ac:spMk id="32" creationId="{FAC9E39D-0A53-2663-3264-50F8168982D4}"/>
          </ac:spMkLst>
        </pc:spChg>
        <pc:spChg chg="mod">
          <ac:chgData name="Kazuyuki WADA" userId="8de5feb3-c25c-4ae9-a5d0-f82d8424e8a4" providerId="ADAL" clId="{78ED0CAA-D2B7-46A0-85F6-869BB95276BA}" dt="2023-03-17T11:23:37.885" v="7386" actId="1076"/>
          <ac:spMkLst>
            <pc:docMk/>
            <pc:sldMk cId="2407269702" sldId="498"/>
            <ac:spMk id="39" creationId="{489BBEA0-9694-D929-E2DF-60B24F383AC9}"/>
          </ac:spMkLst>
        </pc:spChg>
        <pc:spChg chg="mod">
          <ac:chgData name="Kazuyuki WADA" userId="8de5feb3-c25c-4ae9-a5d0-f82d8424e8a4" providerId="ADAL" clId="{78ED0CAA-D2B7-46A0-85F6-869BB95276BA}" dt="2023-03-17T11:23:37.885" v="7386" actId="1076"/>
          <ac:spMkLst>
            <pc:docMk/>
            <pc:sldMk cId="2407269702" sldId="498"/>
            <ac:spMk id="40" creationId="{6750C00B-751F-FC07-ABD4-97AC0115D303}"/>
          </ac:spMkLst>
        </pc:spChg>
        <pc:spChg chg="mod">
          <ac:chgData name="Kazuyuki WADA" userId="8de5feb3-c25c-4ae9-a5d0-f82d8424e8a4" providerId="ADAL" clId="{78ED0CAA-D2B7-46A0-85F6-869BB95276BA}" dt="2023-03-17T11:23:37.885" v="7386" actId="1076"/>
          <ac:spMkLst>
            <pc:docMk/>
            <pc:sldMk cId="2407269702" sldId="498"/>
            <ac:spMk id="41" creationId="{371F3850-4D9C-4546-6D26-3E4DE33EB8D5}"/>
          </ac:spMkLst>
        </pc:spChg>
        <pc:spChg chg="mod">
          <ac:chgData name="Kazuyuki WADA" userId="8de5feb3-c25c-4ae9-a5d0-f82d8424e8a4" providerId="ADAL" clId="{78ED0CAA-D2B7-46A0-85F6-869BB95276BA}" dt="2023-03-17T11:23:37.885" v="7386" actId="1076"/>
          <ac:spMkLst>
            <pc:docMk/>
            <pc:sldMk cId="2407269702" sldId="498"/>
            <ac:spMk id="42" creationId="{3EA38223-FB9E-9DB3-1153-2A9630FDEECB}"/>
          </ac:spMkLst>
        </pc:spChg>
        <pc:spChg chg="add mod">
          <ac:chgData name="Kazuyuki WADA" userId="8de5feb3-c25c-4ae9-a5d0-f82d8424e8a4" providerId="ADAL" clId="{78ED0CAA-D2B7-46A0-85F6-869BB95276BA}" dt="2023-03-17T11:32:05.391" v="7447" actId="14100"/>
          <ac:spMkLst>
            <pc:docMk/>
            <pc:sldMk cId="2407269702" sldId="498"/>
            <ac:spMk id="43" creationId="{E930D8C5-8FCE-4341-D19E-41C5769E179C}"/>
          </ac:spMkLst>
        </pc:spChg>
        <pc:spChg chg="add mod">
          <ac:chgData name="Kazuyuki WADA" userId="8de5feb3-c25c-4ae9-a5d0-f82d8424e8a4" providerId="ADAL" clId="{78ED0CAA-D2B7-46A0-85F6-869BB95276BA}" dt="2023-03-17T11:34:10.268" v="7463" actId="1035"/>
          <ac:spMkLst>
            <pc:docMk/>
            <pc:sldMk cId="2407269702" sldId="498"/>
            <ac:spMk id="44" creationId="{517FB1DF-42FC-CEB8-DC37-05B213787637}"/>
          </ac:spMkLst>
        </pc:spChg>
        <pc:spChg chg="add del mod">
          <ac:chgData name="Kazuyuki WADA" userId="8de5feb3-c25c-4ae9-a5d0-f82d8424e8a4" providerId="ADAL" clId="{78ED0CAA-D2B7-46A0-85F6-869BB95276BA}" dt="2023-03-17T10:54:11.251" v="7271" actId="478"/>
          <ac:spMkLst>
            <pc:docMk/>
            <pc:sldMk cId="2407269702" sldId="498"/>
            <ac:spMk id="45" creationId="{C11BCEC7-C9B3-1ADA-5521-6657EFD26B0B}"/>
          </ac:spMkLst>
        </pc:spChg>
        <pc:spChg chg="add del mod">
          <ac:chgData name="Kazuyuki WADA" userId="8de5feb3-c25c-4ae9-a5d0-f82d8424e8a4" providerId="ADAL" clId="{78ED0CAA-D2B7-46A0-85F6-869BB95276BA}" dt="2023-03-17T10:54:09.830" v="7270" actId="478"/>
          <ac:spMkLst>
            <pc:docMk/>
            <pc:sldMk cId="2407269702" sldId="498"/>
            <ac:spMk id="46" creationId="{847292A1-F839-B93E-5C8F-6E7EB0D35491}"/>
          </ac:spMkLst>
        </pc:spChg>
        <pc:spChg chg="add mod">
          <ac:chgData name="Kazuyuki WADA" userId="8de5feb3-c25c-4ae9-a5d0-f82d8424e8a4" providerId="ADAL" clId="{78ED0CAA-D2B7-46A0-85F6-869BB95276BA}" dt="2023-03-17T11:29:35.474" v="7444" actId="14100"/>
          <ac:spMkLst>
            <pc:docMk/>
            <pc:sldMk cId="2407269702" sldId="498"/>
            <ac:spMk id="47" creationId="{5C864F21-EAD7-57F2-B809-EB4A9E18DA15}"/>
          </ac:spMkLst>
        </pc:spChg>
        <pc:spChg chg="add mod">
          <ac:chgData name="Kazuyuki WADA" userId="8de5feb3-c25c-4ae9-a5d0-f82d8424e8a4" providerId="ADAL" clId="{78ED0CAA-D2B7-46A0-85F6-869BB95276BA}" dt="2023-03-17T11:23:37.885" v="7386" actId="1076"/>
          <ac:spMkLst>
            <pc:docMk/>
            <pc:sldMk cId="2407269702" sldId="498"/>
            <ac:spMk id="48" creationId="{774B2255-957A-429A-EBAF-48575C2D405D}"/>
          </ac:spMkLst>
        </pc:spChg>
        <pc:spChg chg="add mod ord">
          <ac:chgData name="Kazuyuki WADA" userId="8de5feb3-c25c-4ae9-a5d0-f82d8424e8a4" providerId="ADAL" clId="{78ED0CAA-D2B7-46A0-85F6-869BB95276BA}" dt="2023-03-17T11:29:30.444" v="7443" actId="1076"/>
          <ac:spMkLst>
            <pc:docMk/>
            <pc:sldMk cId="2407269702" sldId="498"/>
            <ac:spMk id="49" creationId="{DD235680-EEC7-EC29-FCD3-812BD014F520}"/>
          </ac:spMkLst>
        </pc:spChg>
        <pc:spChg chg="add mod">
          <ac:chgData name="Kazuyuki WADA" userId="8de5feb3-c25c-4ae9-a5d0-f82d8424e8a4" providerId="ADAL" clId="{78ED0CAA-D2B7-46A0-85F6-869BB95276BA}" dt="2023-03-17T11:36:41.755" v="7478" actId="14100"/>
          <ac:spMkLst>
            <pc:docMk/>
            <pc:sldMk cId="2407269702" sldId="498"/>
            <ac:spMk id="55" creationId="{A602A0C9-2F4C-A8AB-C92F-7130B271AD9A}"/>
          </ac:spMkLst>
        </pc:spChg>
        <pc:spChg chg="add del mod">
          <ac:chgData name="Kazuyuki WADA" userId="8de5feb3-c25c-4ae9-a5d0-f82d8424e8a4" providerId="ADAL" clId="{78ED0CAA-D2B7-46A0-85F6-869BB95276BA}" dt="2023-03-17T11:29:30.444" v="7443" actId="1076"/>
          <ac:spMkLst>
            <pc:docMk/>
            <pc:sldMk cId="2407269702" sldId="498"/>
            <ac:spMk id="56" creationId="{66F83AF4-3512-7D9E-3FF3-FF43F427F87B}"/>
          </ac:spMkLst>
        </pc:spChg>
        <pc:spChg chg="add del mod">
          <ac:chgData name="Kazuyuki WADA" userId="8de5feb3-c25c-4ae9-a5d0-f82d8424e8a4" providerId="ADAL" clId="{78ED0CAA-D2B7-46A0-85F6-869BB95276BA}" dt="2023-03-17T11:29:30.444" v="7443" actId="1076"/>
          <ac:spMkLst>
            <pc:docMk/>
            <pc:sldMk cId="2407269702" sldId="498"/>
            <ac:spMk id="57" creationId="{D9737C09-26E2-63F0-611B-7F1278BE8F28}"/>
          </ac:spMkLst>
        </pc:spChg>
        <pc:spChg chg="add mod">
          <ac:chgData name="Kazuyuki WADA" userId="8de5feb3-c25c-4ae9-a5d0-f82d8424e8a4" providerId="ADAL" clId="{78ED0CAA-D2B7-46A0-85F6-869BB95276BA}" dt="2023-03-17T11:29:30.444" v="7443" actId="1076"/>
          <ac:spMkLst>
            <pc:docMk/>
            <pc:sldMk cId="2407269702" sldId="498"/>
            <ac:spMk id="58" creationId="{AFE92EE0-C68A-D197-81C7-0E74372E6131}"/>
          </ac:spMkLst>
        </pc:spChg>
        <pc:spChg chg="add del mod">
          <ac:chgData name="Kazuyuki WADA" userId="8de5feb3-c25c-4ae9-a5d0-f82d8424e8a4" providerId="ADAL" clId="{78ED0CAA-D2B7-46A0-85F6-869BB95276BA}" dt="2023-03-17T10:48:12.378" v="7191" actId="478"/>
          <ac:spMkLst>
            <pc:docMk/>
            <pc:sldMk cId="2407269702" sldId="498"/>
            <ac:spMk id="59" creationId="{7B1ADFD9-B1CE-37AA-B7D7-8E9832B6C95F}"/>
          </ac:spMkLst>
        </pc:spChg>
        <pc:spChg chg="add mod">
          <ac:chgData name="Kazuyuki WADA" userId="8de5feb3-c25c-4ae9-a5d0-f82d8424e8a4" providerId="ADAL" clId="{78ED0CAA-D2B7-46A0-85F6-869BB95276BA}" dt="2023-03-17T11:29:30.444" v="7443" actId="1076"/>
          <ac:spMkLst>
            <pc:docMk/>
            <pc:sldMk cId="2407269702" sldId="498"/>
            <ac:spMk id="60" creationId="{155FEF71-A663-BF3A-FA6A-DF5F0A4D45AE}"/>
          </ac:spMkLst>
        </pc:spChg>
        <pc:spChg chg="add mod">
          <ac:chgData name="Kazuyuki WADA" userId="8de5feb3-c25c-4ae9-a5d0-f82d8424e8a4" providerId="ADAL" clId="{78ED0CAA-D2B7-46A0-85F6-869BB95276BA}" dt="2023-03-17T11:32:28.626" v="7452" actId="1076"/>
          <ac:spMkLst>
            <pc:docMk/>
            <pc:sldMk cId="2407269702" sldId="498"/>
            <ac:spMk id="61" creationId="{193534F0-74FE-DF82-F715-5CB2DC8E0E76}"/>
          </ac:spMkLst>
        </pc:spChg>
        <pc:spChg chg="mod topLvl">
          <ac:chgData name="Kazuyuki WADA" userId="8de5feb3-c25c-4ae9-a5d0-f82d8424e8a4" providerId="ADAL" clId="{78ED0CAA-D2B7-46A0-85F6-869BB95276BA}" dt="2023-03-17T11:23:37.885" v="7386" actId="1076"/>
          <ac:spMkLst>
            <pc:docMk/>
            <pc:sldMk cId="2407269702" sldId="498"/>
            <ac:spMk id="63" creationId="{6E791B89-A156-74E4-1D7C-4BBCB361AA42}"/>
          </ac:spMkLst>
        </pc:spChg>
        <pc:spChg chg="mod topLvl">
          <ac:chgData name="Kazuyuki WADA" userId="8de5feb3-c25c-4ae9-a5d0-f82d8424e8a4" providerId="ADAL" clId="{78ED0CAA-D2B7-46A0-85F6-869BB95276BA}" dt="2023-03-17T11:23:37.885" v="7386" actId="1076"/>
          <ac:spMkLst>
            <pc:docMk/>
            <pc:sldMk cId="2407269702" sldId="498"/>
            <ac:spMk id="64" creationId="{0876207C-564C-0D44-C811-A69C6CC426E6}"/>
          </ac:spMkLst>
        </pc:spChg>
        <pc:spChg chg="del mod topLvl">
          <ac:chgData name="Kazuyuki WADA" userId="8de5feb3-c25c-4ae9-a5d0-f82d8424e8a4" providerId="ADAL" clId="{78ED0CAA-D2B7-46A0-85F6-869BB95276BA}" dt="2023-03-17T10:52:20.389" v="7261" actId="478"/>
          <ac:spMkLst>
            <pc:docMk/>
            <pc:sldMk cId="2407269702" sldId="498"/>
            <ac:spMk id="65" creationId="{9EE89A17-BB63-B56E-B83F-ACC6FCF7E71E}"/>
          </ac:spMkLst>
        </pc:spChg>
        <pc:spChg chg="add mod">
          <ac:chgData name="Kazuyuki WADA" userId="8de5feb3-c25c-4ae9-a5d0-f82d8424e8a4" providerId="ADAL" clId="{78ED0CAA-D2B7-46A0-85F6-869BB95276BA}" dt="2023-03-17T11:29:30.444" v="7443" actId="1076"/>
          <ac:spMkLst>
            <pc:docMk/>
            <pc:sldMk cId="2407269702" sldId="498"/>
            <ac:spMk id="66" creationId="{4333376E-3CBE-FB8C-0B1D-C934D7B7FCC6}"/>
          </ac:spMkLst>
        </pc:spChg>
        <pc:spChg chg="add mod">
          <ac:chgData name="Kazuyuki WADA" userId="8de5feb3-c25c-4ae9-a5d0-f82d8424e8a4" providerId="ADAL" clId="{78ED0CAA-D2B7-46A0-85F6-869BB95276BA}" dt="2023-03-17T11:32:00.394" v="7446" actId="1076"/>
          <ac:spMkLst>
            <pc:docMk/>
            <pc:sldMk cId="2407269702" sldId="498"/>
            <ac:spMk id="67" creationId="{8E1076B9-CF90-6B65-01A1-7C213ED1EB90}"/>
          </ac:spMkLst>
        </pc:spChg>
        <pc:spChg chg="add mod">
          <ac:chgData name="Kazuyuki WADA" userId="8de5feb3-c25c-4ae9-a5d0-f82d8424e8a4" providerId="ADAL" clId="{78ED0CAA-D2B7-46A0-85F6-869BB95276BA}" dt="2023-03-17T11:32:00.394" v="7446" actId="1076"/>
          <ac:spMkLst>
            <pc:docMk/>
            <pc:sldMk cId="2407269702" sldId="498"/>
            <ac:spMk id="68" creationId="{BABCACE8-3904-5F02-36CA-BFA56E950F29}"/>
          </ac:spMkLst>
        </pc:spChg>
        <pc:spChg chg="add mod">
          <ac:chgData name="Kazuyuki WADA" userId="8de5feb3-c25c-4ae9-a5d0-f82d8424e8a4" providerId="ADAL" clId="{78ED0CAA-D2B7-46A0-85F6-869BB95276BA}" dt="2023-03-17T11:37:29.124" v="7493" actId="21"/>
          <ac:spMkLst>
            <pc:docMk/>
            <pc:sldMk cId="2407269702" sldId="498"/>
            <ac:spMk id="69" creationId="{C87D0D02-ACA0-A1C1-1062-829B0C4BB2DC}"/>
          </ac:spMkLst>
        </pc:spChg>
        <pc:spChg chg="add mod">
          <ac:chgData name="Kazuyuki WADA" userId="8de5feb3-c25c-4ae9-a5d0-f82d8424e8a4" providerId="ADAL" clId="{78ED0CAA-D2B7-46A0-85F6-869BB95276BA}" dt="2023-03-17T11:29:30.444" v="7443" actId="1076"/>
          <ac:spMkLst>
            <pc:docMk/>
            <pc:sldMk cId="2407269702" sldId="498"/>
            <ac:spMk id="70" creationId="{FEAECFDD-4756-8447-D9A7-0B448234AFBF}"/>
          </ac:spMkLst>
        </pc:spChg>
        <pc:spChg chg="add mod">
          <ac:chgData name="Kazuyuki WADA" userId="8de5feb3-c25c-4ae9-a5d0-f82d8424e8a4" providerId="ADAL" clId="{78ED0CAA-D2B7-46A0-85F6-869BB95276BA}" dt="2023-03-17T11:38:46.320" v="7524" actId="114"/>
          <ac:spMkLst>
            <pc:docMk/>
            <pc:sldMk cId="2407269702" sldId="498"/>
            <ac:spMk id="73" creationId="{9DD4EB5B-5243-E4EB-3F98-96829CDB5700}"/>
          </ac:spMkLst>
        </pc:spChg>
        <pc:spChg chg="add mod">
          <ac:chgData name="Kazuyuki WADA" userId="8de5feb3-c25c-4ae9-a5d0-f82d8424e8a4" providerId="ADAL" clId="{78ED0CAA-D2B7-46A0-85F6-869BB95276BA}" dt="2023-03-17T11:32:59.404" v="7459" actId="1035"/>
          <ac:spMkLst>
            <pc:docMk/>
            <pc:sldMk cId="2407269702" sldId="498"/>
            <ac:spMk id="74" creationId="{CAC09B9B-58DE-4D55-F8BD-8192F3271F9D}"/>
          </ac:spMkLst>
        </pc:spChg>
        <pc:spChg chg="add mod">
          <ac:chgData name="Kazuyuki WADA" userId="8de5feb3-c25c-4ae9-a5d0-f82d8424e8a4" providerId="ADAL" clId="{78ED0CAA-D2B7-46A0-85F6-869BB95276BA}" dt="2023-03-17T11:32:59.404" v="7459" actId="1035"/>
          <ac:spMkLst>
            <pc:docMk/>
            <pc:sldMk cId="2407269702" sldId="498"/>
            <ac:spMk id="75" creationId="{0B52BE8B-82E3-1056-560A-D990CF9A49E1}"/>
          </ac:spMkLst>
        </pc:spChg>
        <pc:spChg chg="add mod">
          <ac:chgData name="Kazuyuki WADA" userId="8de5feb3-c25c-4ae9-a5d0-f82d8424e8a4" providerId="ADAL" clId="{78ED0CAA-D2B7-46A0-85F6-869BB95276BA}" dt="2023-03-17T11:32:14.322" v="7450" actId="14100"/>
          <ac:spMkLst>
            <pc:docMk/>
            <pc:sldMk cId="2407269702" sldId="498"/>
            <ac:spMk id="76" creationId="{DB11EED9-C423-4E78-488B-8671FF84AE07}"/>
          </ac:spMkLst>
        </pc:spChg>
        <pc:spChg chg="add mod">
          <ac:chgData name="Kazuyuki WADA" userId="8de5feb3-c25c-4ae9-a5d0-f82d8424e8a4" providerId="ADAL" clId="{78ED0CAA-D2B7-46A0-85F6-869BB95276BA}" dt="2023-03-17T11:32:08.235" v="7448" actId="1076"/>
          <ac:spMkLst>
            <pc:docMk/>
            <pc:sldMk cId="2407269702" sldId="498"/>
            <ac:spMk id="77" creationId="{497DAE5A-9609-7B09-D28A-E4F47C0C0C0A}"/>
          </ac:spMkLst>
        </pc:spChg>
        <pc:spChg chg="add mod">
          <ac:chgData name="Kazuyuki WADA" userId="8de5feb3-c25c-4ae9-a5d0-f82d8424e8a4" providerId="ADAL" clId="{78ED0CAA-D2B7-46A0-85F6-869BB95276BA}" dt="2023-03-17T11:40:35.355" v="7549" actId="1076"/>
          <ac:spMkLst>
            <pc:docMk/>
            <pc:sldMk cId="2407269702" sldId="498"/>
            <ac:spMk id="78" creationId="{FB43B41C-D5D3-851D-3B67-576C24DE407B}"/>
          </ac:spMkLst>
        </pc:spChg>
        <pc:spChg chg="add mod">
          <ac:chgData name="Kazuyuki WADA" userId="8de5feb3-c25c-4ae9-a5d0-f82d8424e8a4" providerId="ADAL" clId="{78ED0CAA-D2B7-46A0-85F6-869BB95276BA}" dt="2023-03-17T11:41:18.616" v="7578" actId="1036"/>
          <ac:spMkLst>
            <pc:docMk/>
            <pc:sldMk cId="2407269702" sldId="498"/>
            <ac:spMk id="79" creationId="{0DACD835-2BE9-4F06-71BC-E1B441520DCE}"/>
          </ac:spMkLst>
        </pc:spChg>
        <pc:grpChg chg="add mod">
          <ac:chgData name="Kazuyuki WADA" userId="8de5feb3-c25c-4ae9-a5d0-f82d8424e8a4" providerId="ADAL" clId="{78ED0CAA-D2B7-46A0-85F6-869BB95276BA}" dt="2023-03-17T11:36:12.691" v="7475" actId="1076"/>
          <ac:grpSpMkLst>
            <pc:docMk/>
            <pc:sldMk cId="2407269702" sldId="498"/>
            <ac:grpSpMk id="7" creationId="{93CD3F01-FF5D-DC64-D0F1-27C766157989}"/>
          </ac:grpSpMkLst>
        </pc:grpChg>
        <pc:grpChg chg="add mod">
          <ac:chgData name="Kazuyuki WADA" userId="8de5feb3-c25c-4ae9-a5d0-f82d8424e8a4" providerId="ADAL" clId="{78ED0CAA-D2B7-46A0-85F6-869BB95276BA}" dt="2023-03-17T11:23:37.885" v="7386" actId="1076"/>
          <ac:grpSpMkLst>
            <pc:docMk/>
            <pc:sldMk cId="2407269702" sldId="498"/>
            <ac:grpSpMk id="13" creationId="{7A938F55-8FC4-CC63-F11F-401CFC7592FC}"/>
          </ac:grpSpMkLst>
        </pc:grpChg>
        <pc:grpChg chg="add mod">
          <ac:chgData name="Kazuyuki WADA" userId="8de5feb3-c25c-4ae9-a5d0-f82d8424e8a4" providerId="ADAL" clId="{78ED0CAA-D2B7-46A0-85F6-869BB95276BA}" dt="2023-03-17T11:23:37.885" v="7386" actId="1076"/>
          <ac:grpSpMkLst>
            <pc:docMk/>
            <pc:sldMk cId="2407269702" sldId="498"/>
            <ac:grpSpMk id="20" creationId="{901B90F7-E563-5C97-D664-0B901DE18444}"/>
          </ac:grpSpMkLst>
        </pc:grpChg>
        <pc:grpChg chg="add del mod">
          <ac:chgData name="Kazuyuki WADA" userId="8de5feb3-c25c-4ae9-a5d0-f82d8424e8a4" providerId="ADAL" clId="{78ED0CAA-D2B7-46A0-85F6-869BB95276BA}" dt="2023-03-17T10:46:28.038" v="7154" actId="478"/>
          <ac:grpSpMkLst>
            <pc:docMk/>
            <pc:sldMk cId="2407269702" sldId="498"/>
            <ac:grpSpMk id="33" creationId="{F0656ABE-3661-562B-BC04-5C6759F7E463}"/>
          </ac:grpSpMkLst>
        </pc:grpChg>
        <pc:grpChg chg="add mod">
          <ac:chgData name="Kazuyuki WADA" userId="8de5feb3-c25c-4ae9-a5d0-f82d8424e8a4" providerId="ADAL" clId="{78ED0CAA-D2B7-46A0-85F6-869BB95276BA}" dt="2023-03-17T11:23:37.885" v="7386" actId="1076"/>
          <ac:grpSpMkLst>
            <pc:docMk/>
            <pc:sldMk cId="2407269702" sldId="498"/>
            <ac:grpSpMk id="38" creationId="{A8B4AFDA-7799-4819-7B1F-D3D1EE8B3ED7}"/>
          </ac:grpSpMkLst>
        </pc:grpChg>
        <pc:grpChg chg="add mod">
          <ac:chgData name="Kazuyuki WADA" userId="8de5feb3-c25c-4ae9-a5d0-f82d8424e8a4" providerId="ADAL" clId="{78ED0CAA-D2B7-46A0-85F6-869BB95276BA}" dt="2023-03-17T11:36:36.908" v="7477" actId="1076"/>
          <ac:grpSpMkLst>
            <pc:docMk/>
            <pc:sldMk cId="2407269702" sldId="498"/>
            <ac:grpSpMk id="50" creationId="{CA8A0D56-DA73-A709-8D67-6DB7A83AEA19}"/>
          </ac:grpSpMkLst>
        </pc:grpChg>
        <pc:grpChg chg="add del mod">
          <ac:chgData name="Kazuyuki WADA" userId="8de5feb3-c25c-4ae9-a5d0-f82d8424e8a4" providerId="ADAL" clId="{78ED0CAA-D2B7-46A0-85F6-869BB95276BA}" dt="2023-03-17T10:51:55.384" v="7260" actId="165"/>
          <ac:grpSpMkLst>
            <pc:docMk/>
            <pc:sldMk cId="2407269702" sldId="498"/>
            <ac:grpSpMk id="62" creationId="{3C3294F5-9FAA-2981-CA61-1D2739D8C546}"/>
          </ac:grpSpMkLst>
        </pc:grpChg>
        <pc:picChg chg="add del mod">
          <ac:chgData name="Kazuyuki WADA" userId="8de5feb3-c25c-4ae9-a5d0-f82d8424e8a4" providerId="ADAL" clId="{78ED0CAA-D2B7-46A0-85F6-869BB95276BA}" dt="2023-03-17T11:32:38.201" v="7453" actId="478"/>
          <ac:picMkLst>
            <pc:docMk/>
            <pc:sldMk cId="2407269702" sldId="498"/>
            <ac:picMk id="72" creationId="{DDB5AFA4-0B0A-4AE1-21ED-D5A14DD395CC}"/>
          </ac:picMkLst>
        </pc:picChg>
        <pc:cxnChg chg="mod">
          <ac:chgData name="Kazuyuki WADA" userId="8de5feb3-c25c-4ae9-a5d0-f82d8424e8a4" providerId="ADAL" clId="{78ED0CAA-D2B7-46A0-85F6-869BB95276BA}" dt="2023-03-17T11:23:37.885" v="7386" actId="1076"/>
          <ac:cxnSpMkLst>
            <pc:docMk/>
            <pc:sldMk cId="2407269702" sldId="498"/>
            <ac:cxnSpMk id="8" creationId="{93EF09D2-86B5-8888-E364-E04AC91E9254}"/>
          </ac:cxnSpMkLst>
        </pc:cxnChg>
        <pc:cxnChg chg="mod">
          <ac:chgData name="Kazuyuki WADA" userId="8de5feb3-c25c-4ae9-a5d0-f82d8424e8a4" providerId="ADAL" clId="{78ED0CAA-D2B7-46A0-85F6-869BB95276BA}" dt="2023-03-17T11:23:37.885" v="7386" actId="1076"/>
          <ac:cxnSpMkLst>
            <pc:docMk/>
            <pc:sldMk cId="2407269702" sldId="498"/>
            <ac:cxnSpMk id="9" creationId="{0C4B9AD0-A322-B3E9-8D2B-C16EDE51CB77}"/>
          </ac:cxnSpMkLst>
        </pc:cxnChg>
        <pc:cxnChg chg="mod">
          <ac:chgData name="Kazuyuki WADA" userId="8de5feb3-c25c-4ae9-a5d0-f82d8424e8a4" providerId="ADAL" clId="{78ED0CAA-D2B7-46A0-85F6-869BB95276BA}" dt="2023-03-17T11:23:37.885" v="7386" actId="1076"/>
          <ac:cxnSpMkLst>
            <pc:docMk/>
            <pc:sldMk cId="2407269702" sldId="498"/>
            <ac:cxnSpMk id="10" creationId="{68A0D4A2-9C40-C08A-1DD0-B9D5AC9AA347}"/>
          </ac:cxnSpMkLst>
        </pc:cxnChg>
        <pc:cxnChg chg="mod">
          <ac:chgData name="Kazuyuki WADA" userId="8de5feb3-c25c-4ae9-a5d0-f82d8424e8a4" providerId="ADAL" clId="{78ED0CAA-D2B7-46A0-85F6-869BB95276BA}" dt="2023-03-17T11:23:37.885" v="7386" actId="1076"/>
          <ac:cxnSpMkLst>
            <pc:docMk/>
            <pc:sldMk cId="2407269702" sldId="498"/>
            <ac:cxnSpMk id="11" creationId="{02CA277E-6065-7E1C-3B0E-C2B3D0C186AD}"/>
          </ac:cxnSpMkLst>
        </pc:cxnChg>
        <pc:cxnChg chg="mod">
          <ac:chgData name="Kazuyuki WADA" userId="8de5feb3-c25c-4ae9-a5d0-f82d8424e8a4" providerId="ADAL" clId="{78ED0CAA-D2B7-46A0-85F6-869BB95276BA}" dt="2023-03-17T11:23:37.885" v="7386" actId="1076"/>
          <ac:cxnSpMkLst>
            <pc:docMk/>
            <pc:sldMk cId="2407269702" sldId="498"/>
            <ac:cxnSpMk id="21" creationId="{5C7BEE0A-7DD8-0890-49C0-33DE307D8CD0}"/>
          </ac:cxnSpMkLst>
        </pc:cxnChg>
        <pc:cxnChg chg="mod">
          <ac:chgData name="Kazuyuki WADA" userId="8de5feb3-c25c-4ae9-a5d0-f82d8424e8a4" providerId="ADAL" clId="{78ED0CAA-D2B7-46A0-85F6-869BB95276BA}" dt="2023-03-17T11:23:37.885" v="7386" actId="1076"/>
          <ac:cxnSpMkLst>
            <pc:docMk/>
            <pc:sldMk cId="2407269702" sldId="498"/>
            <ac:cxnSpMk id="22" creationId="{00808C70-1487-6805-097B-C295003C21F4}"/>
          </ac:cxnSpMkLst>
        </pc:cxnChg>
        <pc:cxnChg chg="mod">
          <ac:chgData name="Kazuyuki WADA" userId="8de5feb3-c25c-4ae9-a5d0-f82d8424e8a4" providerId="ADAL" clId="{78ED0CAA-D2B7-46A0-85F6-869BB95276BA}" dt="2023-03-17T11:23:37.885" v="7386" actId="1076"/>
          <ac:cxnSpMkLst>
            <pc:docMk/>
            <pc:sldMk cId="2407269702" sldId="498"/>
            <ac:cxnSpMk id="23" creationId="{9A447CDE-8707-1724-9ECD-3B84B1951BED}"/>
          </ac:cxnSpMkLst>
        </pc:cxnChg>
        <pc:cxnChg chg="mod">
          <ac:chgData name="Kazuyuki WADA" userId="8de5feb3-c25c-4ae9-a5d0-f82d8424e8a4" providerId="ADAL" clId="{78ED0CAA-D2B7-46A0-85F6-869BB95276BA}" dt="2023-03-17T11:23:37.885" v="7386" actId="1076"/>
          <ac:cxnSpMkLst>
            <pc:docMk/>
            <pc:sldMk cId="2407269702" sldId="498"/>
            <ac:cxnSpMk id="24" creationId="{A4F88202-AB50-A437-2C29-EDEF56C96F69}"/>
          </ac:cxnSpMkLst>
        </pc:cxnChg>
        <pc:cxnChg chg="mod">
          <ac:chgData name="Kazuyuki WADA" userId="8de5feb3-c25c-4ae9-a5d0-f82d8424e8a4" providerId="ADAL" clId="{78ED0CAA-D2B7-46A0-85F6-869BB95276BA}" dt="2023-03-17T10:46:25.157" v="7153" actId="1076"/>
          <ac:cxnSpMkLst>
            <pc:docMk/>
            <pc:sldMk cId="2407269702" sldId="498"/>
            <ac:cxnSpMk id="34" creationId="{33D0899B-2D9E-8F46-F76B-2D21AFDC9BCF}"/>
          </ac:cxnSpMkLst>
        </pc:cxnChg>
        <pc:cxnChg chg="mod">
          <ac:chgData name="Kazuyuki WADA" userId="8de5feb3-c25c-4ae9-a5d0-f82d8424e8a4" providerId="ADAL" clId="{78ED0CAA-D2B7-46A0-85F6-869BB95276BA}" dt="2023-03-17T10:46:25.157" v="7153" actId="1076"/>
          <ac:cxnSpMkLst>
            <pc:docMk/>
            <pc:sldMk cId="2407269702" sldId="498"/>
            <ac:cxnSpMk id="35" creationId="{2820F53A-E31C-68D2-2006-AF54E4AB3C63}"/>
          </ac:cxnSpMkLst>
        </pc:cxnChg>
        <pc:cxnChg chg="mod">
          <ac:chgData name="Kazuyuki WADA" userId="8de5feb3-c25c-4ae9-a5d0-f82d8424e8a4" providerId="ADAL" clId="{78ED0CAA-D2B7-46A0-85F6-869BB95276BA}" dt="2023-03-17T10:46:25.157" v="7153" actId="1076"/>
          <ac:cxnSpMkLst>
            <pc:docMk/>
            <pc:sldMk cId="2407269702" sldId="498"/>
            <ac:cxnSpMk id="36" creationId="{D8C5BF1C-337E-CDAD-5258-4347EE32DF1F}"/>
          </ac:cxnSpMkLst>
        </pc:cxnChg>
        <pc:cxnChg chg="mod">
          <ac:chgData name="Kazuyuki WADA" userId="8de5feb3-c25c-4ae9-a5d0-f82d8424e8a4" providerId="ADAL" clId="{78ED0CAA-D2B7-46A0-85F6-869BB95276BA}" dt="2023-03-17T10:46:25.157" v="7153" actId="1076"/>
          <ac:cxnSpMkLst>
            <pc:docMk/>
            <pc:sldMk cId="2407269702" sldId="498"/>
            <ac:cxnSpMk id="37" creationId="{1BFC7E28-06D2-F3F0-3C05-2268B7135161}"/>
          </ac:cxnSpMkLst>
        </pc:cxnChg>
        <pc:cxnChg chg="mod">
          <ac:chgData name="Kazuyuki WADA" userId="8de5feb3-c25c-4ae9-a5d0-f82d8424e8a4" providerId="ADAL" clId="{78ED0CAA-D2B7-46A0-85F6-869BB95276BA}" dt="2023-03-17T11:29:30.444" v="7443" actId="1076"/>
          <ac:cxnSpMkLst>
            <pc:docMk/>
            <pc:sldMk cId="2407269702" sldId="498"/>
            <ac:cxnSpMk id="51" creationId="{A4553DDE-D40E-058E-99BA-04ACF0534821}"/>
          </ac:cxnSpMkLst>
        </pc:cxnChg>
        <pc:cxnChg chg="mod">
          <ac:chgData name="Kazuyuki WADA" userId="8de5feb3-c25c-4ae9-a5d0-f82d8424e8a4" providerId="ADAL" clId="{78ED0CAA-D2B7-46A0-85F6-869BB95276BA}" dt="2023-03-17T11:29:30.444" v="7443" actId="1076"/>
          <ac:cxnSpMkLst>
            <pc:docMk/>
            <pc:sldMk cId="2407269702" sldId="498"/>
            <ac:cxnSpMk id="52" creationId="{06C992C6-A4DF-1A5E-C239-E86CB1305F19}"/>
          </ac:cxnSpMkLst>
        </pc:cxnChg>
        <pc:cxnChg chg="mod">
          <ac:chgData name="Kazuyuki WADA" userId="8de5feb3-c25c-4ae9-a5d0-f82d8424e8a4" providerId="ADAL" clId="{78ED0CAA-D2B7-46A0-85F6-869BB95276BA}" dt="2023-03-17T11:29:30.444" v="7443" actId="1076"/>
          <ac:cxnSpMkLst>
            <pc:docMk/>
            <pc:sldMk cId="2407269702" sldId="498"/>
            <ac:cxnSpMk id="53" creationId="{7958F457-00BC-80D4-E454-2193B5E0D14E}"/>
          </ac:cxnSpMkLst>
        </pc:cxnChg>
        <pc:cxnChg chg="mod">
          <ac:chgData name="Kazuyuki WADA" userId="8de5feb3-c25c-4ae9-a5d0-f82d8424e8a4" providerId="ADAL" clId="{78ED0CAA-D2B7-46A0-85F6-869BB95276BA}" dt="2023-03-17T11:29:30.444" v="7443" actId="1076"/>
          <ac:cxnSpMkLst>
            <pc:docMk/>
            <pc:sldMk cId="2407269702" sldId="498"/>
            <ac:cxnSpMk id="54" creationId="{E07D6E52-3E1B-E786-84F8-F65A610C6872}"/>
          </ac:cxnSpMkLst>
        </pc:cxnChg>
      </pc:sldChg>
    </pc:docChg>
  </pc:docChgLst>
</pc:chgInfo>
</file>

<file path=ppt/ink/ink1.xml><?xml version="1.0" encoding="utf-8"?>
<inkml:ink xmlns:inkml="http://www.w3.org/2003/InkML">
  <inkml:definitions>
    <inkml:context xml:id="ctx0">
      <inkml:inkSource xml:id="inkSrc0">
        <inkml:traceFormat>
          <inkml:channel name="X" type="integer" max="2560" units="cm"/>
          <inkml:channel name="Y" type="integer" max="1080" units="cm"/>
          <inkml:channel name="T" type="integer" max="2.14748E9" units="dev"/>
        </inkml:traceFormat>
        <inkml:channelProperties>
          <inkml:channelProperty channel="X" name="resolution" value="32.0802" units="1/cm"/>
          <inkml:channelProperty channel="Y" name="resolution" value="32.33533" units="1/cm"/>
          <inkml:channelProperty channel="T" name="resolution" value="1" units="1/dev"/>
        </inkml:channelProperties>
      </inkml:inkSource>
      <inkml:timestamp xml:id="ts0" timeString="2023-03-17T10:00:39.804"/>
    </inkml:context>
    <inkml:brush xml:id="br0">
      <inkml:brushProperty name="width" value="0.05292" units="cm"/>
      <inkml:brushProperty name="height" value="0.05292" units="cm"/>
      <inkml:brushProperty name="color" value="#FF0000"/>
    </inkml:brush>
  </inkml:definitions>
  <inkml:trace contextRef="#ctx0" brushRef="#br0">26864 10848 0,'0'-124'62,"0"107"-46,0-71-1,-53 17 1,0 18 0,35 18-1,-17 0 1,0 35 15,17 0-15,1 0-16,-1 0 15,0 0 17,18 17-32,-35 19 31,17-1-16,1-18-15,-1 36 16,18-35 15,0 17-15,0 89 0,0-71-1,0-18 1,35-35 15,18 0-15,0 0-16,-18 0 31,-17 0-15,35-18 15,35-70-31,53-124 31,-105 177-31,-19-18 16,1 36-1,-18 34 126,0 54-110,0-54-15,0 19-16,-18 70 15,-17-36 17,0-17-32,-1 141 15,-17-106 1,53-17 0,-17-18-1,-1 53 1,-52 35-1,52-36 1,-17-16-16,-18 34 16,35-35-1,-35-88 17,18 18-17,0 17 1,-1-17-16,19 0 31,17-36 94,0 0-109,0-35-16,0 0 15,0 36 17,0-1-1,0 1 0,0-19-31,0 19 31,0-1 47,0-17-78,0 17 16,17 18-16,-17-18 16,18 1-1,0 17 48,35 0-32,0 0-15,-36 0-16,54 0 15,-36 0 1,-17 0 0</inkml:trace>
  <inkml:trace contextRef="#ctx0" brushRef="#br0" timeOffset="2169.03">26952 11377 0,'18'-18'16,"-18"1"-16,0-1 16,35 18 15,-17 0-15,-1 0 15,18 18 31,-35 17-46,0-17-16,0-1 16,0 36-1,0-17 1,0 52-1,0-18 1,-17 1 0,-1-18-1,18-36 48,0 19-48,0-54 126,0-141-110,18 106-31,-1 0 32,-17 36 30,18-1-46,-18 1-1,18-1-15,-18 0 78,17 18-31,1 0-47,0 0 16,17 0 0,0 36 62,-35 16-63,0-16 1,0-19-16,0 1 16,0 35-16,0-18 15,0 53 1,0-17 15,0-36-15,0-52 77,0-36-77,0-35-16,0-1 16,53-69-1,-53 105 1,0 35 0,18 0 187,-1 18-188,19 36 1,-1-1 0,-35 53-1,0-53 1,18 54-1,-18-36-15,0-1 16,35 54 0,-35-70-1,18-19 17,-1-17 139</inkml:trace>
  <inkml:trace contextRef="#ctx0" brushRef="#br0" timeOffset="3512.77">27587 11148 0,'18'0'78,"-1"0"-78,1 0 15,17 0-15,36 0 32,-18 0-17,-18 0 1,-17 0-1,-1 0 17,1 0-17,17 0 1,-17 0 0,-1 0-1</inkml:trace>
  <inkml:trace contextRef="#ctx0" brushRef="#br0" timeOffset="4502.91">27640 11342 0,'35'0'16,"-17"0"-1,17 0 1,-17 0-1,-1 0 1,19 0 0,-19 0 31,1 0-16,0 0-31,17 35 15,-17-35 79,17 18-63,0-18-15,-17 0 0,-1 0 15,19 0 110,52 0-141</inkml:trace>
  <inkml:trace contextRef="#ctx0" brushRef="#br0" timeOffset="6434.68">28540 10901 0,'0'-18'16,"0"1"0,0-19-1,17 36-15,1 0 16,17 0 15,0 0-15,36 0-1,-36 0 1,-17 0 31,-1 0-16,1 0-31,0 0 16,-18 53 15,35 53-15,-35 35-1,0 106 1,0-106 0,0-17-1,0-89 1,-35 0-1,-18 53 1,18-17 0,-1-53-1,19-18 79,34 0 62,19 0-156,-19 0 16,1 0 0,17 0-1,-17 0 1,35 0-1,17 0-15,-17 0 32,-53-18-17,88-35 204</inkml:trace>
  <inkml:trace contextRef="#ctx0" brushRef="#br0" timeOffset="8185.25">29298 11271 0,'0'36'47,"0"-1"-47,0-18 16,0 1-1,0 17-15,0 1 16,53 52-1,53 106 1,-18 53 15,-88-230-15,0 1 125,18-18-110,-18-70-16,0 17 1,35 0-16,-35 0 16,17 0-16,-17-141 15,36 70 17,-36-105-17,35 70 1,-17 18-1,-1-35 1,1 52 0,-18 89-1,0 17 1,18 1 31,-18-18 62,0 17-93,0 0 15,0-17 78,35 0-77,0 35-32,194 0 31,-52 0-31,17 0 16,194 0-1,53 0 1,176 70-1,283 1 1,-1-71 0,-563 0-1,-231 0 1,-87 0 0,0 0-1</inkml:trace>
  <inkml:trace contextRef="#ctx0" brushRef="#br0" timeOffset="9413.44">30780 10883 0,'-53'-35'46,"17"35"-46,19 0 32,17 35-17,0 18 1,0 88 0,0 53-1,0-106 1,0 18-16,0-70 15,-18-1 17,1-18-1,17 1-15,0 0 140,17-18-156,18-18 15</inkml:trace>
  <inkml:trace contextRef="#ctx0" brushRef="#br0" timeOffset="10351.83">31097 11024 0,'0'-17'79,"-35"17"-79,17 17 15,-35 36 1,-70 71-1,70-71 1,35-36 0</inkml:trace>
  <inkml:trace contextRef="#ctx0" brushRef="#br0" timeOffset="10935.14">30797 11271 0,'18'53'31,"0"-35"-16,-1-1 1,1 1 0,-1 0-1,-17-1-15,18 1 16,0 35 0,-1-53-1,1 18 1</inkml:trace>
  <inkml:trace contextRef="#ctx0" brushRef="#br0" timeOffset="11847.89">31221 10954 0,'35'-18'31,"-35"0"-15,18 18-1,17 0 16,-18 0-15,36-17 0,-35 17-1,17-35-15,18 17 16</inkml:trace>
  <inkml:trace contextRef="#ctx0" brushRef="#br0" timeOffset="12587.05">31432 11095 0,'0'35'31,"0"-17"-15,-17 105 0,17-52-1,0-36 1,0 0 0,0-17-1,0 53 1,0 17-1,-36-18 17,36-17-17,-17-35 1,17 0-16,0 17 16,-18-18-1,18 54 1,0-53 15,0-1 47,-18 1-15</inkml:trace>
  <inkml:trace contextRef="#ctx0" brushRef="#br0" timeOffset="13215.48">31256 11906 0,'0'-17'47,"18"17"-32,-1 0 17,1 0-17,-1 0 1,19 0-1,-1 0 1,18 0 0,-35 0-1,-1 0 1,18 0 93</inkml:trace>
  <inkml:trace contextRef="#ctx0" brushRef="#br0" timeOffset="13943.33">31591 11571 0,'0'18'47,"0"-1"-31,0 19-1,0-19-15,0 54 16,0-36 0,0-17-1,0-1 17,0 1-17,0 17 1,0-17-1,0 0-15</inkml:trace>
  <inkml:trace contextRef="#ctx0" brushRef="#br0" timeOffset="14912.88">31626 11642 0,'18'0'31,"0"0"16,-1 0-16,19 0-15,-36 17 78,0 1-79,0 0 1,0 35-1,0 17 1,0-52 0,0-1-1,0 19 1,-18-1 0,-17 18-1,17-36 16,18 1 79</inkml:trace>
  <inkml:trace contextRef="#ctx0" brushRef="#br0" timeOffset="34191.98">31415 12241 0,'0'18'172,"-18"17"-172,0-35 16,18 18-1,-35 0-15,17-1 16,18 1-1,-35 0 1,35 17-16,-35 0 16,17-17 15</inkml:trace>
  <inkml:trace contextRef="#ctx0" brushRef="#br0" timeOffset="35326.94">31468 12330 0,'0'-18'63,"17"18"-48,18 35 1,1 1 0,-19 34-16,36 1 15,-17-36 1,-19-17-1,1-18 1,0 17 0</inkml:trace>
  <inkml:trace contextRef="#ctx0" brushRef="#br0" timeOffset="36232.8">31432 12400 0,'0'18'0,"0"17"16,0 53-1,0-35 1,0-18-16,0 71 16,-17 0-1,-19 0 1,36 35 0,-17 88-1,-19 1 16,36-177-15,-35 0 0,35-36-1,0 1 1,0-1 15</inkml:trace>
  <inkml:trace contextRef="#ctx0" brushRef="#br0" timeOffset="37496.86">31044 14129 0,'18'0'0,"0"0"16,17 0-16,0 0 16,-17 0-16,35 0 31,-36 17-16,1-17 1,17 0 0,-35 18 31,18 0-32</inkml:trace>
  <inkml:trace contextRef="#ctx0" brushRef="#br0" timeOffset="38400.75">31256 14288 0,'0'0'16,"0"35"-16,0-18 31,0 1-15,0 0-1,0 70 1,0-70-1,0 34-15,0-34 16,-18 0 15,1-18-31,17 35 32,0 18-32,0-35 15,0-1 1,0 1 62,0 35-62,-18-53-1,18 17 48,0 19-63,0-19 15,0 1 17,0 17 30,0-17-46</inkml:trace>
  <inkml:trace contextRef="#ctx0" brushRef="#br0" timeOffset="39071.92">31097 14905 0,'18'0'46,"35"0"-30,0 0 0,-36 0-16,54 0 15,-54 35 17,1-35-1,0 0 0</inkml:trace>
  <inkml:trace contextRef="#ctx0" brushRef="#br0" timeOffset="40377.75">31556 14834 0,'17'-17'31,"-17"-1"157,-17 18-188,-1 0 16,0 0-1,-17 0 16,18 0-15,-1 18 0,0-1 31,1-17-32,17 36 1,0-19-1,0 1 32,0 0-31,0 17 0,0-18-1,0 36 1,0-35 31,17-18-32,1 0-15,0 0 16,-1 0 0,1 18 15,-1-54-16,1 36 126,0 0-63</inkml:trace>
  <inkml:trace contextRef="#ctx0" brushRef="#br0" timeOffset="41464.01">30956 15205 0,'35'0'31,"18"0"-31,88 0 16,-52 0-1,-54 0 1,18 0-16,0 0 31,17 0-15,-52 0-1,35 0 1,-36 0 0,19 0-1,-1 17 16,-35 1 32,18-18-47</inkml:trace>
  <inkml:trace contextRef="#ctx0" brushRef="#br0" timeOffset="43313.52">31274 15505 0,'0'-18'16,"17"18"46,1-35-62,-1 35 16,36 0-1,0 0 1,0 0 0,-35 0 77,-1 0-46,1 17-47,-18 1 32,0 0-17,0 17-15,0-17 16,0-1-16,-18 71 15,-17 1 1,18-72 0,-36 89-1,35-88 1,0-1 0,1 1-1,-1 0 48,18-1-48,-35-17-15,17 18 32,1-1-32,-54 36 15,71-35 1,-35 17-1,70-35 157,18 18-156,-35-18-16,87 0 16,-52 0-1,-17 0 16,-1 0-15,-18 0 0,1 0 46,0 0 204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169920" cy="619364"/>
          </a:xfrm>
          <a:prstGeom prst="rect">
            <a:avLst/>
          </a:prstGeom>
        </p:spPr>
        <p:txBody>
          <a:bodyPr vert="horz" lIns="112334" tIns="56167" rIns="112334" bIns="56167" rtlCol="0"/>
          <a:lstStyle>
            <a:lvl1pPr algn="l">
              <a:defRPr sz="1500"/>
            </a:lvl1pPr>
          </a:lstStyle>
          <a:p>
            <a:endParaRPr kumimoji="1" lang="ja-JP" altLang="en-US"/>
          </a:p>
        </p:txBody>
      </p:sp>
      <p:sp>
        <p:nvSpPr>
          <p:cNvPr id="3" name="日付プレースホルダー 2"/>
          <p:cNvSpPr>
            <a:spLocks noGrp="1"/>
          </p:cNvSpPr>
          <p:nvPr>
            <p:ph type="dt" idx="1"/>
          </p:nvPr>
        </p:nvSpPr>
        <p:spPr>
          <a:xfrm>
            <a:off x="4143587" y="0"/>
            <a:ext cx="3169920" cy="619364"/>
          </a:xfrm>
          <a:prstGeom prst="rect">
            <a:avLst/>
          </a:prstGeom>
        </p:spPr>
        <p:txBody>
          <a:bodyPr vert="horz" lIns="112334" tIns="56167" rIns="112334" bIns="56167" rtlCol="0"/>
          <a:lstStyle>
            <a:lvl1pPr algn="r">
              <a:defRPr sz="1500"/>
            </a:lvl1pPr>
          </a:lstStyle>
          <a:p>
            <a:fld id="{FCB218ED-E756-4AEB-82BD-C8BB54D64DF6}" type="datetimeFigureOut">
              <a:rPr kumimoji="1" lang="ja-JP" altLang="en-US" smtClean="0"/>
              <a:t>2023/7/5</a:t>
            </a:fld>
            <a:endParaRPr kumimoji="1" lang="ja-JP" altLang="en-US"/>
          </a:p>
        </p:txBody>
      </p:sp>
      <p:sp>
        <p:nvSpPr>
          <p:cNvPr id="4" name="スライド イメージ プレースホルダー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334" tIns="56167" rIns="112334" bIns="56167" rtlCol="0" anchor="ctr"/>
          <a:lstStyle/>
          <a:p>
            <a:endParaRPr lang="ja-JP" altLang="en-US"/>
          </a:p>
        </p:txBody>
      </p:sp>
      <p:sp>
        <p:nvSpPr>
          <p:cNvPr id="5" name="ノート プレースホルダー 4"/>
          <p:cNvSpPr>
            <a:spLocks noGrp="1"/>
          </p:cNvSpPr>
          <p:nvPr>
            <p:ph type="body" sz="quarter" idx="3"/>
          </p:nvPr>
        </p:nvSpPr>
        <p:spPr>
          <a:xfrm>
            <a:off x="731520" y="5940742"/>
            <a:ext cx="5852160" cy="4860608"/>
          </a:xfrm>
          <a:prstGeom prst="rect">
            <a:avLst/>
          </a:prstGeom>
        </p:spPr>
        <p:txBody>
          <a:bodyPr vert="horz" lIns="112334" tIns="56167" rIns="112334" bIns="5616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1725038"/>
            <a:ext cx="3169920" cy="619362"/>
          </a:xfrm>
          <a:prstGeom prst="rect">
            <a:avLst/>
          </a:prstGeom>
        </p:spPr>
        <p:txBody>
          <a:bodyPr vert="horz" lIns="112334" tIns="56167" rIns="112334" bIns="56167" rtlCol="0" anchor="b"/>
          <a:lstStyle>
            <a:lvl1pPr algn="l">
              <a:defRPr sz="1500"/>
            </a:lvl1pPr>
          </a:lstStyle>
          <a:p>
            <a:endParaRPr kumimoji="1" lang="ja-JP" altLang="en-US"/>
          </a:p>
        </p:txBody>
      </p:sp>
      <p:sp>
        <p:nvSpPr>
          <p:cNvPr id="7" name="スライド番号プレースホルダー 6"/>
          <p:cNvSpPr>
            <a:spLocks noGrp="1"/>
          </p:cNvSpPr>
          <p:nvPr>
            <p:ph type="sldNum" sz="quarter" idx="5"/>
          </p:nvPr>
        </p:nvSpPr>
        <p:spPr>
          <a:xfrm>
            <a:off x="4143587" y="11725038"/>
            <a:ext cx="3169920" cy="619362"/>
          </a:xfrm>
          <a:prstGeom prst="rect">
            <a:avLst/>
          </a:prstGeom>
        </p:spPr>
        <p:txBody>
          <a:bodyPr vert="horz" lIns="112334" tIns="56167" rIns="112334" bIns="56167" rtlCol="0" anchor="b"/>
          <a:lstStyle>
            <a:lvl1pPr algn="r">
              <a:defRPr sz="1500"/>
            </a:lvl1pPr>
          </a:lstStyle>
          <a:p>
            <a:fld id="{9714D2FC-A7C9-40A6-8456-9E71EBA7DC8F}" type="slidenum">
              <a:rPr kumimoji="1" lang="ja-JP" altLang="en-US" smtClean="0"/>
              <a:t>‹#›</a:t>
            </a:fld>
            <a:endParaRPr kumimoji="1" lang="ja-JP" altLang="en-US"/>
          </a:p>
        </p:txBody>
      </p:sp>
    </p:spTree>
    <p:extLst>
      <p:ext uri="{BB962C8B-B14F-4D97-AF65-F5344CB8AC3E}">
        <p14:creationId xmlns:p14="http://schemas.microsoft.com/office/powerpoint/2010/main" val="2368679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C030FC-CFE5-E9B5-568C-6666052470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9B2AB4-AEE3-1679-211B-F9F3EE5BA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84D74E-3402-544A-27A4-A2C76CFE80B1}"/>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C79A1C96-2EF3-39C7-912B-54ABF14C146A}"/>
              </a:ext>
            </a:extLst>
          </p:cNvPr>
          <p:cNvSpPr>
            <a:spLocks noGrp="1"/>
          </p:cNvSpPr>
          <p:nvPr>
            <p:ph type="ftr" sz="quarter" idx="11"/>
          </p:nvPr>
        </p:nvSpPr>
        <p:spPr/>
        <p:txBody>
          <a:bodyPr/>
          <a:lstStyle/>
          <a:p>
            <a:r>
              <a:rPr kumimoji="1" lang="ja-JP" altLang="en-US"/>
              <a:t>積和演算回路（差動対）の直流電位と入力範囲</a:t>
            </a:r>
            <a:endParaRPr kumimoji="1" lang="ja-JP" altLang="en-US" dirty="0"/>
          </a:p>
        </p:txBody>
      </p:sp>
      <p:sp>
        <p:nvSpPr>
          <p:cNvPr id="6" name="スライド番号プレースホルダー 5">
            <a:extLst>
              <a:ext uri="{FF2B5EF4-FFF2-40B4-BE49-F238E27FC236}">
                <a16:creationId xmlns:a16="http://schemas.microsoft.com/office/drawing/2014/main" id="{27ABE78C-F6E2-345E-7118-CD9EFACF7AF2}"/>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398394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E64CC-5818-51E2-2E38-093FCDC43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7B342F-C77F-1835-DA7A-F0509532C0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E91EC9-08D1-F39F-FA7C-F403CC1B9FE3}"/>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15560B54-07CE-DEC3-CDBC-7E7261879AE4}"/>
              </a:ext>
            </a:extLst>
          </p:cNvPr>
          <p:cNvSpPr>
            <a:spLocks noGrp="1"/>
          </p:cNvSpPr>
          <p:nvPr>
            <p:ph type="ftr" sz="quarter" idx="11"/>
          </p:nvPr>
        </p:nvSpPr>
        <p:spPr/>
        <p:txBody>
          <a:bodyPr/>
          <a:lstStyle/>
          <a:p>
            <a:r>
              <a:rPr kumimoji="1" lang="ja-JP" altLang="en-US"/>
              <a:t>積和演算回路（差動対）の直流電位と入力範囲</a:t>
            </a:r>
          </a:p>
        </p:txBody>
      </p:sp>
      <p:sp>
        <p:nvSpPr>
          <p:cNvPr id="6" name="スライド番号プレースホルダー 5">
            <a:extLst>
              <a:ext uri="{FF2B5EF4-FFF2-40B4-BE49-F238E27FC236}">
                <a16:creationId xmlns:a16="http://schemas.microsoft.com/office/drawing/2014/main" id="{B68CB5B6-3B81-CD51-00CE-9D2EE07641EC}"/>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31431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FE7C6D-BC2D-A481-6526-BC4C19B51F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EED53B-AC01-D4E1-3C31-41D07F2DD0E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609386-C851-D729-846E-96E110F0EB9A}"/>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F97AD4FA-ED93-7382-CC5F-3C874DBAAC4E}"/>
              </a:ext>
            </a:extLst>
          </p:cNvPr>
          <p:cNvSpPr>
            <a:spLocks noGrp="1"/>
          </p:cNvSpPr>
          <p:nvPr>
            <p:ph type="ftr" sz="quarter" idx="11"/>
          </p:nvPr>
        </p:nvSpPr>
        <p:spPr/>
        <p:txBody>
          <a:bodyPr/>
          <a:lstStyle/>
          <a:p>
            <a:r>
              <a:rPr kumimoji="1" lang="ja-JP" altLang="en-US"/>
              <a:t>積和演算回路（差動対）の直流電位と入力範囲</a:t>
            </a:r>
          </a:p>
        </p:txBody>
      </p:sp>
      <p:sp>
        <p:nvSpPr>
          <p:cNvPr id="6" name="スライド番号プレースホルダー 5">
            <a:extLst>
              <a:ext uri="{FF2B5EF4-FFF2-40B4-BE49-F238E27FC236}">
                <a16:creationId xmlns:a16="http://schemas.microsoft.com/office/drawing/2014/main" id="{9A78665C-6326-08DD-743D-637954704CFB}"/>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21187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C5712-408B-56AB-FFB3-F2164977F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D391CF-FCD8-BAF2-668B-C6C3880B2C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9FC5C2-835C-5E05-CC58-FFF81E5168ED}"/>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54990FB3-F6E7-6E7A-CC0C-7212406DD232}"/>
              </a:ext>
            </a:extLst>
          </p:cNvPr>
          <p:cNvSpPr>
            <a:spLocks noGrp="1"/>
          </p:cNvSpPr>
          <p:nvPr>
            <p:ph type="ftr" sz="quarter" idx="11"/>
          </p:nvPr>
        </p:nvSpPr>
        <p:spPr/>
        <p:txBody>
          <a:bodyPr/>
          <a:lstStyle/>
          <a:p>
            <a:r>
              <a:rPr kumimoji="1" lang="ja-JP" altLang="en-US"/>
              <a:t>積和演算回路（差動対）の直流電位と入力範囲</a:t>
            </a:r>
            <a:endParaRPr kumimoji="1" lang="ja-JP" altLang="en-US" dirty="0"/>
          </a:p>
        </p:txBody>
      </p:sp>
      <p:sp>
        <p:nvSpPr>
          <p:cNvPr id="6" name="スライド番号プレースホルダー 5">
            <a:extLst>
              <a:ext uri="{FF2B5EF4-FFF2-40B4-BE49-F238E27FC236}">
                <a16:creationId xmlns:a16="http://schemas.microsoft.com/office/drawing/2014/main" id="{71C9E22B-FC79-F8EF-7850-71CED3C4E976}"/>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4102511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C5C00-84F6-C318-53D0-C1ABE88221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5C63EA-36AA-6481-71D5-41840C939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917E4E9-B72A-30F4-600B-FD84D913A496}"/>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1120A0CD-BD36-0AF2-88EE-6FED53FAFF19}"/>
              </a:ext>
            </a:extLst>
          </p:cNvPr>
          <p:cNvSpPr>
            <a:spLocks noGrp="1"/>
          </p:cNvSpPr>
          <p:nvPr>
            <p:ph type="ftr" sz="quarter" idx="11"/>
          </p:nvPr>
        </p:nvSpPr>
        <p:spPr/>
        <p:txBody>
          <a:bodyPr/>
          <a:lstStyle/>
          <a:p>
            <a:r>
              <a:rPr kumimoji="1" lang="ja-JP" altLang="en-US"/>
              <a:t>積和演算回路（差動対）の直流電位と入力範囲</a:t>
            </a:r>
          </a:p>
        </p:txBody>
      </p:sp>
      <p:sp>
        <p:nvSpPr>
          <p:cNvPr id="6" name="スライド番号プレースホルダー 5">
            <a:extLst>
              <a:ext uri="{FF2B5EF4-FFF2-40B4-BE49-F238E27FC236}">
                <a16:creationId xmlns:a16="http://schemas.microsoft.com/office/drawing/2014/main" id="{907A92E5-0CC7-26A3-262E-4F5553FA4F8C}"/>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11522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AA27F-9BD3-AF3B-971B-80EAE0BCC0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34100-1AB9-DDA0-A4E4-D09E92914DA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A11B123-FBF4-D1AC-5607-96C1A5714B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A9090D-42F0-A999-FDD6-7DCA5F0DE7D9}"/>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6" name="フッター プレースホルダー 5">
            <a:extLst>
              <a:ext uri="{FF2B5EF4-FFF2-40B4-BE49-F238E27FC236}">
                <a16:creationId xmlns:a16="http://schemas.microsoft.com/office/drawing/2014/main" id="{C5F85337-54AC-A101-B1CD-A9654FF66208}"/>
              </a:ext>
            </a:extLst>
          </p:cNvPr>
          <p:cNvSpPr>
            <a:spLocks noGrp="1"/>
          </p:cNvSpPr>
          <p:nvPr>
            <p:ph type="ftr" sz="quarter" idx="11"/>
          </p:nvPr>
        </p:nvSpPr>
        <p:spPr/>
        <p:txBody>
          <a:bodyPr/>
          <a:lstStyle/>
          <a:p>
            <a:r>
              <a:rPr kumimoji="1" lang="ja-JP" altLang="en-US"/>
              <a:t>積和演算回路（差動対）の直流電位と入力範囲</a:t>
            </a:r>
          </a:p>
        </p:txBody>
      </p:sp>
      <p:sp>
        <p:nvSpPr>
          <p:cNvPr id="7" name="スライド番号プレースホルダー 6">
            <a:extLst>
              <a:ext uri="{FF2B5EF4-FFF2-40B4-BE49-F238E27FC236}">
                <a16:creationId xmlns:a16="http://schemas.microsoft.com/office/drawing/2014/main" id="{63D6FEC3-37D6-EC8D-7D63-8DBC3AEAFA2D}"/>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151321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4469F-99E9-97AF-0307-D84B0525CD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7624B-1D27-B16E-7C46-B73F293DF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783E22-FDB9-BE5F-6CA6-8D00226F8E1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DE52A2-1891-5221-D452-89A8C929F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2B40F9-0768-659D-E14D-365F60232F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2A7127-8C00-4879-A03E-2AF05E17109E}"/>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8" name="フッター プレースホルダー 7">
            <a:extLst>
              <a:ext uri="{FF2B5EF4-FFF2-40B4-BE49-F238E27FC236}">
                <a16:creationId xmlns:a16="http://schemas.microsoft.com/office/drawing/2014/main" id="{F1128BD1-5C41-DC77-A8E4-821BD7838B72}"/>
              </a:ext>
            </a:extLst>
          </p:cNvPr>
          <p:cNvSpPr>
            <a:spLocks noGrp="1"/>
          </p:cNvSpPr>
          <p:nvPr>
            <p:ph type="ftr" sz="quarter" idx="11"/>
          </p:nvPr>
        </p:nvSpPr>
        <p:spPr/>
        <p:txBody>
          <a:bodyPr/>
          <a:lstStyle/>
          <a:p>
            <a:r>
              <a:rPr kumimoji="1" lang="ja-JP" altLang="en-US"/>
              <a:t>積和演算回路（差動対）の直流電位と入力範囲</a:t>
            </a:r>
          </a:p>
        </p:txBody>
      </p:sp>
      <p:sp>
        <p:nvSpPr>
          <p:cNvPr id="9" name="スライド番号プレースホルダー 8">
            <a:extLst>
              <a:ext uri="{FF2B5EF4-FFF2-40B4-BE49-F238E27FC236}">
                <a16:creationId xmlns:a16="http://schemas.microsoft.com/office/drawing/2014/main" id="{9967EE6A-DFA8-F707-C5FA-3D6A406EC0FD}"/>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242003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5678C-7B59-02C2-74AF-73ED0408AF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B2E4F4-8B1B-6DE9-2588-002C33AF7978}"/>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4" name="フッター プレースホルダー 3">
            <a:extLst>
              <a:ext uri="{FF2B5EF4-FFF2-40B4-BE49-F238E27FC236}">
                <a16:creationId xmlns:a16="http://schemas.microsoft.com/office/drawing/2014/main" id="{C5B3F8CA-3F62-C403-8BD1-40DBC4E120C3}"/>
              </a:ext>
            </a:extLst>
          </p:cNvPr>
          <p:cNvSpPr>
            <a:spLocks noGrp="1"/>
          </p:cNvSpPr>
          <p:nvPr>
            <p:ph type="ftr" sz="quarter" idx="11"/>
          </p:nvPr>
        </p:nvSpPr>
        <p:spPr/>
        <p:txBody>
          <a:bodyPr/>
          <a:lstStyle/>
          <a:p>
            <a:r>
              <a:rPr kumimoji="1" lang="ja-JP" altLang="en-US"/>
              <a:t>積和演算回路（差動対）の直流電位と入力範囲</a:t>
            </a:r>
          </a:p>
        </p:txBody>
      </p:sp>
      <p:sp>
        <p:nvSpPr>
          <p:cNvPr id="5" name="スライド番号プレースホルダー 4">
            <a:extLst>
              <a:ext uri="{FF2B5EF4-FFF2-40B4-BE49-F238E27FC236}">
                <a16:creationId xmlns:a16="http://schemas.microsoft.com/office/drawing/2014/main" id="{767B3187-186C-A685-C65D-FBEFC2ADB8F9}"/>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417162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CBB9A2-20FE-442A-0DDF-AC1A7998D933}"/>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3" name="フッター プレースホルダー 2">
            <a:extLst>
              <a:ext uri="{FF2B5EF4-FFF2-40B4-BE49-F238E27FC236}">
                <a16:creationId xmlns:a16="http://schemas.microsoft.com/office/drawing/2014/main" id="{F286984A-6052-3BCF-1514-B3CE95E4431C}"/>
              </a:ext>
            </a:extLst>
          </p:cNvPr>
          <p:cNvSpPr>
            <a:spLocks noGrp="1"/>
          </p:cNvSpPr>
          <p:nvPr>
            <p:ph type="ftr" sz="quarter" idx="11"/>
          </p:nvPr>
        </p:nvSpPr>
        <p:spPr/>
        <p:txBody>
          <a:bodyPr/>
          <a:lstStyle/>
          <a:p>
            <a:r>
              <a:rPr kumimoji="1" lang="ja-JP" altLang="en-US"/>
              <a:t>積和演算回路（差動対）の直流電位と入力範囲</a:t>
            </a:r>
          </a:p>
        </p:txBody>
      </p:sp>
      <p:sp>
        <p:nvSpPr>
          <p:cNvPr id="4" name="スライド番号プレースホルダー 3">
            <a:extLst>
              <a:ext uri="{FF2B5EF4-FFF2-40B4-BE49-F238E27FC236}">
                <a16:creationId xmlns:a16="http://schemas.microsoft.com/office/drawing/2014/main" id="{BB75E849-EA0D-32EB-9E84-1723D719EF47}"/>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6785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7C00B-7DA4-7C3D-B97B-A8C102597E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238DF4-B7B4-CFBC-EB34-5B8898C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2B1D77C-E55C-FC24-8166-B6834043A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07045E-CA86-CA62-67DC-FC06291DD96F}"/>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6" name="フッター プレースホルダー 5">
            <a:extLst>
              <a:ext uri="{FF2B5EF4-FFF2-40B4-BE49-F238E27FC236}">
                <a16:creationId xmlns:a16="http://schemas.microsoft.com/office/drawing/2014/main" id="{4A4E72D3-54A1-C26B-5C3D-AC92A4B95834}"/>
              </a:ext>
            </a:extLst>
          </p:cNvPr>
          <p:cNvSpPr>
            <a:spLocks noGrp="1"/>
          </p:cNvSpPr>
          <p:nvPr>
            <p:ph type="ftr" sz="quarter" idx="11"/>
          </p:nvPr>
        </p:nvSpPr>
        <p:spPr/>
        <p:txBody>
          <a:bodyPr/>
          <a:lstStyle/>
          <a:p>
            <a:r>
              <a:rPr kumimoji="1" lang="ja-JP" altLang="en-US"/>
              <a:t>積和演算回路（差動対）の直流電位と入力範囲</a:t>
            </a:r>
          </a:p>
        </p:txBody>
      </p:sp>
      <p:sp>
        <p:nvSpPr>
          <p:cNvPr id="7" name="スライド番号プレースホルダー 6">
            <a:extLst>
              <a:ext uri="{FF2B5EF4-FFF2-40B4-BE49-F238E27FC236}">
                <a16:creationId xmlns:a16="http://schemas.microsoft.com/office/drawing/2014/main" id="{BBB55571-2BB5-5C63-180E-0353D0230749}"/>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307318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AD0E5-288D-21B3-2683-2D5B0B33DD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1E5B38-3E40-C9DA-A120-AC3BBFD9C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DFCF9A-97A9-D24A-B413-5868D1DA3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9DF41F-41EB-2EC5-5716-5B5F0B41751B}"/>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6" name="フッター プレースホルダー 5">
            <a:extLst>
              <a:ext uri="{FF2B5EF4-FFF2-40B4-BE49-F238E27FC236}">
                <a16:creationId xmlns:a16="http://schemas.microsoft.com/office/drawing/2014/main" id="{B19CDA59-C38D-F785-AEDD-E6703BF826DD}"/>
              </a:ext>
            </a:extLst>
          </p:cNvPr>
          <p:cNvSpPr>
            <a:spLocks noGrp="1"/>
          </p:cNvSpPr>
          <p:nvPr>
            <p:ph type="ftr" sz="quarter" idx="11"/>
          </p:nvPr>
        </p:nvSpPr>
        <p:spPr/>
        <p:txBody>
          <a:bodyPr/>
          <a:lstStyle/>
          <a:p>
            <a:r>
              <a:rPr kumimoji="1" lang="ja-JP" altLang="en-US"/>
              <a:t>積和演算回路（差動対）の直流電位と入力範囲</a:t>
            </a:r>
          </a:p>
        </p:txBody>
      </p:sp>
      <p:sp>
        <p:nvSpPr>
          <p:cNvPr id="7" name="スライド番号プレースホルダー 6">
            <a:extLst>
              <a:ext uri="{FF2B5EF4-FFF2-40B4-BE49-F238E27FC236}">
                <a16:creationId xmlns:a16="http://schemas.microsoft.com/office/drawing/2014/main" id="{057325FD-6DCD-C7B4-D6C6-98DE9DA629A3}"/>
              </a:ext>
            </a:extLst>
          </p:cNvPr>
          <p:cNvSpPr>
            <a:spLocks noGrp="1"/>
          </p:cNvSpPr>
          <p:nvPr>
            <p:ph type="sldNum" sz="quarter" idx="12"/>
          </p:nvPr>
        </p:nvSpPr>
        <p:spPr/>
        <p:txBody>
          <a:body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36748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7CFBA9-A6FE-FCF2-0BDA-66AA6BCA7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FB81F8-38B1-8253-0452-4454FB2D5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8B2D9A-71B8-649A-5595-5A6DA9989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フッター プレースホルダー 4">
            <a:extLst>
              <a:ext uri="{FF2B5EF4-FFF2-40B4-BE49-F238E27FC236}">
                <a16:creationId xmlns:a16="http://schemas.microsoft.com/office/drawing/2014/main" id="{705175F0-6400-C714-1579-0E0BCD376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積和演算回路（差動対）の直流電位と入力範囲</a:t>
            </a:r>
          </a:p>
        </p:txBody>
      </p:sp>
      <p:sp>
        <p:nvSpPr>
          <p:cNvPr id="6" name="スライド番号プレースホルダー 5">
            <a:extLst>
              <a:ext uri="{FF2B5EF4-FFF2-40B4-BE49-F238E27FC236}">
                <a16:creationId xmlns:a16="http://schemas.microsoft.com/office/drawing/2014/main" id="{6F025940-6BA4-F74C-BA6C-884A347BB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8E4F2-ABEE-4A28-BE32-C265C5F9B56B}" type="slidenum">
              <a:rPr kumimoji="1" lang="ja-JP" altLang="en-US" smtClean="0"/>
              <a:t>‹#›</a:t>
            </a:fld>
            <a:endParaRPr kumimoji="1" lang="ja-JP" altLang="en-US"/>
          </a:p>
        </p:txBody>
      </p:sp>
    </p:spTree>
    <p:extLst>
      <p:ext uri="{BB962C8B-B14F-4D97-AF65-F5344CB8AC3E}">
        <p14:creationId xmlns:p14="http://schemas.microsoft.com/office/powerpoint/2010/main" val="276371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350.png"/><Relationship Id="rId18" Type="http://schemas.openxmlformats.org/officeDocument/2006/relationships/image" Target="../media/image400.png"/><Relationship Id="rId26" Type="http://schemas.openxmlformats.org/officeDocument/2006/relationships/image" Target="../media/image480.png"/><Relationship Id="rId21" Type="http://schemas.openxmlformats.org/officeDocument/2006/relationships/image" Target="../media/image430.png"/><Relationship Id="rId7" Type="http://schemas.openxmlformats.org/officeDocument/2006/relationships/image" Target="../media/image152.png"/><Relationship Id="rId12" Type="http://schemas.openxmlformats.org/officeDocument/2006/relationships/image" Target="../media/image340.png"/><Relationship Id="rId17" Type="http://schemas.openxmlformats.org/officeDocument/2006/relationships/image" Target="../media/image390.png"/><Relationship Id="rId25" Type="http://schemas.openxmlformats.org/officeDocument/2006/relationships/image" Target="../media/image154.png"/><Relationship Id="rId2" Type="http://schemas.openxmlformats.org/officeDocument/2006/relationships/image" Target="../media/image151.png"/><Relationship Id="rId16" Type="http://schemas.openxmlformats.org/officeDocument/2006/relationships/image" Target="../media/image380.png"/><Relationship Id="rId20" Type="http://schemas.openxmlformats.org/officeDocument/2006/relationships/image" Target="../media/image420.png"/><Relationship Id="rId29"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24" Type="http://schemas.openxmlformats.org/officeDocument/2006/relationships/image" Target="../media/image460.png"/><Relationship Id="rId15" Type="http://schemas.openxmlformats.org/officeDocument/2006/relationships/image" Target="../media/image370.png"/><Relationship Id="rId23" Type="http://schemas.openxmlformats.org/officeDocument/2006/relationships/image" Target="../media/image450.png"/><Relationship Id="rId28" Type="http://schemas.openxmlformats.org/officeDocument/2006/relationships/image" Target="../media/image500.png"/><Relationship Id="rId10" Type="http://schemas.openxmlformats.org/officeDocument/2006/relationships/image" Target="../media/image320.png"/><Relationship Id="rId19" Type="http://schemas.openxmlformats.org/officeDocument/2006/relationships/image" Target="../media/image410.png"/><Relationship Id="rId4" Type="http://schemas.openxmlformats.org/officeDocument/2006/relationships/image" Target="../media/image260.png"/><Relationship Id="rId14" Type="http://schemas.openxmlformats.org/officeDocument/2006/relationships/image" Target="../media/image360.png"/><Relationship Id="rId22" Type="http://schemas.openxmlformats.org/officeDocument/2006/relationships/image" Target="../media/image440.png"/><Relationship Id="rId27" Type="http://schemas.openxmlformats.org/officeDocument/2006/relationships/image" Target="../media/image155.png"/><Relationship Id="rId30" Type="http://schemas.openxmlformats.org/officeDocument/2006/relationships/image" Target="../media/image520.png"/></Relationships>
</file>

<file path=ppt/slides/_rels/slide11.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26" Type="http://schemas.openxmlformats.org/officeDocument/2006/relationships/image" Target="../media/image181.png"/><Relationship Id="rId3" Type="http://schemas.openxmlformats.org/officeDocument/2006/relationships/image" Target="../media/image158.png"/><Relationship Id="rId21" Type="http://schemas.openxmlformats.org/officeDocument/2006/relationships/image" Target="../media/image176.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5" Type="http://schemas.openxmlformats.org/officeDocument/2006/relationships/image" Target="../media/image180.png"/><Relationship Id="rId2" Type="http://schemas.openxmlformats.org/officeDocument/2006/relationships/image" Target="../media/image157.png"/><Relationship Id="rId16" Type="http://schemas.openxmlformats.org/officeDocument/2006/relationships/image" Target="../media/image171.png"/><Relationship Id="rId20" Type="http://schemas.openxmlformats.org/officeDocument/2006/relationships/image" Target="../media/image175.png"/><Relationship Id="rId29"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24" Type="http://schemas.openxmlformats.org/officeDocument/2006/relationships/image" Target="../media/image179.png"/><Relationship Id="rId5" Type="http://schemas.openxmlformats.org/officeDocument/2006/relationships/image" Target="../media/image160.png"/><Relationship Id="rId15" Type="http://schemas.openxmlformats.org/officeDocument/2006/relationships/image" Target="../media/image170.png"/><Relationship Id="rId23" Type="http://schemas.openxmlformats.org/officeDocument/2006/relationships/image" Target="../media/image178.png"/><Relationship Id="rId28" Type="http://schemas.openxmlformats.org/officeDocument/2006/relationships/image" Target="../media/image183.png"/><Relationship Id="rId10" Type="http://schemas.openxmlformats.org/officeDocument/2006/relationships/image" Target="../media/image165.png"/><Relationship Id="rId19" Type="http://schemas.openxmlformats.org/officeDocument/2006/relationships/image" Target="../media/image174.png"/><Relationship Id="rId4" Type="http://schemas.openxmlformats.org/officeDocument/2006/relationships/image" Target="../media/image159.png"/><Relationship Id="rId9" Type="http://schemas.openxmlformats.org/officeDocument/2006/relationships/image" Target="../media/image164.png"/><Relationship Id="rId14" Type="http://schemas.openxmlformats.org/officeDocument/2006/relationships/image" Target="../media/image169.png"/><Relationship Id="rId22" Type="http://schemas.openxmlformats.org/officeDocument/2006/relationships/image" Target="../media/image177.png"/><Relationship Id="rId27" Type="http://schemas.openxmlformats.org/officeDocument/2006/relationships/image" Target="../media/image182.png"/></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0.png"/><Relationship Id="rId18" Type="http://schemas.openxmlformats.org/officeDocument/2006/relationships/image" Target="../media/image400.png"/><Relationship Id="rId26" Type="http://schemas.openxmlformats.org/officeDocument/2006/relationships/image" Target="../media/image480.png"/><Relationship Id="rId3" Type="http://schemas.openxmlformats.org/officeDocument/2006/relationships/image" Target="../media/image250.png"/><Relationship Id="rId21" Type="http://schemas.openxmlformats.org/officeDocument/2006/relationships/image" Target="../media/image430.png"/><Relationship Id="rId7" Type="http://schemas.openxmlformats.org/officeDocument/2006/relationships/image" Target="../media/image290.png"/><Relationship Id="rId12" Type="http://schemas.openxmlformats.org/officeDocument/2006/relationships/image" Target="../media/image340.png"/><Relationship Id="rId17" Type="http://schemas.openxmlformats.org/officeDocument/2006/relationships/image" Target="../media/image390.png"/><Relationship Id="rId25" Type="http://schemas.openxmlformats.org/officeDocument/2006/relationships/image" Target="../media/image470.png"/><Relationship Id="rId2" Type="http://schemas.openxmlformats.org/officeDocument/2006/relationships/image" Target="../media/image240.png"/><Relationship Id="rId16" Type="http://schemas.openxmlformats.org/officeDocument/2006/relationships/image" Target="../media/image380.png"/><Relationship Id="rId20" Type="http://schemas.openxmlformats.org/officeDocument/2006/relationships/image" Target="../media/image420.png"/><Relationship Id="rId29"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24" Type="http://schemas.openxmlformats.org/officeDocument/2006/relationships/image" Target="../media/image460.png"/><Relationship Id="rId32" Type="http://schemas.openxmlformats.org/officeDocument/2006/relationships/image" Target="../media/image186.png"/><Relationship Id="rId5" Type="http://schemas.openxmlformats.org/officeDocument/2006/relationships/image" Target="../media/image270.png"/><Relationship Id="rId15" Type="http://schemas.openxmlformats.org/officeDocument/2006/relationships/image" Target="../media/image370.png"/><Relationship Id="rId23" Type="http://schemas.openxmlformats.org/officeDocument/2006/relationships/image" Target="../media/image450.png"/><Relationship Id="rId28" Type="http://schemas.openxmlformats.org/officeDocument/2006/relationships/image" Target="../media/image500.png"/><Relationship Id="rId10" Type="http://schemas.openxmlformats.org/officeDocument/2006/relationships/image" Target="../media/image320.png"/><Relationship Id="rId19" Type="http://schemas.openxmlformats.org/officeDocument/2006/relationships/image" Target="../media/image410.png"/><Relationship Id="rId31" Type="http://schemas.openxmlformats.org/officeDocument/2006/relationships/image" Target="../media/image185.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360.png"/><Relationship Id="rId22" Type="http://schemas.openxmlformats.org/officeDocument/2006/relationships/image" Target="../media/image440.png"/><Relationship Id="rId27" Type="http://schemas.openxmlformats.org/officeDocument/2006/relationships/image" Target="../media/image490.png"/><Relationship Id="rId30" Type="http://schemas.openxmlformats.org/officeDocument/2006/relationships/image" Target="../media/image520.png"/></Relationships>
</file>

<file path=ppt/slides/_rels/slide13.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0.png"/><Relationship Id="rId18" Type="http://schemas.openxmlformats.org/officeDocument/2006/relationships/image" Target="../media/image400.png"/><Relationship Id="rId26" Type="http://schemas.openxmlformats.org/officeDocument/2006/relationships/image" Target="../media/image480.png"/><Relationship Id="rId3" Type="http://schemas.openxmlformats.org/officeDocument/2006/relationships/image" Target="../media/image250.png"/><Relationship Id="rId21" Type="http://schemas.openxmlformats.org/officeDocument/2006/relationships/image" Target="../media/image430.png"/><Relationship Id="rId34" Type="http://schemas.openxmlformats.org/officeDocument/2006/relationships/image" Target="../media/image590.png"/><Relationship Id="rId7" Type="http://schemas.openxmlformats.org/officeDocument/2006/relationships/image" Target="../media/image290.png"/><Relationship Id="rId12" Type="http://schemas.openxmlformats.org/officeDocument/2006/relationships/image" Target="../media/image340.png"/><Relationship Id="rId17" Type="http://schemas.openxmlformats.org/officeDocument/2006/relationships/image" Target="../media/image390.png"/><Relationship Id="rId25" Type="http://schemas.openxmlformats.org/officeDocument/2006/relationships/image" Target="../media/image470.png"/><Relationship Id="rId33" Type="http://schemas.openxmlformats.org/officeDocument/2006/relationships/image" Target="../media/image580.png"/><Relationship Id="rId2" Type="http://schemas.openxmlformats.org/officeDocument/2006/relationships/image" Target="../media/image560.png"/><Relationship Id="rId16" Type="http://schemas.openxmlformats.org/officeDocument/2006/relationships/image" Target="../media/image380.png"/><Relationship Id="rId20" Type="http://schemas.openxmlformats.org/officeDocument/2006/relationships/image" Target="../media/image420.png"/><Relationship Id="rId29"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24" Type="http://schemas.openxmlformats.org/officeDocument/2006/relationships/image" Target="../media/image460.png"/><Relationship Id="rId32" Type="http://schemas.openxmlformats.org/officeDocument/2006/relationships/image" Target="../media/image570.png"/><Relationship Id="rId5" Type="http://schemas.openxmlformats.org/officeDocument/2006/relationships/image" Target="../media/image270.png"/><Relationship Id="rId15" Type="http://schemas.openxmlformats.org/officeDocument/2006/relationships/image" Target="../media/image370.png"/><Relationship Id="rId23" Type="http://schemas.openxmlformats.org/officeDocument/2006/relationships/image" Target="../media/image450.png"/><Relationship Id="rId28" Type="http://schemas.openxmlformats.org/officeDocument/2006/relationships/image" Target="../media/image500.png"/><Relationship Id="rId10" Type="http://schemas.openxmlformats.org/officeDocument/2006/relationships/image" Target="../media/image320.png"/><Relationship Id="rId19" Type="http://schemas.openxmlformats.org/officeDocument/2006/relationships/image" Target="../media/image410.png"/><Relationship Id="rId31" Type="http://schemas.openxmlformats.org/officeDocument/2006/relationships/image" Target="../media/image185.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360.png"/><Relationship Id="rId22" Type="http://schemas.openxmlformats.org/officeDocument/2006/relationships/image" Target="../media/image440.png"/><Relationship Id="rId27" Type="http://schemas.openxmlformats.org/officeDocument/2006/relationships/image" Target="../media/image490.png"/><Relationship Id="rId30" Type="http://schemas.openxmlformats.org/officeDocument/2006/relationships/image" Target="../media/image520.png"/><Relationship Id="rId35" Type="http://schemas.openxmlformats.org/officeDocument/2006/relationships/image" Target="../media/image187.png"/></Relationships>
</file>

<file path=ppt/slides/_rels/slide14.xml.rels><?xml version="1.0" encoding="UTF-8" standalone="yes"?>
<Relationships xmlns="http://schemas.openxmlformats.org/package/2006/relationships"><Relationship Id="rId8" Type="http://schemas.openxmlformats.org/officeDocument/2006/relationships/image" Target="../media/image193.png"/><Relationship Id="rId3" Type="http://schemas.openxmlformats.org/officeDocument/2006/relationships/image" Target="../media/image188.png"/><Relationship Id="rId7" Type="http://schemas.openxmlformats.org/officeDocument/2006/relationships/image" Target="../media/image192.png"/><Relationship Id="rId2" Type="http://schemas.openxmlformats.org/officeDocument/2006/relationships/image" Target="../media/image150.png"/><Relationship Id="rId1" Type="http://schemas.openxmlformats.org/officeDocument/2006/relationships/slideLayout" Target="../slideLayouts/slideLayout7.xml"/><Relationship Id="rId6" Type="http://schemas.openxmlformats.org/officeDocument/2006/relationships/image" Target="../media/image191.png"/><Relationship Id="rId5" Type="http://schemas.openxmlformats.org/officeDocument/2006/relationships/image" Target="../media/image190.png"/><Relationship Id="rId10" Type="http://schemas.openxmlformats.org/officeDocument/2006/relationships/image" Target="../media/image195.png"/><Relationship Id="rId4" Type="http://schemas.openxmlformats.org/officeDocument/2006/relationships/image" Target="../media/image189.png"/><Relationship Id="rId9" Type="http://schemas.openxmlformats.org/officeDocument/2006/relationships/image" Target="../media/image194.png"/></Relationships>
</file>

<file path=ppt/slides/_rels/slide15.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34"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36"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31"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s>
</file>

<file path=ppt/slides/_rels/slide19.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34"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36"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31"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6.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26" Type="http://schemas.openxmlformats.org/officeDocument/2006/relationships/image" Target="../media/image102.png"/><Relationship Id="rId3" Type="http://schemas.openxmlformats.org/officeDocument/2006/relationships/image" Target="../media/image79.png"/><Relationship Id="rId21" Type="http://schemas.openxmlformats.org/officeDocument/2006/relationships/image" Target="../media/image97.png"/><Relationship Id="rId34" Type="http://schemas.openxmlformats.org/officeDocument/2006/relationships/image" Target="../media/image110.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5" Type="http://schemas.openxmlformats.org/officeDocument/2006/relationships/image" Target="../media/image101.png"/><Relationship Id="rId33" Type="http://schemas.openxmlformats.org/officeDocument/2006/relationships/image" Target="../media/image109.png"/><Relationship Id="rId38" Type="http://schemas.openxmlformats.org/officeDocument/2006/relationships/image" Target="../media/image114.png"/><Relationship Id="rId2" Type="http://schemas.openxmlformats.org/officeDocument/2006/relationships/image" Target="../media/image78.png"/><Relationship Id="rId16" Type="http://schemas.openxmlformats.org/officeDocument/2006/relationships/image" Target="../media/image92.png"/><Relationship Id="rId20" Type="http://schemas.openxmlformats.org/officeDocument/2006/relationships/image" Target="../media/image96.png"/><Relationship Id="rId29"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100.png"/><Relationship Id="rId32" Type="http://schemas.openxmlformats.org/officeDocument/2006/relationships/image" Target="../media/image108.png"/><Relationship Id="rId37" Type="http://schemas.openxmlformats.org/officeDocument/2006/relationships/image" Target="../media/image113.png"/><Relationship Id="rId5" Type="http://schemas.openxmlformats.org/officeDocument/2006/relationships/image" Target="../media/image81.png"/><Relationship Id="rId15" Type="http://schemas.openxmlformats.org/officeDocument/2006/relationships/image" Target="../media/image91.png"/><Relationship Id="rId23" Type="http://schemas.openxmlformats.org/officeDocument/2006/relationships/image" Target="../media/image99.png"/><Relationship Id="rId28" Type="http://schemas.openxmlformats.org/officeDocument/2006/relationships/image" Target="../media/image104.png"/><Relationship Id="rId36" Type="http://schemas.openxmlformats.org/officeDocument/2006/relationships/image" Target="../media/image112.png"/><Relationship Id="rId10" Type="http://schemas.openxmlformats.org/officeDocument/2006/relationships/image" Target="../media/image86.png"/><Relationship Id="rId19" Type="http://schemas.openxmlformats.org/officeDocument/2006/relationships/image" Target="../media/image95.png"/><Relationship Id="rId31" Type="http://schemas.openxmlformats.org/officeDocument/2006/relationships/image" Target="../media/image107.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 Id="rId27" Type="http://schemas.openxmlformats.org/officeDocument/2006/relationships/image" Target="../media/image103.png"/><Relationship Id="rId30" Type="http://schemas.openxmlformats.org/officeDocument/2006/relationships/image" Target="../media/image106.png"/><Relationship Id="rId35" Type="http://schemas.openxmlformats.org/officeDocument/2006/relationships/image" Target="../media/image111.png"/></Relationships>
</file>

<file path=ppt/slides/_rels/slide7.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26" Type="http://schemas.openxmlformats.org/officeDocument/2006/relationships/image" Target="../media/image115.png"/><Relationship Id="rId3" Type="http://schemas.openxmlformats.org/officeDocument/2006/relationships/image" Target="../media/image79.png"/><Relationship Id="rId21" Type="http://schemas.openxmlformats.org/officeDocument/2006/relationships/image" Target="../media/image97.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5" Type="http://schemas.openxmlformats.org/officeDocument/2006/relationships/image" Target="../media/image101.png"/><Relationship Id="rId33" Type="http://schemas.openxmlformats.org/officeDocument/2006/relationships/image" Target="../media/image122.png"/><Relationship Id="rId2" Type="http://schemas.openxmlformats.org/officeDocument/2006/relationships/image" Target="../media/image78.png"/><Relationship Id="rId16" Type="http://schemas.openxmlformats.org/officeDocument/2006/relationships/image" Target="../media/image92.png"/><Relationship Id="rId20" Type="http://schemas.openxmlformats.org/officeDocument/2006/relationships/image" Target="../media/image96.png"/><Relationship Id="rId29"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100.png"/><Relationship Id="rId32" Type="http://schemas.openxmlformats.org/officeDocument/2006/relationships/image" Target="../media/image121.png"/><Relationship Id="rId5" Type="http://schemas.openxmlformats.org/officeDocument/2006/relationships/image" Target="../media/image81.png"/><Relationship Id="rId15" Type="http://schemas.openxmlformats.org/officeDocument/2006/relationships/image" Target="../media/image91.png"/><Relationship Id="rId23" Type="http://schemas.openxmlformats.org/officeDocument/2006/relationships/image" Target="../media/image99.png"/><Relationship Id="rId28" Type="http://schemas.openxmlformats.org/officeDocument/2006/relationships/image" Target="../media/image117.png"/><Relationship Id="rId10" Type="http://schemas.openxmlformats.org/officeDocument/2006/relationships/image" Target="../media/image86.png"/><Relationship Id="rId19" Type="http://schemas.openxmlformats.org/officeDocument/2006/relationships/image" Target="../media/image95.png"/><Relationship Id="rId31" Type="http://schemas.openxmlformats.org/officeDocument/2006/relationships/image" Target="../media/image120.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 Id="rId27" Type="http://schemas.openxmlformats.org/officeDocument/2006/relationships/image" Target="../media/image116.png"/><Relationship Id="rId30" Type="http://schemas.openxmlformats.org/officeDocument/2006/relationships/image" Target="../media/image119.png"/></Relationships>
</file>

<file path=ppt/slides/_rels/slide8.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 Type="http://schemas.openxmlformats.org/officeDocument/2006/relationships/image" Target="../media/image123.png"/><Relationship Id="rId16"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5" Type="http://schemas.openxmlformats.org/officeDocument/2006/relationships/image" Target="../media/image136.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s>
</file>

<file path=ppt/slides/_rels/slide9.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0.emf"/><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45.png"/><Relationship Id="rId11" Type="http://schemas.openxmlformats.org/officeDocument/2006/relationships/customXml" Target="../ink/ink1.xml"/><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E1BB3-5E1A-8447-C6FD-D26F747A6A2D}"/>
              </a:ext>
            </a:extLst>
          </p:cNvPr>
          <p:cNvSpPr>
            <a:spLocks noGrp="1"/>
          </p:cNvSpPr>
          <p:nvPr>
            <p:ph type="ctrTitle"/>
          </p:nvPr>
        </p:nvSpPr>
        <p:spPr>
          <a:xfrm>
            <a:off x="1365956" y="1122363"/>
            <a:ext cx="9460088" cy="2387600"/>
          </a:xfrm>
        </p:spPr>
        <p:txBody>
          <a:bodyPr>
            <a:normAutofit/>
          </a:bodyPr>
          <a:lstStyle/>
          <a:p>
            <a:r>
              <a:rPr lang="ja-JP" altLang="en-US" dirty="0"/>
              <a:t>試作ミーティング</a:t>
            </a:r>
            <a:endParaRPr kumimoji="1" lang="ja-JP" altLang="en-US" dirty="0"/>
          </a:p>
        </p:txBody>
      </p:sp>
      <p:sp>
        <p:nvSpPr>
          <p:cNvPr id="3" name="字幕 2">
            <a:extLst>
              <a:ext uri="{FF2B5EF4-FFF2-40B4-BE49-F238E27FC236}">
                <a16:creationId xmlns:a16="http://schemas.microsoft.com/office/drawing/2014/main" id="{170B2679-442F-4A76-18CC-EE76EE502402}"/>
              </a:ext>
            </a:extLst>
          </p:cNvPr>
          <p:cNvSpPr>
            <a:spLocks noGrp="1"/>
          </p:cNvSpPr>
          <p:nvPr>
            <p:ph type="subTitle" idx="1"/>
          </p:nvPr>
        </p:nvSpPr>
        <p:spPr/>
        <p:txBody>
          <a:bodyPr/>
          <a:lstStyle/>
          <a:p>
            <a:r>
              <a:rPr kumimoji="1" lang="en-US" altLang="ja-JP" dirty="0"/>
              <a:t>2023</a:t>
            </a:r>
            <a:r>
              <a:rPr kumimoji="1" lang="ja-JP" altLang="en-US" dirty="0"/>
              <a:t>年</a:t>
            </a:r>
            <a:r>
              <a:rPr kumimoji="1" lang="en-US" altLang="ja-JP" dirty="0"/>
              <a:t>3</a:t>
            </a:r>
            <a:r>
              <a:rPr kumimoji="1" lang="ja-JP" altLang="en-US" dirty="0"/>
              <a:t>月</a:t>
            </a:r>
            <a:r>
              <a:rPr kumimoji="1" lang="en-US" altLang="ja-JP" dirty="0"/>
              <a:t>17</a:t>
            </a:r>
            <a:r>
              <a:rPr kumimoji="1" lang="ja-JP" altLang="en-US" dirty="0"/>
              <a:t>日（金）</a:t>
            </a:r>
            <a:endParaRPr kumimoji="1" lang="en-US" altLang="ja-JP" dirty="0"/>
          </a:p>
          <a:p>
            <a:endParaRPr lang="en-US" altLang="ja-JP" dirty="0"/>
          </a:p>
          <a:p>
            <a:r>
              <a:rPr kumimoji="1" lang="ja-JP" altLang="en-US" dirty="0"/>
              <a:t>参加者：　関根，和田，大塚</a:t>
            </a:r>
            <a:endParaRPr kumimoji="1" lang="en-US" altLang="ja-JP" dirty="0"/>
          </a:p>
        </p:txBody>
      </p:sp>
    </p:spTree>
    <p:extLst>
      <p:ext uri="{BB962C8B-B14F-4D97-AF65-F5344CB8AC3E}">
        <p14:creationId xmlns:p14="http://schemas.microsoft.com/office/powerpoint/2010/main" val="333408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400043" y="365126"/>
            <a:ext cx="10515600" cy="752740"/>
          </a:xfrm>
        </p:spPr>
        <p:txBody>
          <a:bodyPr>
            <a:normAutofit/>
          </a:bodyPr>
          <a:lstStyle/>
          <a:p>
            <a:r>
              <a:rPr lang="en-US" altLang="ja-JP" dirty="0"/>
              <a:t>2</a:t>
            </a:r>
            <a:r>
              <a:rPr lang="ja-JP" altLang="en-US" dirty="0"/>
              <a:t>入力化</a:t>
            </a:r>
            <a:endParaRPr kumimoji="1" lang="ja-JP" altLang="en-US" dirty="0"/>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10</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745212" y="2817198"/>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4166664" y="603339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2320397" y="3100227"/>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1424767" y="3312498"/>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745212" y="792572"/>
            <a:ext cx="0" cy="202462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2658605" y="946528"/>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2450713" y="744435"/>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4018925" y="6277188"/>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743485" y="2507281"/>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819355" y="5123793"/>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819355" y="5123793"/>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806780" y="1434251"/>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806780" y="1434251"/>
                <a:ext cx="578936"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2656627" y="276778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2229001" y="26594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2229001" y="2659494"/>
                <a:ext cx="428446" cy="362984"/>
              </a:xfrm>
              <a:prstGeom prst="rect">
                <a:avLst/>
              </a:prstGeom>
              <a:blipFill>
                <a:blip r:embed="rId6"/>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3452091" y="2818414"/>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3452091" y="3101442"/>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876906" y="331371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743485" y="3524769"/>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5489253" y="792572"/>
            <a:ext cx="0" cy="2023302"/>
          </a:xfrm>
          <a:prstGeom prst="line">
            <a:avLst/>
          </a:prstGeom>
          <a:ln w="19050"/>
        </p:spPr>
        <p:style>
          <a:lnRef idx="1">
            <a:schemeClr val="dk1"/>
          </a:lnRef>
          <a:fillRef idx="0">
            <a:schemeClr val="dk1"/>
          </a:fillRef>
          <a:effectRef idx="0">
            <a:schemeClr val="dk1"/>
          </a:effectRef>
          <a:fontRef idx="minor">
            <a:schemeClr val="tx1"/>
          </a:fontRef>
        </p:style>
      </p:cxnSp>
      <p:sp>
        <p:nvSpPr>
          <p:cNvPr id="32" name="正方形/長方形 31">
            <a:extLst>
              <a:ext uri="{FF2B5EF4-FFF2-40B4-BE49-F238E27FC236}">
                <a16:creationId xmlns:a16="http://schemas.microsoft.com/office/drawing/2014/main" id="{08CBB95D-8617-40A1-5DA1-0E9EBD55786C}"/>
              </a:ext>
            </a:extLst>
          </p:cNvPr>
          <p:cNvSpPr/>
          <p:nvPr/>
        </p:nvSpPr>
        <p:spPr>
          <a:xfrm>
            <a:off x="5402646" y="94520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3452091" y="2815874"/>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4357234" y="3099463"/>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5488928" y="2817650"/>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5488928" y="3100678"/>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913743" y="331295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780322" y="3524005"/>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4630968" y="2507281"/>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704814" y="4851895"/>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1428252" y="5064166"/>
            <a:ext cx="127656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5140525" y="4853110"/>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5574305" y="5065382"/>
            <a:ext cx="14510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3106755" y="5276437"/>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3123296" y="3524005"/>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5140523" y="3524005"/>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849621" y="3637104"/>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985956"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992983"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4130195" y="3340348"/>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976973" y="40439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984000" y="403742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2411273" y="3619687"/>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6404142" y="3312498"/>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849997" y="3312498"/>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1299261" y="3258708"/>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1313105"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7026678"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4114879" y="3312498"/>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995352" y="369728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5002379" y="369968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4567723" y="3398945"/>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6253010" y="36988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6260037" y="370129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791161" y="3366329"/>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6561753" y="384516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3074271" y="347386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5091330" y="347386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4069356" y="326767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5431996" y="276565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5443430" y="6970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697766" y="69705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697750" y="246084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4113813" y="522283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801279" y="326767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574817" y="5112905"/>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574817" y="5112905"/>
                <a:ext cx="1109046" cy="362984"/>
              </a:xfrm>
              <a:prstGeom prst="rect">
                <a:avLst/>
              </a:prstGeom>
              <a:blipFill>
                <a:blip r:embed="rId7"/>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823868" y="2916712"/>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823868" y="2916712"/>
                <a:ext cx="1339616"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6574817" y="3851786"/>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6574817" y="3851786"/>
                <a:ext cx="1259934" cy="362984"/>
              </a:xfrm>
              <a:prstGeom prst="rect">
                <a:avLst/>
              </a:prstGeom>
              <a:blipFill>
                <a:blip r:embed="rId10"/>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3379642" y="286116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964489" y="276748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964489" y="2767486"/>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5630533" y="28346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5644522" y="273955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5644522" y="2739557"/>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850710" y="2886589"/>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828839" y="28093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828839" y="2809398"/>
                <a:ext cx="428446" cy="362984"/>
              </a:xfrm>
              <a:prstGeom prst="rect">
                <a:avLst/>
              </a:prstGeom>
              <a:blipFill>
                <a:blip r:embed="rId13"/>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3160504" y="1834914"/>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697750" y="1785969"/>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5213177" y="1785969"/>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3209109"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3223098"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3223098" y="4450749"/>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5049964"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4454351"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4454351" y="4450749"/>
                <a:ext cx="518162" cy="362984"/>
              </a:xfrm>
              <a:prstGeom prst="rect">
                <a:avLst/>
              </a:prstGeom>
              <a:blipFill>
                <a:blip r:embed="rId15"/>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7025380" y="379019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2530004" y="310998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2530004" y="3109987"/>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3111610" y="310376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3111610" y="3103765"/>
                <a:ext cx="428446" cy="362984"/>
              </a:xfrm>
              <a:prstGeom prst="rect">
                <a:avLst/>
              </a:prstGeom>
              <a:blipFill>
                <a:blip r:embed="rId17"/>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4557591" y="310463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4557591" y="3104632"/>
                <a:ext cx="428446" cy="362984"/>
              </a:xfrm>
              <a:prstGeom prst="rect">
                <a:avLst/>
              </a:prstGeom>
              <a:blipFill>
                <a:blip r:embed="rId18"/>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5139197" y="30984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5139197" y="3098410"/>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3028233" y="488439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3028233" y="4884396"/>
                <a:ext cx="428446" cy="362984"/>
              </a:xfrm>
              <a:prstGeom prst="rect">
                <a:avLst/>
              </a:prstGeom>
              <a:blipFill>
                <a:blip r:embed="rId20"/>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4636487" y="487817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4636487" y="4878174"/>
                <a:ext cx="428446" cy="362984"/>
              </a:xfrm>
              <a:prstGeom prst="rect">
                <a:avLst/>
              </a:prstGeom>
              <a:blipFill>
                <a:blip r:embed="rId21"/>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743410" y="5608857"/>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4160422" y="5281024"/>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3264903" y="615643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3117164" y="6400228"/>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3264903" y="583005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3265585" y="5830057"/>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3274432" y="5780214"/>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3266949" y="6025200"/>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2614580" y="5902736"/>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2614580" y="5902736"/>
                <a:ext cx="426887" cy="362984"/>
              </a:xfrm>
              <a:prstGeom prst="rect">
                <a:avLst/>
              </a:prstGeom>
              <a:blipFill>
                <a:blip r:embed="rId2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4105423" y="56423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4105423" y="5642322"/>
                <a:ext cx="428446" cy="362984"/>
              </a:xfrm>
              <a:prstGeom prst="rect">
                <a:avLst/>
              </a:prstGeom>
              <a:blipFill>
                <a:blip r:embed="rId23"/>
                <a:stretch>
                  <a:fillRect r="-4225"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4266998" y="534544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4262325" y="5278318"/>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4262325" y="5278318"/>
                <a:ext cx="386947" cy="362984"/>
              </a:xfrm>
              <a:prstGeom prst="rect">
                <a:avLst/>
              </a:prstGeom>
              <a:blipFill>
                <a:blip r:embed="rId2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F3EDDE74-31D3-8DB1-926B-3C986D26A43A}"/>
              </a:ext>
            </a:extLst>
          </p:cNvPr>
          <p:cNvSpPr/>
          <p:nvPr/>
        </p:nvSpPr>
        <p:spPr>
          <a:xfrm>
            <a:off x="1587655" y="2410048"/>
            <a:ext cx="5238636"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a:extLst>
              <a:ext uri="{FF2B5EF4-FFF2-40B4-BE49-F238E27FC236}">
                <a16:creationId xmlns:a16="http://schemas.microsoft.com/office/drawing/2014/main" id="{72F0702B-1F84-A808-C856-D9681A0C8045}"/>
              </a:ext>
            </a:extLst>
          </p:cNvPr>
          <p:cNvSpPr/>
          <p:nvPr/>
        </p:nvSpPr>
        <p:spPr>
          <a:xfrm>
            <a:off x="8306176" y="2404028"/>
            <a:ext cx="2851017"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Line 11">
            <a:extLst>
              <a:ext uri="{FF2B5EF4-FFF2-40B4-BE49-F238E27FC236}">
                <a16:creationId xmlns:a16="http://schemas.microsoft.com/office/drawing/2014/main" id="{1885A036-0713-EBCF-E9E3-BA748BD2E9EC}"/>
              </a:ext>
            </a:extLst>
          </p:cNvPr>
          <p:cNvSpPr>
            <a:spLocks noChangeShapeType="1"/>
          </p:cNvSpPr>
          <p:nvPr/>
        </p:nvSpPr>
        <p:spPr bwMode="auto">
          <a:xfrm flipH="1">
            <a:off x="8191375" y="3319267"/>
            <a:ext cx="1148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楕円 102">
            <a:extLst>
              <a:ext uri="{FF2B5EF4-FFF2-40B4-BE49-F238E27FC236}">
                <a16:creationId xmlns:a16="http://schemas.microsoft.com/office/drawing/2014/main" id="{65D0E50B-33EC-C921-7891-B55F9B5E7DF8}"/>
              </a:ext>
            </a:extLst>
          </p:cNvPr>
          <p:cNvSpPr/>
          <p:nvPr/>
        </p:nvSpPr>
        <p:spPr>
          <a:xfrm>
            <a:off x="8065869" y="326547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4" name="Text Box 25">
                <a:extLst>
                  <a:ext uri="{FF2B5EF4-FFF2-40B4-BE49-F238E27FC236}">
                    <a16:creationId xmlns:a16="http://schemas.microsoft.com/office/drawing/2014/main" id="{5B014A9B-C825-3D32-B792-239D56B0230A}"/>
                  </a:ext>
                </a:extLst>
              </p:cNvPr>
              <p:cNvSpPr txBox="1">
                <a:spLocks noChangeArrowheads="1"/>
              </p:cNvSpPr>
              <p:nvPr/>
            </p:nvSpPr>
            <p:spPr bwMode="auto">
              <a:xfrm>
                <a:off x="7515202" y="2901799"/>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4" name="Text Box 25">
                <a:extLst>
                  <a:ext uri="{FF2B5EF4-FFF2-40B4-BE49-F238E27FC236}">
                    <a16:creationId xmlns:a16="http://schemas.microsoft.com/office/drawing/2014/main" id="{5B014A9B-C825-3D32-B792-239D56B0230A}"/>
                  </a:ext>
                </a:extLst>
              </p:cNvPr>
              <p:cNvSpPr txBox="1">
                <a:spLocks noRot="1" noChangeAspect="1" noMove="1" noResize="1" noEditPoints="1" noAdjustHandles="1" noChangeArrowheads="1" noChangeShapeType="1" noTextEdit="1"/>
              </p:cNvSpPr>
              <p:nvPr/>
            </p:nvSpPr>
            <p:spPr bwMode="auto">
              <a:xfrm>
                <a:off x="7515202" y="2901799"/>
                <a:ext cx="1339616" cy="362984"/>
              </a:xfrm>
              <a:prstGeom prst="rect">
                <a:avLst/>
              </a:prstGeom>
              <a:blipFill>
                <a:blip r:embed="rId25"/>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Text Box 25">
                <a:extLst>
                  <a:ext uri="{FF2B5EF4-FFF2-40B4-BE49-F238E27FC236}">
                    <a16:creationId xmlns:a16="http://schemas.microsoft.com/office/drawing/2014/main" id="{1BB9921C-F9AB-311B-BA95-671376001654}"/>
                  </a:ext>
                </a:extLst>
              </p:cNvPr>
              <p:cNvSpPr txBox="1">
                <a:spLocks noChangeArrowheads="1"/>
              </p:cNvSpPr>
              <p:nvPr/>
            </p:nvSpPr>
            <p:spPr bwMode="auto">
              <a:xfrm>
                <a:off x="10956760" y="3858555"/>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6" name="Text Box 25">
                <a:extLst>
                  <a:ext uri="{FF2B5EF4-FFF2-40B4-BE49-F238E27FC236}">
                    <a16:creationId xmlns:a16="http://schemas.microsoft.com/office/drawing/2014/main" id="{1BB9921C-F9AB-311B-BA95-671376001654}"/>
                  </a:ext>
                </a:extLst>
              </p:cNvPr>
              <p:cNvSpPr txBox="1">
                <a:spLocks noRot="1" noChangeAspect="1" noMove="1" noResize="1" noEditPoints="1" noAdjustHandles="1" noChangeArrowheads="1" noChangeShapeType="1" noTextEdit="1"/>
              </p:cNvSpPr>
              <p:nvPr/>
            </p:nvSpPr>
            <p:spPr bwMode="auto">
              <a:xfrm>
                <a:off x="10956760" y="3858555"/>
                <a:ext cx="1259934" cy="362984"/>
              </a:xfrm>
              <a:prstGeom prst="rect">
                <a:avLst/>
              </a:prstGeom>
              <a:blipFill>
                <a:blip r:embed="rId26"/>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11" name="楕円 110">
            <a:extLst>
              <a:ext uri="{FF2B5EF4-FFF2-40B4-BE49-F238E27FC236}">
                <a16:creationId xmlns:a16="http://schemas.microsoft.com/office/drawing/2014/main" id="{8ABB479A-31E5-2F44-7BA8-631FCCC395EF}"/>
              </a:ext>
            </a:extLst>
          </p:cNvPr>
          <p:cNvSpPr/>
          <p:nvPr/>
        </p:nvSpPr>
        <p:spPr>
          <a:xfrm>
            <a:off x="11407323" y="379696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Line 11">
            <a:extLst>
              <a:ext uri="{FF2B5EF4-FFF2-40B4-BE49-F238E27FC236}">
                <a16:creationId xmlns:a16="http://schemas.microsoft.com/office/drawing/2014/main" id="{02BC93B3-8ED1-45D5-93F8-2AACFE1734DD}"/>
              </a:ext>
            </a:extLst>
          </p:cNvPr>
          <p:cNvSpPr>
            <a:spLocks noChangeShapeType="1"/>
          </p:cNvSpPr>
          <p:nvPr/>
        </p:nvSpPr>
        <p:spPr bwMode="auto">
          <a:xfrm flipH="1">
            <a:off x="11157193" y="3858555"/>
            <a:ext cx="2577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21" name="Text Box 25">
                <a:extLst>
                  <a:ext uri="{FF2B5EF4-FFF2-40B4-BE49-F238E27FC236}">
                    <a16:creationId xmlns:a16="http://schemas.microsoft.com/office/drawing/2014/main" id="{F06975E1-DBC7-ECD4-B4C7-5D202DF6C5D8}"/>
                  </a:ext>
                </a:extLst>
              </p:cNvPr>
              <p:cNvSpPr txBox="1">
                <a:spLocks noChangeArrowheads="1"/>
              </p:cNvSpPr>
              <p:nvPr/>
            </p:nvSpPr>
            <p:spPr bwMode="auto">
              <a:xfrm>
                <a:off x="7661800" y="5120814"/>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21" name="Text Box 25">
                <a:extLst>
                  <a:ext uri="{FF2B5EF4-FFF2-40B4-BE49-F238E27FC236}">
                    <a16:creationId xmlns:a16="http://schemas.microsoft.com/office/drawing/2014/main" id="{F06975E1-DBC7-ECD4-B4C7-5D202DF6C5D8}"/>
                  </a:ext>
                </a:extLst>
              </p:cNvPr>
              <p:cNvSpPr txBox="1">
                <a:spLocks noRot="1" noChangeAspect="1" noMove="1" noResize="1" noEditPoints="1" noAdjustHandles="1" noChangeArrowheads="1" noChangeShapeType="1" noTextEdit="1"/>
              </p:cNvSpPr>
              <p:nvPr/>
            </p:nvSpPr>
            <p:spPr bwMode="auto">
              <a:xfrm>
                <a:off x="7661800" y="5120814"/>
                <a:ext cx="1149377" cy="362984"/>
              </a:xfrm>
              <a:prstGeom prst="rect">
                <a:avLst/>
              </a:prstGeom>
              <a:blipFill>
                <a:blip r:embed="rId2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2" name="Line 11">
            <a:extLst>
              <a:ext uri="{FF2B5EF4-FFF2-40B4-BE49-F238E27FC236}">
                <a16:creationId xmlns:a16="http://schemas.microsoft.com/office/drawing/2014/main" id="{1CDE9BCC-DB92-C7B4-12D9-4630C6822F64}"/>
              </a:ext>
            </a:extLst>
          </p:cNvPr>
          <p:cNvSpPr>
            <a:spLocks noChangeShapeType="1"/>
          </p:cNvSpPr>
          <p:nvPr/>
        </p:nvSpPr>
        <p:spPr bwMode="auto">
          <a:xfrm flipH="1">
            <a:off x="8209236" y="5067064"/>
            <a:ext cx="96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 name="Line 11">
            <a:extLst>
              <a:ext uri="{FF2B5EF4-FFF2-40B4-BE49-F238E27FC236}">
                <a16:creationId xmlns:a16="http://schemas.microsoft.com/office/drawing/2014/main" id="{86B6468A-245A-70DD-010A-4DD609ADBC74}"/>
              </a:ext>
            </a:extLst>
          </p:cNvPr>
          <p:cNvSpPr>
            <a:spLocks noChangeShapeType="1"/>
          </p:cNvSpPr>
          <p:nvPr/>
        </p:nvSpPr>
        <p:spPr bwMode="auto">
          <a:xfrm>
            <a:off x="11157193" y="5068280"/>
            <a:ext cx="23268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4" name="楕円 123">
            <a:extLst>
              <a:ext uri="{FF2B5EF4-FFF2-40B4-BE49-F238E27FC236}">
                <a16:creationId xmlns:a16="http://schemas.microsoft.com/office/drawing/2014/main" id="{98A8D1C2-DFA0-68A9-B27E-886A584951FF}"/>
              </a:ext>
            </a:extLst>
          </p:cNvPr>
          <p:cNvSpPr/>
          <p:nvPr/>
        </p:nvSpPr>
        <p:spPr>
          <a:xfrm>
            <a:off x="8094088"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6267812E-F72B-5892-CD32-C39F7A1CD7B6}"/>
              </a:ext>
            </a:extLst>
          </p:cNvPr>
          <p:cNvSpPr/>
          <p:nvPr/>
        </p:nvSpPr>
        <p:spPr>
          <a:xfrm>
            <a:off x="11369685"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Text Box 25">
                <a:extLst>
                  <a:ext uri="{FF2B5EF4-FFF2-40B4-BE49-F238E27FC236}">
                    <a16:creationId xmlns:a16="http://schemas.microsoft.com/office/drawing/2014/main" id="{DBE25952-3F0B-CB05-6F0A-394B0636A537}"/>
                  </a:ext>
                </a:extLst>
              </p:cNvPr>
              <p:cNvSpPr txBox="1">
                <a:spLocks noChangeArrowheads="1"/>
              </p:cNvSpPr>
              <p:nvPr/>
            </p:nvSpPr>
            <p:spPr bwMode="auto">
              <a:xfrm>
                <a:off x="10956760" y="5139660"/>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34" name="Text Box 25">
                <a:extLst>
                  <a:ext uri="{FF2B5EF4-FFF2-40B4-BE49-F238E27FC236}">
                    <a16:creationId xmlns:a16="http://schemas.microsoft.com/office/drawing/2014/main" id="{DBE25952-3F0B-CB05-6F0A-394B0636A537}"/>
                  </a:ext>
                </a:extLst>
              </p:cNvPr>
              <p:cNvSpPr txBox="1">
                <a:spLocks noRot="1" noChangeAspect="1" noMove="1" noResize="1" noEditPoints="1" noAdjustHandles="1" noChangeArrowheads="1" noChangeShapeType="1" noTextEdit="1"/>
              </p:cNvSpPr>
              <p:nvPr/>
            </p:nvSpPr>
            <p:spPr bwMode="auto">
              <a:xfrm>
                <a:off x="10956760" y="5139660"/>
                <a:ext cx="1109046" cy="362984"/>
              </a:xfrm>
              <a:prstGeom prst="rect">
                <a:avLst/>
              </a:prstGeom>
              <a:blipFill>
                <a:blip r:embed="rId2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47" name="直線コネクタ 146">
            <a:extLst>
              <a:ext uri="{FF2B5EF4-FFF2-40B4-BE49-F238E27FC236}">
                <a16:creationId xmlns:a16="http://schemas.microsoft.com/office/drawing/2014/main" id="{453EC3F1-7250-0957-720C-F87CD9A7E730}"/>
              </a:ext>
            </a:extLst>
          </p:cNvPr>
          <p:cNvCxnSpPr>
            <a:cxnSpLocks/>
          </p:cNvCxnSpPr>
          <p:nvPr/>
        </p:nvCxnSpPr>
        <p:spPr>
          <a:xfrm>
            <a:off x="8781003" y="2213911"/>
            <a:ext cx="0" cy="190117"/>
          </a:xfrm>
          <a:prstGeom prst="line">
            <a:avLst/>
          </a:prstGeom>
          <a:ln w="19050"/>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3C0C52E2-D906-EE1D-5562-CCBC5B6FE946}"/>
              </a:ext>
            </a:extLst>
          </p:cNvPr>
          <p:cNvCxnSpPr>
            <a:cxnSpLocks/>
          </p:cNvCxnSpPr>
          <p:nvPr/>
        </p:nvCxnSpPr>
        <p:spPr>
          <a:xfrm>
            <a:off x="10427764" y="1834914"/>
            <a:ext cx="0" cy="569114"/>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線コネクタ 156">
            <a:extLst>
              <a:ext uri="{FF2B5EF4-FFF2-40B4-BE49-F238E27FC236}">
                <a16:creationId xmlns:a16="http://schemas.microsoft.com/office/drawing/2014/main" id="{CC5BE947-43D3-5281-B5FF-AE4D93047E84}"/>
              </a:ext>
            </a:extLst>
          </p:cNvPr>
          <p:cNvCxnSpPr>
            <a:cxnSpLocks/>
          </p:cNvCxnSpPr>
          <p:nvPr/>
        </p:nvCxnSpPr>
        <p:spPr>
          <a:xfrm flipH="1">
            <a:off x="2750044" y="2213911"/>
            <a:ext cx="258797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線コネクタ 168">
            <a:extLst>
              <a:ext uri="{FF2B5EF4-FFF2-40B4-BE49-F238E27FC236}">
                <a16:creationId xmlns:a16="http://schemas.microsoft.com/office/drawing/2014/main" id="{D6539414-B34B-EEB3-E762-EA9D49979C18}"/>
              </a:ext>
            </a:extLst>
          </p:cNvPr>
          <p:cNvCxnSpPr>
            <a:cxnSpLocks/>
          </p:cNvCxnSpPr>
          <p:nvPr/>
        </p:nvCxnSpPr>
        <p:spPr>
          <a:xfrm flipH="1">
            <a:off x="5497066" y="1834914"/>
            <a:ext cx="4930698" cy="0"/>
          </a:xfrm>
          <a:prstGeom prst="line">
            <a:avLst/>
          </a:prstGeom>
          <a:ln w="19050"/>
        </p:spPr>
        <p:style>
          <a:lnRef idx="1">
            <a:schemeClr val="dk1"/>
          </a:lnRef>
          <a:fillRef idx="0">
            <a:schemeClr val="dk1"/>
          </a:fillRef>
          <a:effectRef idx="0">
            <a:schemeClr val="dk1"/>
          </a:effectRef>
          <a:fontRef idx="minor">
            <a:schemeClr val="tx1"/>
          </a:fontRef>
        </p:style>
      </p:cxnSp>
      <p:sp>
        <p:nvSpPr>
          <p:cNvPr id="172" name="楕円 171">
            <a:extLst>
              <a:ext uri="{FF2B5EF4-FFF2-40B4-BE49-F238E27FC236}">
                <a16:creationId xmlns:a16="http://schemas.microsoft.com/office/drawing/2014/main" id="{72820C5E-5CB0-EC37-085D-9979B31AE226}"/>
              </a:ext>
            </a:extLst>
          </p:cNvPr>
          <p:cNvSpPr/>
          <p:nvPr/>
        </p:nvSpPr>
        <p:spPr>
          <a:xfrm>
            <a:off x="2701560" y="21608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1C09DF57-207C-B38C-0C2D-B01113C4642F}"/>
                  </a:ext>
                </a:extLst>
              </p:cNvPr>
              <p:cNvSpPr txBox="1">
                <a:spLocks noChangeArrowheads="1"/>
              </p:cNvSpPr>
              <p:nvPr/>
            </p:nvSpPr>
            <p:spPr bwMode="auto">
              <a:xfrm>
                <a:off x="2980479" y="277467"/>
                <a:ext cx="147387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1C09DF57-207C-B38C-0C2D-B01113C4642F}"/>
                  </a:ext>
                </a:extLst>
              </p:cNvPr>
              <p:cNvSpPr txBox="1">
                <a:spLocks noRot="1" noChangeAspect="1" noMove="1" noResize="1" noEditPoints="1" noAdjustHandles="1" noChangeArrowheads="1" noChangeShapeType="1" noTextEdit="1"/>
              </p:cNvSpPr>
              <p:nvPr/>
            </p:nvSpPr>
            <p:spPr bwMode="auto">
              <a:xfrm>
                <a:off x="2980479" y="277467"/>
                <a:ext cx="1473872" cy="369332"/>
              </a:xfrm>
              <a:prstGeom prst="rect">
                <a:avLst/>
              </a:prstGeom>
              <a:blipFill>
                <a:blip r:embed="rId29"/>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Text Box 68">
                <a:extLst>
                  <a:ext uri="{FF2B5EF4-FFF2-40B4-BE49-F238E27FC236}">
                    <a16:creationId xmlns:a16="http://schemas.microsoft.com/office/drawing/2014/main" id="{3F81533C-1867-B0FA-ACDD-97387935FE5F}"/>
                  </a:ext>
                </a:extLst>
              </p:cNvPr>
              <p:cNvSpPr txBox="1">
                <a:spLocks noChangeArrowheads="1"/>
              </p:cNvSpPr>
              <p:nvPr/>
            </p:nvSpPr>
            <p:spPr bwMode="auto">
              <a:xfrm>
                <a:off x="7293951" y="2355516"/>
                <a:ext cx="386947"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f>
                        <m:fPr>
                          <m:ctrlPr>
                            <a:rPr kumimoji="1" lang="en-US" altLang="ja-JP" sz="1800" b="0" i="1" smtClean="0">
                              <a:latin typeface="Cambria Math" panose="02040503050406030204" pitchFamily="18" charset="0"/>
                            </a:rPr>
                          </m:ctrlPr>
                        </m:fPr>
                        <m:num>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num>
                        <m:den>
                          <m:r>
                            <a:rPr kumimoji="1" lang="en-US" altLang="ja-JP" sz="1800" b="0" i="1" smtClean="0">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76" name="Text Box 68">
                <a:extLst>
                  <a:ext uri="{FF2B5EF4-FFF2-40B4-BE49-F238E27FC236}">
                    <a16:creationId xmlns:a16="http://schemas.microsoft.com/office/drawing/2014/main" id="{3F81533C-1867-B0FA-ACDD-97387935FE5F}"/>
                  </a:ext>
                </a:extLst>
              </p:cNvPr>
              <p:cNvSpPr txBox="1">
                <a:spLocks noRot="1" noChangeAspect="1" noMove="1" noResize="1" noEditPoints="1" noAdjustHandles="1" noChangeArrowheads="1" noChangeShapeType="1" noTextEdit="1"/>
              </p:cNvSpPr>
              <p:nvPr/>
            </p:nvSpPr>
            <p:spPr bwMode="auto">
              <a:xfrm>
                <a:off x="7293951" y="2355516"/>
                <a:ext cx="386947" cy="609077"/>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77" name="Line 8">
            <a:extLst>
              <a:ext uri="{FF2B5EF4-FFF2-40B4-BE49-F238E27FC236}">
                <a16:creationId xmlns:a16="http://schemas.microsoft.com/office/drawing/2014/main" id="{BDF760DC-A63B-9911-E1F4-83DFC53D2F47}"/>
              </a:ext>
            </a:extLst>
          </p:cNvPr>
          <p:cNvSpPr>
            <a:spLocks noChangeShapeType="1"/>
          </p:cNvSpPr>
          <p:nvPr/>
        </p:nvSpPr>
        <p:spPr bwMode="auto">
          <a:xfrm flipH="1">
            <a:off x="7100456" y="2365440"/>
            <a:ext cx="861959"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9" name="円弧 198">
            <a:extLst>
              <a:ext uri="{FF2B5EF4-FFF2-40B4-BE49-F238E27FC236}">
                <a16:creationId xmlns:a16="http://schemas.microsoft.com/office/drawing/2014/main" id="{31DBBF42-8D27-B5E5-FF69-836D086B64EB}"/>
              </a:ext>
            </a:extLst>
          </p:cNvPr>
          <p:cNvSpPr/>
          <p:nvPr/>
        </p:nvSpPr>
        <p:spPr>
          <a:xfrm rot="16200000">
            <a:off x="5338017" y="205918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a:extLst>
              <a:ext uri="{FF2B5EF4-FFF2-40B4-BE49-F238E27FC236}">
                <a16:creationId xmlns:a16="http://schemas.microsoft.com/office/drawing/2014/main" id="{E804FCF7-2C5D-D8F6-A769-6C41D817ABD9}"/>
              </a:ext>
            </a:extLst>
          </p:cNvPr>
          <p:cNvCxnSpPr>
            <a:cxnSpLocks/>
          </p:cNvCxnSpPr>
          <p:nvPr/>
        </p:nvCxnSpPr>
        <p:spPr>
          <a:xfrm flipH="1">
            <a:off x="5640179" y="2213911"/>
            <a:ext cx="3128957" cy="0"/>
          </a:xfrm>
          <a:prstGeom prst="line">
            <a:avLst/>
          </a:prstGeom>
          <a:ln w="19050"/>
        </p:spPr>
        <p:style>
          <a:lnRef idx="1">
            <a:schemeClr val="dk1"/>
          </a:lnRef>
          <a:fillRef idx="0">
            <a:schemeClr val="dk1"/>
          </a:fillRef>
          <a:effectRef idx="0">
            <a:schemeClr val="dk1"/>
          </a:effectRef>
          <a:fontRef idx="minor">
            <a:schemeClr val="tx1"/>
          </a:fontRef>
        </p:style>
      </p:cxnSp>
      <p:sp>
        <p:nvSpPr>
          <p:cNvPr id="203" name="円弧 202">
            <a:extLst>
              <a:ext uri="{FF2B5EF4-FFF2-40B4-BE49-F238E27FC236}">
                <a16:creationId xmlns:a16="http://schemas.microsoft.com/office/drawing/2014/main" id="{05CF3574-6DA8-1D1F-20EA-535987A82071}"/>
              </a:ext>
            </a:extLst>
          </p:cNvPr>
          <p:cNvSpPr/>
          <p:nvPr/>
        </p:nvSpPr>
        <p:spPr>
          <a:xfrm rot="16200000" flipV="1">
            <a:off x="5353850" y="205677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Text Box 25">
            <a:extLst>
              <a:ext uri="{FF2B5EF4-FFF2-40B4-BE49-F238E27FC236}">
                <a16:creationId xmlns:a16="http://schemas.microsoft.com/office/drawing/2014/main" id="{FCAE1A44-E15C-5124-CF8F-FC7CF022F61D}"/>
              </a:ext>
            </a:extLst>
          </p:cNvPr>
          <p:cNvSpPr txBox="1">
            <a:spLocks noChangeArrowheads="1"/>
          </p:cNvSpPr>
          <p:nvPr/>
        </p:nvSpPr>
        <p:spPr bwMode="auto">
          <a:xfrm>
            <a:off x="6492356" y="921152"/>
            <a:ext cx="50562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ja-JP" altLang="en-US" sz="2400" dirty="0"/>
              <a:t>負荷抵抗と電源電圧でバリエーション</a:t>
            </a:r>
            <a:endParaRPr lang="en-US" sz="2400" dirty="0"/>
          </a:p>
        </p:txBody>
      </p:sp>
    </p:spTree>
    <p:extLst>
      <p:ext uri="{BB962C8B-B14F-4D97-AF65-F5344CB8AC3E}">
        <p14:creationId xmlns:p14="http://schemas.microsoft.com/office/powerpoint/2010/main" val="6951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400043" y="365125"/>
            <a:ext cx="10515600" cy="1280945"/>
          </a:xfrm>
        </p:spPr>
        <p:txBody>
          <a:bodyPr>
            <a:normAutofit fontScale="90000"/>
          </a:bodyPr>
          <a:lstStyle/>
          <a:p>
            <a:r>
              <a:rPr lang="en-US" altLang="ja-JP" dirty="0"/>
              <a:t>2</a:t>
            </a:r>
            <a:r>
              <a:rPr lang="ja-JP" altLang="en-US" dirty="0"/>
              <a:t>入力化</a:t>
            </a:r>
            <a:br>
              <a:rPr lang="en-US" altLang="ja-JP" dirty="0"/>
            </a:br>
            <a:r>
              <a:rPr lang="ja-JP" altLang="en-US" dirty="0"/>
              <a:t>負荷</a:t>
            </a:r>
            <a:r>
              <a:rPr kumimoji="1" lang="ja-JP" altLang="en-US" dirty="0"/>
              <a:t>↓</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11</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745212" y="2817198"/>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4166664" y="603339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2320397" y="3100227"/>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1424767" y="3312498"/>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745212" y="792572"/>
            <a:ext cx="0" cy="202462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2658605" y="946528"/>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2450713" y="744435"/>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4018925" y="6277188"/>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743485" y="2507281"/>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956068" y="4887041"/>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956068" y="4887041"/>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806780" y="1434251"/>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806780" y="1434251"/>
                <a:ext cx="578936" cy="362984"/>
              </a:xfrm>
              <a:prstGeom prst="rect">
                <a:avLst/>
              </a:prstGeom>
              <a:blipFill>
                <a:blip r:embed="rId3"/>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2220344" y="1059489"/>
                <a:ext cx="430854"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f>
                        <m:fPr>
                          <m:ctrlPr>
                            <a:rPr kumimoji="1" lang="en-US" altLang="ja-JP" sz="1800" b="0" i="1" smtClean="0">
                              <a:solidFill>
                                <a:srgbClr val="0000FF"/>
                              </a:solidFill>
                              <a:latin typeface="Cambria Math" panose="02040503050406030204" pitchFamily="18" charset="0"/>
                            </a:rPr>
                          </m:ctrlPr>
                        </m:fPr>
                        <m:num>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𝑅</m:t>
                              </m:r>
                            </m:e>
                            <m:sub>
                              <m:r>
                                <m:rPr>
                                  <m:sty m:val="p"/>
                                </m:rPr>
                                <a:rPr kumimoji="1" lang="en-US" altLang="ja-JP" sz="1800" b="0" i="0" smtClean="0">
                                  <a:solidFill>
                                    <a:srgbClr val="0000FF"/>
                                  </a:solidFill>
                                  <a:latin typeface="Cambria Math" panose="02040503050406030204" pitchFamily="18" charset="0"/>
                                </a:rPr>
                                <m:t>L</m:t>
                              </m:r>
                            </m:sub>
                          </m:sSub>
                        </m:num>
                        <m:den>
                          <m:r>
                            <a:rPr kumimoji="1" lang="en-US" altLang="ja-JP" sz="1800" b="0" i="1" smtClean="0">
                              <a:solidFill>
                                <a:srgbClr val="0000FF"/>
                              </a:solidFill>
                              <a:latin typeface="Cambria Math" panose="02040503050406030204" pitchFamily="18" charset="0"/>
                            </a:rPr>
                            <m:t>2</m:t>
                          </m:r>
                        </m:den>
                      </m:f>
                    </m:oMath>
                  </m:oMathPara>
                </a14:m>
                <a:endParaRPr lang="en-US" altLang="ja-JP" sz="1800" baseline="-25000" dirty="0">
                  <a:solidFill>
                    <a:srgbClr val="0000FF"/>
                  </a:solidFill>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2220344" y="1059489"/>
                <a:ext cx="430854" cy="609077"/>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2656627" y="276778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2229001" y="26594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2229001" y="2659494"/>
                <a:ext cx="428446" cy="362984"/>
              </a:xfrm>
              <a:prstGeom prst="rect">
                <a:avLst/>
              </a:prstGeom>
              <a:blipFill>
                <a:blip r:embed="rId5"/>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3452091" y="2818414"/>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3452091" y="3101442"/>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876906" y="331371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743485" y="3524769"/>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5489253" y="792572"/>
            <a:ext cx="0" cy="2023302"/>
          </a:xfrm>
          <a:prstGeom prst="line">
            <a:avLst/>
          </a:prstGeom>
          <a:ln w="19050"/>
        </p:spPr>
        <p:style>
          <a:lnRef idx="1">
            <a:schemeClr val="dk1"/>
          </a:lnRef>
          <a:fillRef idx="0">
            <a:schemeClr val="dk1"/>
          </a:fillRef>
          <a:effectRef idx="0">
            <a:schemeClr val="dk1"/>
          </a:effectRef>
          <a:fontRef idx="minor">
            <a:schemeClr val="tx1"/>
          </a:fontRef>
        </p:style>
      </p:cxnSp>
      <p:sp>
        <p:nvSpPr>
          <p:cNvPr id="32" name="正方形/長方形 31">
            <a:extLst>
              <a:ext uri="{FF2B5EF4-FFF2-40B4-BE49-F238E27FC236}">
                <a16:creationId xmlns:a16="http://schemas.microsoft.com/office/drawing/2014/main" id="{08CBB95D-8617-40A1-5DA1-0E9EBD55786C}"/>
              </a:ext>
            </a:extLst>
          </p:cNvPr>
          <p:cNvSpPr/>
          <p:nvPr/>
        </p:nvSpPr>
        <p:spPr>
          <a:xfrm>
            <a:off x="5402646" y="94520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3452091" y="2815874"/>
            <a:ext cx="2036837"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 Box 25">
                <a:extLst>
                  <a:ext uri="{FF2B5EF4-FFF2-40B4-BE49-F238E27FC236}">
                    <a16:creationId xmlns:a16="http://schemas.microsoft.com/office/drawing/2014/main" id="{C87518E2-9452-FEED-A1A1-FEA32FE8606B}"/>
                  </a:ext>
                </a:extLst>
              </p:cNvPr>
              <p:cNvSpPr txBox="1">
                <a:spLocks noChangeArrowheads="1"/>
              </p:cNvSpPr>
              <p:nvPr/>
            </p:nvSpPr>
            <p:spPr bwMode="auto">
              <a:xfrm>
                <a:off x="4991280" y="1058165"/>
                <a:ext cx="430854"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f>
                        <m:fPr>
                          <m:ctrlPr>
                            <a:rPr kumimoji="1" lang="en-US" altLang="ja-JP" sz="1800" b="0" i="1" smtClean="0">
                              <a:solidFill>
                                <a:srgbClr val="0000FF"/>
                              </a:solidFill>
                              <a:latin typeface="Cambria Math" panose="02040503050406030204" pitchFamily="18" charset="0"/>
                            </a:rPr>
                          </m:ctrlPr>
                        </m:fPr>
                        <m:num>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𝑅</m:t>
                              </m:r>
                            </m:e>
                            <m:sub>
                              <m:r>
                                <m:rPr>
                                  <m:sty m:val="p"/>
                                </m:rPr>
                                <a:rPr kumimoji="1" lang="en-US" altLang="ja-JP" sz="1800" b="0" i="0" smtClean="0">
                                  <a:solidFill>
                                    <a:srgbClr val="0000FF"/>
                                  </a:solidFill>
                                  <a:latin typeface="Cambria Math" panose="02040503050406030204" pitchFamily="18" charset="0"/>
                                </a:rPr>
                                <m:t>L</m:t>
                              </m:r>
                            </m:sub>
                          </m:sSub>
                        </m:num>
                        <m:den>
                          <m:r>
                            <a:rPr kumimoji="1" lang="en-US" altLang="ja-JP" sz="1800" b="0" i="1" smtClean="0">
                              <a:solidFill>
                                <a:srgbClr val="0000FF"/>
                              </a:solidFill>
                              <a:latin typeface="Cambria Math" panose="02040503050406030204" pitchFamily="18" charset="0"/>
                            </a:rPr>
                            <m:t>2</m:t>
                          </m:r>
                        </m:den>
                      </m:f>
                    </m:oMath>
                  </m:oMathPara>
                </a14:m>
                <a:endParaRPr lang="en-US" altLang="ja-JP" sz="1800" baseline="-25000" dirty="0">
                  <a:solidFill>
                    <a:srgbClr val="0000FF"/>
                  </a:solidFill>
                  <a:latin typeface="Times New Roman" pitchFamily="18" charset="0"/>
                </a:endParaRPr>
              </a:p>
            </p:txBody>
          </p:sp>
        </mc:Choice>
        <mc:Fallback xmlns="">
          <p:sp>
            <p:nvSpPr>
              <p:cNvPr id="36" name="Text Box 25">
                <a:extLst>
                  <a:ext uri="{FF2B5EF4-FFF2-40B4-BE49-F238E27FC236}">
                    <a16:creationId xmlns:a16="http://schemas.microsoft.com/office/drawing/2014/main" id="{C87518E2-9452-FEED-A1A1-FEA32FE8606B}"/>
                  </a:ext>
                </a:extLst>
              </p:cNvPr>
              <p:cNvSpPr txBox="1">
                <a:spLocks noRot="1" noChangeAspect="1" noMove="1" noResize="1" noEditPoints="1" noAdjustHandles="1" noChangeArrowheads="1" noChangeShapeType="1" noTextEdit="1"/>
              </p:cNvSpPr>
              <p:nvPr/>
            </p:nvSpPr>
            <p:spPr bwMode="auto">
              <a:xfrm>
                <a:off x="4991280" y="1058165"/>
                <a:ext cx="430854" cy="609077"/>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97CF888-2440-2700-0D7C-E11CBBC1D097}"/>
              </a:ext>
            </a:extLst>
          </p:cNvPr>
          <p:cNvGrpSpPr/>
          <p:nvPr/>
        </p:nvGrpSpPr>
        <p:grpSpPr>
          <a:xfrm>
            <a:off x="4357234" y="3099463"/>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5488928" y="2817650"/>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5488928" y="3100678"/>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913743" y="331295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780322" y="3524005"/>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4630968" y="2507281"/>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704814" y="4851895"/>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2220997" y="506416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5140525" y="4853110"/>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5574305" y="506538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3106755" y="5276437"/>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3123296" y="3524005"/>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5140523" y="3524005"/>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849621" y="3637104"/>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985956"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992983"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4130195" y="3340348"/>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976973" y="40439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984000" y="403742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2411273" y="3619687"/>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6404142" y="3312498"/>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849997" y="3312498"/>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1299261" y="3258708"/>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2105849"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037932"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4114879" y="3312498"/>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995352" y="369728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5002379" y="369968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4567723" y="3398945"/>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6253010" y="36988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6260037" y="370129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791161" y="3366329"/>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6561753" y="384516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3074271" y="347386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5091330" y="347386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4069356" y="326767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5431996" y="276565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5443430" y="6970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697766" y="69705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697750" y="246084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4113813" y="522283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801279" y="326767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137629" y="4887041"/>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137629" y="4887041"/>
                <a:ext cx="1109046" cy="362984"/>
              </a:xfrm>
              <a:prstGeom prst="rect">
                <a:avLst/>
              </a:prstGeom>
              <a:blipFill>
                <a:blip r:embed="rId7"/>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77802" y="3130242"/>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77802" y="3130242"/>
                <a:ext cx="1339616"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6574817" y="3851786"/>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6574817" y="3851786"/>
                <a:ext cx="1259934" cy="362984"/>
              </a:xfrm>
              <a:prstGeom prst="rect">
                <a:avLst/>
              </a:prstGeom>
              <a:blipFill>
                <a:blip r:embed="rId9"/>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3379642" y="286116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964489" y="276748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964489" y="2767486"/>
                <a:ext cx="428446" cy="362984"/>
              </a:xfrm>
              <a:prstGeom prst="rect">
                <a:avLst/>
              </a:prstGeom>
              <a:blipFill>
                <a:blip r:embed="rId1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5630533" y="28346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5644522" y="273955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5644522" y="2739557"/>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850710" y="2886589"/>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828839" y="28093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828839" y="2809398"/>
                <a:ext cx="428446" cy="362984"/>
              </a:xfrm>
              <a:prstGeom prst="rect">
                <a:avLst/>
              </a:prstGeom>
              <a:blipFill>
                <a:blip r:embed="rId12"/>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3160504" y="1834914"/>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697750" y="1785969"/>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5213177" y="1785969"/>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3209109"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3223098"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3223098" y="4450749"/>
                <a:ext cx="518162" cy="362984"/>
              </a:xfrm>
              <a:prstGeom prst="rect">
                <a:avLst/>
              </a:prstGeom>
              <a:blipFill>
                <a:blip r:embed="rId13"/>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5049964"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4454351"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4454351" y="4450749"/>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7025380" y="379019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2530004" y="310998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2530004" y="3109987"/>
                <a:ext cx="428446" cy="362984"/>
              </a:xfrm>
              <a:prstGeom prst="rect">
                <a:avLst/>
              </a:prstGeom>
              <a:blipFill>
                <a:blip r:embed="rId15"/>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3111610" y="310376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3111610" y="3103765"/>
                <a:ext cx="428446" cy="362984"/>
              </a:xfrm>
              <a:prstGeom prst="rect">
                <a:avLst/>
              </a:prstGeom>
              <a:blipFill>
                <a:blip r:embed="rId16"/>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4557591" y="310463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4557591" y="3104632"/>
                <a:ext cx="428446" cy="362984"/>
              </a:xfrm>
              <a:prstGeom prst="rect">
                <a:avLst/>
              </a:prstGeom>
              <a:blipFill>
                <a:blip r:embed="rId17"/>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5139197" y="30984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5139197" y="3098410"/>
                <a:ext cx="428446" cy="362984"/>
              </a:xfrm>
              <a:prstGeom prst="rect">
                <a:avLst/>
              </a:prstGeom>
              <a:blipFill>
                <a:blip r:embed="rId18"/>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3028233" y="488439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3028233" y="4884396"/>
                <a:ext cx="428446" cy="362984"/>
              </a:xfrm>
              <a:prstGeom prst="rect">
                <a:avLst/>
              </a:prstGeom>
              <a:blipFill>
                <a:blip r:embed="rId19"/>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4636487" y="487817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4636487" y="4878174"/>
                <a:ext cx="428446" cy="362984"/>
              </a:xfrm>
              <a:prstGeom prst="rect">
                <a:avLst/>
              </a:prstGeom>
              <a:blipFill>
                <a:blip r:embed="rId20"/>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743410" y="5608857"/>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4160422" y="5281024"/>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3264903" y="615643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3117164" y="6400228"/>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3264903" y="583005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3265585" y="5830057"/>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3274432" y="5780214"/>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3266949" y="6025200"/>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2614580" y="5902736"/>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2614580" y="5902736"/>
                <a:ext cx="426887" cy="362984"/>
              </a:xfrm>
              <a:prstGeom prst="rect">
                <a:avLst/>
              </a:prstGeom>
              <a:blipFill>
                <a:blip r:embed="rId2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4105423" y="56423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4105423" y="5642322"/>
                <a:ext cx="428446" cy="362984"/>
              </a:xfrm>
              <a:prstGeom prst="rect">
                <a:avLst/>
              </a:prstGeom>
              <a:blipFill>
                <a:blip r:embed="rId22"/>
                <a:stretch>
                  <a:fillRect r="-4225"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4266998" y="534544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4262325" y="5278318"/>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4262325" y="5278318"/>
                <a:ext cx="386947" cy="362984"/>
              </a:xfrm>
              <a:prstGeom prst="rect">
                <a:avLst/>
              </a:prstGeom>
              <a:blipFill>
                <a:blip r:embed="rId23"/>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F3EDDE74-31D3-8DB1-926B-3C986D26A43A}"/>
              </a:ext>
            </a:extLst>
          </p:cNvPr>
          <p:cNvSpPr/>
          <p:nvPr/>
        </p:nvSpPr>
        <p:spPr>
          <a:xfrm>
            <a:off x="1587655" y="2410048"/>
            <a:ext cx="5238636"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a:extLst>
              <a:ext uri="{FF2B5EF4-FFF2-40B4-BE49-F238E27FC236}">
                <a16:creationId xmlns:a16="http://schemas.microsoft.com/office/drawing/2014/main" id="{72F0702B-1F84-A808-C856-D9681A0C8045}"/>
              </a:ext>
            </a:extLst>
          </p:cNvPr>
          <p:cNvSpPr/>
          <p:nvPr/>
        </p:nvSpPr>
        <p:spPr>
          <a:xfrm>
            <a:off x="8306176" y="2404028"/>
            <a:ext cx="2851017"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Line 11">
            <a:extLst>
              <a:ext uri="{FF2B5EF4-FFF2-40B4-BE49-F238E27FC236}">
                <a16:creationId xmlns:a16="http://schemas.microsoft.com/office/drawing/2014/main" id="{1885A036-0713-EBCF-E9E3-BA748BD2E9EC}"/>
              </a:ext>
            </a:extLst>
          </p:cNvPr>
          <p:cNvSpPr>
            <a:spLocks noChangeShapeType="1"/>
          </p:cNvSpPr>
          <p:nvPr/>
        </p:nvSpPr>
        <p:spPr bwMode="auto">
          <a:xfrm flipH="1">
            <a:off x="8191375" y="3319267"/>
            <a:ext cx="1148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楕円 102">
            <a:extLst>
              <a:ext uri="{FF2B5EF4-FFF2-40B4-BE49-F238E27FC236}">
                <a16:creationId xmlns:a16="http://schemas.microsoft.com/office/drawing/2014/main" id="{65D0E50B-33EC-C921-7891-B55F9B5E7DF8}"/>
              </a:ext>
            </a:extLst>
          </p:cNvPr>
          <p:cNvSpPr/>
          <p:nvPr/>
        </p:nvSpPr>
        <p:spPr>
          <a:xfrm>
            <a:off x="8065869" y="326547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4" name="Text Box 25">
                <a:extLst>
                  <a:ext uri="{FF2B5EF4-FFF2-40B4-BE49-F238E27FC236}">
                    <a16:creationId xmlns:a16="http://schemas.microsoft.com/office/drawing/2014/main" id="{5B014A9B-C825-3D32-B792-239D56B0230A}"/>
                  </a:ext>
                </a:extLst>
              </p:cNvPr>
              <p:cNvSpPr txBox="1">
                <a:spLocks noChangeArrowheads="1"/>
              </p:cNvSpPr>
              <p:nvPr/>
            </p:nvSpPr>
            <p:spPr bwMode="auto">
              <a:xfrm>
                <a:off x="7353032" y="3364816"/>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4" name="Text Box 25">
                <a:extLst>
                  <a:ext uri="{FF2B5EF4-FFF2-40B4-BE49-F238E27FC236}">
                    <a16:creationId xmlns:a16="http://schemas.microsoft.com/office/drawing/2014/main" id="{5B014A9B-C825-3D32-B792-239D56B0230A}"/>
                  </a:ext>
                </a:extLst>
              </p:cNvPr>
              <p:cNvSpPr txBox="1">
                <a:spLocks noRot="1" noChangeAspect="1" noMove="1" noResize="1" noEditPoints="1" noAdjustHandles="1" noChangeArrowheads="1" noChangeShapeType="1" noTextEdit="1"/>
              </p:cNvSpPr>
              <p:nvPr/>
            </p:nvSpPr>
            <p:spPr bwMode="auto">
              <a:xfrm>
                <a:off x="7353032" y="3364816"/>
                <a:ext cx="1339616" cy="362984"/>
              </a:xfrm>
              <a:prstGeom prst="rect">
                <a:avLst/>
              </a:prstGeom>
              <a:blipFill>
                <a:blip r:embed="rId2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Text Box 25">
                <a:extLst>
                  <a:ext uri="{FF2B5EF4-FFF2-40B4-BE49-F238E27FC236}">
                    <a16:creationId xmlns:a16="http://schemas.microsoft.com/office/drawing/2014/main" id="{1BB9921C-F9AB-311B-BA95-671376001654}"/>
                  </a:ext>
                </a:extLst>
              </p:cNvPr>
              <p:cNvSpPr txBox="1">
                <a:spLocks noChangeArrowheads="1"/>
              </p:cNvSpPr>
              <p:nvPr/>
            </p:nvSpPr>
            <p:spPr bwMode="auto">
              <a:xfrm>
                <a:off x="10956760" y="3858555"/>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6" name="Text Box 25">
                <a:extLst>
                  <a:ext uri="{FF2B5EF4-FFF2-40B4-BE49-F238E27FC236}">
                    <a16:creationId xmlns:a16="http://schemas.microsoft.com/office/drawing/2014/main" id="{1BB9921C-F9AB-311B-BA95-671376001654}"/>
                  </a:ext>
                </a:extLst>
              </p:cNvPr>
              <p:cNvSpPr txBox="1">
                <a:spLocks noRot="1" noChangeAspect="1" noMove="1" noResize="1" noEditPoints="1" noAdjustHandles="1" noChangeArrowheads="1" noChangeShapeType="1" noTextEdit="1"/>
              </p:cNvSpPr>
              <p:nvPr/>
            </p:nvSpPr>
            <p:spPr bwMode="auto">
              <a:xfrm>
                <a:off x="10956760" y="3858555"/>
                <a:ext cx="1259934" cy="362984"/>
              </a:xfrm>
              <a:prstGeom prst="rect">
                <a:avLst/>
              </a:prstGeom>
              <a:blipFill>
                <a:blip r:embed="rId25"/>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11" name="楕円 110">
            <a:extLst>
              <a:ext uri="{FF2B5EF4-FFF2-40B4-BE49-F238E27FC236}">
                <a16:creationId xmlns:a16="http://schemas.microsoft.com/office/drawing/2014/main" id="{8ABB479A-31E5-2F44-7BA8-631FCCC395EF}"/>
              </a:ext>
            </a:extLst>
          </p:cNvPr>
          <p:cNvSpPr/>
          <p:nvPr/>
        </p:nvSpPr>
        <p:spPr>
          <a:xfrm>
            <a:off x="11407323" y="379696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Line 11">
            <a:extLst>
              <a:ext uri="{FF2B5EF4-FFF2-40B4-BE49-F238E27FC236}">
                <a16:creationId xmlns:a16="http://schemas.microsoft.com/office/drawing/2014/main" id="{02BC93B3-8ED1-45D5-93F8-2AACFE1734DD}"/>
              </a:ext>
            </a:extLst>
          </p:cNvPr>
          <p:cNvSpPr>
            <a:spLocks noChangeShapeType="1"/>
          </p:cNvSpPr>
          <p:nvPr/>
        </p:nvSpPr>
        <p:spPr bwMode="auto">
          <a:xfrm flipH="1">
            <a:off x="11157193" y="3858555"/>
            <a:ext cx="2577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21" name="Text Box 25">
                <a:extLst>
                  <a:ext uri="{FF2B5EF4-FFF2-40B4-BE49-F238E27FC236}">
                    <a16:creationId xmlns:a16="http://schemas.microsoft.com/office/drawing/2014/main" id="{F06975E1-DBC7-ECD4-B4C7-5D202DF6C5D8}"/>
                  </a:ext>
                </a:extLst>
              </p:cNvPr>
              <p:cNvSpPr txBox="1">
                <a:spLocks noChangeArrowheads="1"/>
              </p:cNvSpPr>
              <p:nvPr/>
            </p:nvSpPr>
            <p:spPr bwMode="auto">
              <a:xfrm>
                <a:off x="7499630" y="5120814"/>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21" name="Text Box 25">
                <a:extLst>
                  <a:ext uri="{FF2B5EF4-FFF2-40B4-BE49-F238E27FC236}">
                    <a16:creationId xmlns:a16="http://schemas.microsoft.com/office/drawing/2014/main" id="{F06975E1-DBC7-ECD4-B4C7-5D202DF6C5D8}"/>
                  </a:ext>
                </a:extLst>
              </p:cNvPr>
              <p:cNvSpPr txBox="1">
                <a:spLocks noRot="1" noChangeAspect="1" noMove="1" noResize="1" noEditPoints="1" noAdjustHandles="1" noChangeArrowheads="1" noChangeShapeType="1" noTextEdit="1"/>
              </p:cNvSpPr>
              <p:nvPr/>
            </p:nvSpPr>
            <p:spPr bwMode="auto">
              <a:xfrm>
                <a:off x="7499630" y="5120814"/>
                <a:ext cx="1149377" cy="362984"/>
              </a:xfrm>
              <a:prstGeom prst="rect">
                <a:avLst/>
              </a:prstGeom>
              <a:blipFill>
                <a:blip r:embed="rId26"/>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2" name="Line 11">
            <a:extLst>
              <a:ext uri="{FF2B5EF4-FFF2-40B4-BE49-F238E27FC236}">
                <a16:creationId xmlns:a16="http://schemas.microsoft.com/office/drawing/2014/main" id="{1CDE9BCC-DB92-C7B4-12D9-4630C6822F64}"/>
              </a:ext>
            </a:extLst>
          </p:cNvPr>
          <p:cNvSpPr>
            <a:spLocks noChangeShapeType="1"/>
          </p:cNvSpPr>
          <p:nvPr/>
        </p:nvSpPr>
        <p:spPr bwMode="auto">
          <a:xfrm flipH="1">
            <a:off x="8209236" y="5067064"/>
            <a:ext cx="96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 name="Line 11">
            <a:extLst>
              <a:ext uri="{FF2B5EF4-FFF2-40B4-BE49-F238E27FC236}">
                <a16:creationId xmlns:a16="http://schemas.microsoft.com/office/drawing/2014/main" id="{86B6468A-245A-70DD-010A-4DD609ADBC74}"/>
              </a:ext>
            </a:extLst>
          </p:cNvPr>
          <p:cNvSpPr>
            <a:spLocks noChangeShapeType="1"/>
          </p:cNvSpPr>
          <p:nvPr/>
        </p:nvSpPr>
        <p:spPr bwMode="auto">
          <a:xfrm>
            <a:off x="11157193" y="5068280"/>
            <a:ext cx="23268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4" name="楕円 123">
            <a:extLst>
              <a:ext uri="{FF2B5EF4-FFF2-40B4-BE49-F238E27FC236}">
                <a16:creationId xmlns:a16="http://schemas.microsoft.com/office/drawing/2014/main" id="{98A8D1C2-DFA0-68A9-B27E-886A584951FF}"/>
              </a:ext>
            </a:extLst>
          </p:cNvPr>
          <p:cNvSpPr/>
          <p:nvPr/>
        </p:nvSpPr>
        <p:spPr>
          <a:xfrm>
            <a:off x="8094088"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6267812E-F72B-5892-CD32-C39F7A1CD7B6}"/>
              </a:ext>
            </a:extLst>
          </p:cNvPr>
          <p:cNvSpPr/>
          <p:nvPr/>
        </p:nvSpPr>
        <p:spPr>
          <a:xfrm>
            <a:off x="11369685"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Text Box 25">
                <a:extLst>
                  <a:ext uri="{FF2B5EF4-FFF2-40B4-BE49-F238E27FC236}">
                    <a16:creationId xmlns:a16="http://schemas.microsoft.com/office/drawing/2014/main" id="{DBE25952-3F0B-CB05-6F0A-394B0636A537}"/>
                  </a:ext>
                </a:extLst>
              </p:cNvPr>
              <p:cNvSpPr txBox="1">
                <a:spLocks noChangeArrowheads="1"/>
              </p:cNvSpPr>
              <p:nvPr/>
            </p:nvSpPr>
            <p:spPr bwMode="auto">
              <a:xfrm>
                <a:off x="10956760" y="5139660"/>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34" name="Text Box 25">
                <a:extLst>
                  <a:ext uri="{FF2B5EF4-FFF2-40B4-BE49-F238E27FC236}">
                    <a16:creationId xmlns:a16="http://schemas.microsoft.com/office/drawing/2014/main" id="{DBE25952-3F0B-CB05-6F0A-394B0636A537}"/>
                  </a:ext>
                </a:extLst>
              </p:cNvPr>
              <p:cNvSpPr txBox="1">
                <a:spLocks noRot="1" noChangeAspect="1" noMove="1" noResize="1" noEditPoints="1" noAdjustHandles="1" noChangeArrowheads="1" noChangeShapeType="1" noTextEdit="1"/>
              </p:cNvSpPr>
              <p:nvPr/>
            </p:nvSpPr>
            <p:spPr bwMode="auto">
              <a:xfrm>
                <a:off x="10956760" y="5139660"/>
                <a:ext cx="1109046" cy="362984"/>
              </a:xfrm>
              <a:prstGeom prst="rect">
                <a:avLst/>
              </a:prstGeom>
              <a:blipFill>
                <a:blip r:embed="rId2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47" name="直線コネクタ 146">
            <a:extLst>
              <a:ext uri="{FF2B5EF4-FFF2-40B4-BE49-F238E27FC236}">
                <a16:creationId xmlns:a16="http://schemas.microsoft.com/office/drawing/2014/main" id="{453EC3F1-7250-0957-720C-F87CD9A7E730}"/>
              </a:ext>
            </a:extLst>
          </p:cNvPr>
          <p:cNvCxnSpPr>
            <a:cxnSpLocks/>
          </p:cNvCxnSpPr>
          <p:nvPr/>
        </p:nvCxnSpPr>
        <p:spPr>
          <a:xfrm>
            <a:off x="8781003" y="2213911"/>
            <a:ext cx="0" cy="190117"/>
          </a:xfrm>
          <a:prstGeom prst="line">
            <a:avLst/>
          </a:prstGeom>
          <a:ln w="19050"/>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3C0C52E2-D906-EE1D-5562-CCBC5B6FE946}"/>
              </a:ext>
            </a:extLst>
          </p:cNvPr>
          <p:cNvCxnSpPr>
            <a:cxnSpLocks/>
          </p:cNvCxnSpPr>
          <p:nvPr/>
        </p:nvCxnSpPr>
        <p:spPr>
          <a:xfrm>
            <a:off x="10427764" y="1834914"/>
            <a:ext cx="0" cy="569114"/>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線コネクタ 156">
            <a:extLst>
              <a:ext uri="{FF2B5EF4-FFF2-40B4-BE49-F238E27FC236}">
                <a16:creationId xmlns:a16="http://schemas.microsoft.com/office/drawing/2014/main" id="{CC5BE947-43D3-5281-B5FF-AE4D93047E84}"/>
              </a:ext>
            </a:extLst>
          </p:cNvPr>
          <p:cNvCxnSpPr>
            <a:cxnSpLocks/>
          </p:cNvCxnSpPr>
          <p:nvPr/>
        </p:nvCxnSpPr>
        <p:spPr>
          <a:xfrm flipH="1">
            <a:off x="2750044" y="2213911"/>
            <a:ext cx="258797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線コネクタ 168">
            <a:extLst>
              <a:ext uri="{FF2B5EF4-FFF2-40B4-BE49-F238E27FC236}">
                <a16:creationId xmlns:a16="http://schemas.microsoft.com/office/drawing/2014/main" id="{D6539414-B34B-EEB3-E762-EA9D49979C18}"/>
              </a:ext>
            </a:extLst>
          </p:cNvPr>
          <p:cNvCxnSpPr>
            <a:cxnSpLocks/>
          </p:cNvCxnSpPr>
          <p:nvPr/>
        </p:nvCxnSpPr>
        <p:spPr>
          <a:xfrm flipH="1">
            <a:off x="5497066" y="1834914"/>
            <a:ext cx="4930698" cy="0"/>
          </a:xfrm>
          <a:prstGeom prst="line">
            <a:avLst/>
          </a:prstGeom>
          <a:ln w="19050"/>
        </p:spPr>
        <p:style>
          <a:lnRef idx="1">
            <a:schemeClr val="dk1"/>
          </a:lnRef>
          <a:fillRef idx="0">
            <a:schemeClr val="dk1"/>
          </a:fillRef>
          <a:effectRef idx="0">
            <a:schemeClr val="dk1"/>
          </a:effectRef>
          <a:fontRef idx="minor">
            <a:schemeClr val="tx1"/>
          </a:fontRef>
        </p:style>
      </p:cxnSp>
      <p:sp>
        <p:nvSpPr>
          <p:cNvPr id="172" name="楕円 171">
            <a:extLst>
              <a:ext uri="{FF2B5EF4-FFF2-40B4-BE49-F238E27FC236}">
                <a16:creationId xmlns:a16="http://schemas.microsoft.com/office/drawing/2014/main" id="{72820C5E-5CB0-EC37-085D-9979B31AE226}"/>
              </a:ext>
            </a:extLst>
          </p:cNvPr>
          <p:cNvSpPr/>
          <p:nvPr/>
        </p:nvSpPr>
        <p:spPr>
          <a:xfrm>
            <a:off x="2701560" y="21608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1C09DF57-207C-B38C-0C2D-B01113C4642F}"/>
                  </a:ext>
                </a:extLst>
              </p:cNvPr>
              <p:cNvSpPr txBox="1">
                <a:spLocks noChangeArrowheads="1"/>
              </p:cNvSpPr>
              <p:nvPr/>
            </p:nvSpPr>
            <p:spPr bwMode="auto">
              <a:xfrm>
                <a:off x="3470037" y="302110"/>
                <a:ext cx="147387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r>
                        <a:rPr lang="en-US" altLang="ja-JP" sz="1800" b="0" i="1" smtClean="0">
                          <a:latin typeface="Cambria Math" panose="02040503050406030204" pitchFamily="18" charset="0"/>
                        </a:rPr>
                        <m:t>=1 </m:t>
                      </m:r>
                      <m:r>
                        <m:rPr>
                          <m:sty m:val="p"/>
                        </m:rPr>
                        <a:rPr lang="en-US" altLang="ja-JP" sz="1800" b="0" i="0" smtClean="0">
                          <a:latin typeface="Cambria Math" panose="02040503050406030204" pitchFamily="18" charset="0"/>
                        </a:rPr>
                        <m:t>V</m:t>
                      </m:r>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1C09DF57-207C-B38C-0C2D-B01113C4642F}"/>
                  </a:ext>
                </a:extLst>
              </p:cNvPr>
              <p:cNvSpPr txBox="1">
                <a:spLocks noRot="1" noChangeAspect="1" noMove="1" noResize="1" noEditPoints="1" noAdjustHandles="1" noChangeArrowheads="1" noChangeShapeType="1" noTextEdit="1"/>
              </p:cNvSpPr>
              <p:nvPr/>
            </p:nvSpPr>
            <p:spPr bwMode="auto">
              <a:xfrm>
                <a:off x="3470037" y="302110"/>
                <a:ext cx="1473872" cy="362984"/>
              </a:xfrm>
              <a:prstGeom prst="rect">
                <a:avLst/>
              </a:prstGeom>
              <a:blipFill>
                <a:blip r:embed="rId28"/>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Text Box 68">
                <a:extLst>
                  <a:ext uri="{FF2B5EF4-FFF2-40B4-BE49-F238E27FC236}">
                    <a16:creationId xmlns:a16="http://schemas.microsoft.com/office/drawing/2014/main" id="{3F81533C-1867-B0FA-ACDD-97387935FE5F}"/>
                  </a:ext>
                </a:extLst>
              </p:cNvPr>
              <p:cNvSpPr txBox="1">
                <a:spLocks noChangeArrowheads="1"/>
              </p:cNvSpPr>
              <p:nvPr/>
            </p:nvSpPr>
            <p:spPr bwMode="auto">
              <a:xfrm>
                <a:off x="7293951" y="2355516"/>
                <a:ext cx="386947"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f>
                        <m:fPr>
                          <m:ctrlPr>
                            <a:rPr kumimoji="1" lang="en-US" altLang="ja-JP" sz="1800" b="0" i="1" smtClean="0">
                              <a:latin typeface="Cambria Math" panose="02040503050406030204" pitchFamily="18" charset="0"/>
                            </a:rPr>
                          </m:ctrlPr>
                        </m:fPr>
                        <m:num>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num>
                        <m:den>
                          <m:r>
                            <a:rPr kumimoji="1" lang="en-US" altLang="ja-JP" sz="1800" b="0" i="1" smtClean="0">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76" name="Text Box 68">
                <a:extLst>
                  <a:ext uri="{FF2B5EF4-FFF2-40B4-BE49-F238E27FC236}">
                    <a16:creationId xmlns:a16="http://schemas.microsoft.com/office/drawing/2014/main" id="{3F81533C-1867-B0FA-ACDD-97387935FE5F}"/>
                  </a:ext>
                </a:extLst>
              </p:cNvPr>
              <p:cNvSpPr txBox="1">
                <a:spLocks noRot="1" noChangeAspect="1" noMove="1" noResize="1" noEditPoints="1" noAdjustHandles="1" noChangeArrowheads="1" noChangeShapeType="1" noTextEdit="1"/>
              </p:cNvSpPr>
              <p:nvPr/>
            </p:nvSpPr>
            <p:spPr bwMode="auto">
              <a:xfrm>
                <a:off x="7293951" y="2355516"/>
                <a:ext cx="386947" cy="609077"/>
              </a:xfrm>
              <a:prstGeom prst="rect">
                <a:avLst/>
              </a:prstGeom>
              <a:blipFill>
                <a:blip r:embed="rId2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77" name="Line 8">
            <a:extLst>
              <a:ext uri="{FF2B5EF4-FFF2-40B4-BE49-F238E27FC236}">
                <a16:creationId xmlns:a16="http://schemas.microsoft.com/office/drawing/2014/main" id="{BDF760DC-A63B-9911-E1F4-83DFC53D2F47}"/>
              </a:ext>
            </a:extLst>
          </p:cNvPr>
          <p:cNvSpPr>
            <a:spLocks noChangeShapeType="1"/>
          </p:cNvSpPr>
          <p:nvPr/>
        </p:nvSpPr>
        <p:spPr bwMode="auto">
          <a:xfrm flipH="1">
            <a:off x="7100456" y="2365440"/>
            <a:ext cx="861959"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9" name="円弧 198">
            <a:extLst>
              <a:ext uri="{FF2B5EF4-FFF2-40B4-BE49-F238E27FC236}">
                <a16:creationId xmlns:a16="http://schemas.microsoft.com/office/drawing/2014/main" id="{31DBBF42-8D27-B5E5-FF69-836D086B64EB}"/>
              </a:ext>
            </a:extLst>
          </p:cNvPr>
          <p:cNvSpPr/>
          <p:nvPr/>
        </p:nvSpPr>
        <p:spPr>
          <a:xfrm rot="16200000">
            <a:off x="5338017" y="205918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a:extLst>
              <a:ext uri="{FF2B5EF4-FFF2-40B4-BE49-F238E27FC236}">
                <a16:creationId xmlns:a16="http://schemas.microsoft.com/office/drawing/2014/main" id="{E804FCF7-2C5D-D8F6-A769-6C41D817ABD9}"/>
              </a:ext>
            </a:extLst>
          </p:cNvPr>
          <p:cNvCxnSpPr>
            <a:cxnSpLocks/>
          </p:cNvCxnSpPr>
          <p:nvPr/>
        </p:nvCxnSpPr>
        <p:spPr>
          <a:xfrm flipH="1">
            <a:off x="5640179" y="2213911"/>
            <a:ext cx="3128957" cy="0"/>
          </a:xfrm>
          <a:prstGeom prst="line">
            <a:avLst/>
          </a:prstGeom>
          <a:ln w="19050"/>
        </p:spPr>
        <p:style>
          <a:lnRef idx="1">
            <a:schemeClr val="dk1"/>
          </a:lnRef>
          <a:fillRef idx="0">
            <a:schemeClr val="dk1"/>
          </a:fillRef>
          <a:effectRef idx="0">
            <a:schemeClr val="dk1"/>
          </a:effectRef>
          <a:fontRef idx="minor">
            <a:schemeClr val="tx1"/>
          </a:fontRef>
        </p:style>
      </p:cxnSp>
      <p:sp>
        <p:nvSpPr>
          <p:cNvPr id="203" name="円弧 202">
            <a:extLst>
              <a:ext uri="{FF2B5EF4-FFF2-40B4-BE49-F238E27FC236}">
                <a16:creationId xmlns:a16="http://schemas.microsoft.com/office/drawing/2014/main" id="{05CF3574-6DA8-1D1F-20EA-535987A82071}"/>
              </a:ext>
            </a:extLst>
          </p:cNvPr>
          <p:cNvSpPr/>
          <p:nvPr/>
        </p:nvSpPr>
        <p:spPr>
          <a:xfrm rot="16200000" flipV="1">
            <a:off x="5344325" y="205677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Text Box 25">
            <a:extLst>
              <a:ext uri="{FF2B5EF4-FFF2-40B4-BE49-F238E27FC236}">
                <a16:creationId xmlns:a16="http://schemas.microsoft.com/office/drawing/2014/main" id="{FCAE1A44-E15C-5124-CF8F-FC7CF022F61D}"/>
              </a:ext>
            </a:extLst>
          </p:cNvPr>
          <p:cNvSpPr txBox="1">
            <a:spLocks noChangeArrowheads="1"/>
          </p:cNvSpPr>
          <p:nvPr/>
        </p:nvSpPr>
        <p:spPr bwMode="auto">
          <a:xfrm>
            <a:off x="6879010" y="409031"/>
            <a:ext cx="486409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ja-JP" altLang="en-US" sz="2400" dirty="0">
                <a:solidFill>
                  <a:srgbClr val="0000FF"/>
                </a:solidFill>
              </a:rPr>
              <a:t>信号振幅が低下</a:t>
            </a:r>
            <a:endParaRPr lang="en-US" altLang="ja-JP" sz="2400" dirty="0">
              <a:solidFill>
                <a:srgbClr val="0000FF"/>
              </a:solidFill>
            </a:endParaRPr>
          </a:p>
          <a:p>
            <a:pPr eaLnBrk="1" hangingPunct="1">
              <a:spcBef>
                <a:spcPct val="50000"/>
              </a:spcBef>
              <a:buClrTx/>
              <a:buSzTx/>
              <a:buFontTx/>
              <a:buNone/>
            </a:pPr>
            <a:r>
              <a:rPr lang="ja-JP" altLang="en-US" sz="2400" dirty="0">
                <a:solidFill>
                  <a:srgbClr val="0000FF"/>
                </a:solidFill>
              </a:rPr>
              <a:t>測定系（</a:t>
            </a:r>
            <a:r>
              <a:rPr lang="en-US" altLang="ja-JP" sz="2400" dirty="0">
                <a:solidFill>
                  <a:srgbClr val="0000FF"/>
                </a:solidFill>
              </a:rPr>
              <a:t>50Ω</a:t>
            </a:r>
            <a:r>
              <a:rPr lang="ja-JP" altLang="en-US" sz="2400" dirty="0">
                <a:solidFill>
                  <a:srgbClr val="0000FF"/>
                </a:solidFill>
              </a:rPr>
              <a:t>整合）のために出力バッファ（ソースフォロワ）が必要</a:t>
            </a:r>
            <a:endParaRPr lang="en-US" sz="2400" dirty="0">
              <a:solidFill>
                <a:srgbClr val="0000FF"/>
              </a:solidFill>
            </a:endParaRPr>
          </a:p>
        </p:txBody>
      </p:sp>
    </p:spTree>
    <p:extLst>
      <p:ext uri="{BB962C8B-B14F-4D97-AF65-F5344CB8AC3E}">
        <p14:creationId xmlns:p14="http://schemas.microsoft.com/office/powerpoint/2010/main" val="210547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400043" y="365126"/>
                <a:ext cx="10515600" cy="1431096"/>
              </a:xfrm>
            </p:spPr>
            <p:txBody>
              <a:bodyPr>
                <a:normAutofit fontScale="90000"/>
              </a:bodyPr>
              <a:lstStyle/>
              <a:p>
                <a:r>
                  <a:rPr lang="en-US" altLang="ja-JP" dirty="0"/>
                  <a:t>2</a:t>
                </a:r>
                <a:r>
                  <a:rPr lang="ja-JP" altLang="en-US" dirty="0"/>
                  <a:t>入力化</a:t>
                </a:r>
                <a:br>
                  <a:rPr lang="en-US" altLang="ja-JP" dirty="0"/>
                </a:br>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𝑉</m:t>
                        </m:r>
                      </m:e>
                      <m:sub>
                        <m:r>
                          <a:rPr kumimoji="1" lang="en-US" altLang="ja-JP" sz="3600" b="0" i="1" smtClean="0">
                            <a:latin typeface="Cambria Math" panose="02040503050406030204" pitchFamily="18" charset="0"/>
                          </a:rPr>
                          <m:t>𝐷𝐷</m:t>
                        </m:r>
                      </m:sub>
                    </m:sSub>
                  </m:oMath>
                </a14:m>
                <a:r>
                  <a:rPr lang="ja-JP" altLang="en-US" sz="3600" dirty="0"/>
                  <a:t>↑</a:t>
                </a:r>
                <a:br>
                  <a:rPr lang="en-US" altLang="ja-JP" sz="3600" dirty="0"/>
                </a:br>
                <a:r>
                  <a:rPr lang="ja-JP" altLang="en-US" sz="3600" dirty="0"/>
                  <a:t>外付け抵抗</a:t>
                </a:r>
                <a:endParaRPr kumimoji="1" lang="ja-JP" altLang="en-US" dirty="0"/>
              </a:p>
            </p:txBody>
          </p:sp>
        </mc:Choice>
        <mc:Fallback xmlns="">
          <p:sp>
            <p:nvSpPr>
              <p:cNvPr id="2" name="タイトル 1">
                <a:extLst>
                  <a:ext uri="{FF2B5EF4-FFF2-40B4-BE49-F238E27FC236}">
                    <a16:creationId xmlns:a16="http://schemas.microsoft.com/office/drawing/2014/main" id="{4E7099DE-6954-F661-0C3F-897CD9EEE140}"/>
                  </a:ext>
                </a:extLst>
              </p:cNvPr>
              <p:cNvSpPr>
                <a:spLocks noGrp="1" noRot="1" noChangeAspect="1" noMove="1" noResize="1" noEditPoints="1" noAdjustHandles="1" noChangeArrowheads="1" noChangeShapeType="1" noTextEdit="1"/>
              </p:cNvSpPr>
              <p:nvPr>
                <p:ph type="title"/>
              </p:nvPr>
            </p:nvSpPr>
            <p:spPr>
              <a:xfrm>
                <a:off x="400043" y="365126"/>
                <a:ext cx="10515600" cy="1431096"/>
              </a:xfrm>
              <a:blipFill>
                <a:blip r:embed="rId2"/>
                <a:stretch>
                  <a:fillRect l="-2087" t="-16596" b="-15745"/>
                </a:stretch>
              </a:blipFill>
            </p:spPr>
            <p:txBody>
              <a:bodyPr/>
              <a:lstStyle/>
              <a:p>
                <a:r>
                  <a:rPr lang="ja-JP" altLang="en-US">
                    <a:noFill/>
                  </a:rPr>
                  <a:t> </a:t>
                </a:r>
              </a:p>
            </p:txBody>
          </p:sp>
        </mc:Fallback>
      </mc:AlternateContent>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12</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745212" y="2817198"/>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4166664" y="603339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2320397" y="3100227"/>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1424767" y="3312498"/>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745212" y="792572"/>
            <a:ext cx="0" cy="202462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2658605" y="946528"/>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2450713" y="744435"/>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4018925" y="6277188"/>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743485" y="2507281"/>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956068" y="4887041"/>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956068" y="4887041"/>
                <a:ext cx="1149377" cy="362984"/>
              </a:xfrm>
              <a:prstGeom prst="rect">
                <a:avLst/>
              </a:prstGeom>
              <a:blipFill>
                <a:blip r:embed="rId3"/>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806780" y="1434251"/>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806780" y="1434251"/>
                <a:ext cx="578936"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2220344" y="1059489"/>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2220344" y="1059489"/>
                <a:ext cx="430854" cy="362984"/>
              </a:xfrm>
              <a:prstGeom prst="rect">
                <a:avLst/>
              </a:prstGeom>
              <a:blipFill>
                <a:blip r:embed="rId5"/>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2656627" y="276778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2229001" y="26594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2229001" y="2659494"/>
                <a:ext cx="428446" cy="362984"/>
              </a:xfrm>
              <a:prstGeom prst="rect">
                <a:avLst/>
              </a:prstGeom>
              <a:blipFill>
                <a:blip r:embed="rId6"/>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3452091" y="2818414"/>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3452091" y="3101442"/>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876906" y="331371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743485" y="3524769"/>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5489253" y="792572"/>
            <a:ext cx="0" cy="2023302"/>
          </a:xfrm>
          <a:prstGeom prst="line">
            <a:avLst/>
          </a:prstGeom>
          <a:ln w="19050"/>
        </p:spPr>
        <p:style>
          <a:lnRef idx="1">
            <a:schemeClr val="dk1"/>
          </a:lnRef>
          <a:fillRef idx="0">
            <a:schemeClr val="dk1"/>
          </a:fillRef>
          <a:effectRef idx="0">
            <a:schemeClr val="dk1"/>
          </a:effectRef>
          <a:fontRef idx="minor">
            <a:schemeClr val="tx1"/>
          </a:fontRef>
        </p:style>
      </p:cxnSp>
      <p:sp>
        <p:nvSpPr>
          <p:cNvPr id="32" name="正方形/長方形 31">
            <a:extLst>
              <a:ext uri="{FF2B5EF4-FFF2-40B4-BE49-F238E27FC236}">
                <a16:creationId xmlns:a16="http://schemas.microsoft.com/office/drawing/2014/main" id="{08CBB95D-8617-40A1-5DA1-0E9EBD55786C}"/>
              </a:ext>
            </a:extLst>
          </p:cNvPr>
          <p:cNvSpPr/>
          <p:nvPr/>
        </p:nvSpPr>
        <p:spPr>
          <a:xfrm>
            <a:off x="5402646" y="94520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3452091" y="2815874"/>
            <a:ext cx="2036837"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 Box 25">
                <a:extLst>
                  <a:ext uri="{FF2B5EF4-FFF2-40B4-BE49-F238E27FC236}">
                    <a16:creationId xmlns:a16="http://schemas.microsoft.com/office/drawing/2014/main" id="{C87518E2-9452-FEED-A1A1-FEA32FE8606B}"/>
                  </a:ext>
                </a:extLst>
              </p:cNvPr>
              <p:cNvSpPr txBox="1">
                <a:spLocks noChangeArrowheads="1"/>
              </p:cNvSpPr>
              <p:nvPr/>
            </p:nvSpPr>
            <p:spPr bwMode="auto">
              <a:xfrm>
                <a:off x="4991280" y="1058165"/>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36" name="Text Box 25">
                <a:extLst>
                  <a:ext uri="{FF2B5EF4-FFF2-40B4-BE49-F238E27FC236}">
                    <a16:creationId xmlns:a16="http://schemas.microsoft.com/office/drawing/2014/main" id="{C87518E2-9452-FEED-A1A1-FEA32FE8606B}"/>
                  </a:ext>
                </a:extLst>
              </p:cNvPr>
              <p:cNvSpPr txBox="1">
                <a:spLocks noRot="1" noChangeAspect="1" noMove="1" noResize="1" noEditPoints="1" noAdjustHandles="1" noChangeArrowheads="1" noChangeShapeType="1" noTextEdit="1"/>
              </p:cNvSpPr>
              <p:nvPr/>
            </p:nvSpPr>
            <p:spPr bwMode="auto">
              <a:xfrm>
                <a:off x="4991280" y="1058165"/>
                <a:ext cx="430854" cy="362984"/>
              </a:xfrm>
              <a:prstGeom prst="rect">
                <a:avLst/>
              </a:prstGeom>
              <a:blipFill>
                <a:blip r:embed="rId7"/>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97CF888-2440-2700-0D7C-E11CBBC1D097}"/>
              </a:ext>
            </a:extLst>
          </p:cNvPr>
          <p:cNvGrpSpPr/>
          <p:nvPr/>
        </p:nvGrpSpPr>
        <p:grpSpPr>
          <a:xfrm>
            <a:off x="4357234" y="3099463"/>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5488928" y="2817650"/>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5488928" y="3100678"/>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913743" y="331295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780322" y="3524005"/>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4630968" y="2507281"/>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704814" y="4851895"/>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2220997" y="506416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5140525" y="4853110"/>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5574305" y="506538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3106755" y="5276437"/>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3123296" y="3524005"/>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5140523" y="3524005"/>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849621" y="3637104"/>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985956"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992983"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4130195" y="3340348"/>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976973" y="40439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984000" y="403742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2411273" y="3619687"/>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6404142" y="3312498"/>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849997" y="3312498"/>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1299261" y="3258708"/>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2105849"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037932"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4114879" y="3312498"/>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995352" y="369728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5002379" y="369968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4567723" y="3398945"/>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6253010" y="36988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6260037" y="370129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791161" y="3366329"/>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6561753" y="384516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3074271" y="347386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5091330" y="347386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4069356" y="326767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5431996" y="276565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5443430" y="6970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697766" y="69705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697750" y="246084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4113813" y="522283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801279" y="326767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137629" y="4887041"/>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137629" y="4887041"/>
                <a:ext cx="1109046" cy="362984"/>
              </a:xfrm>
              <a:prstGeom prst="rect">
                <a:avLst/>
              </a:prstGeom>
              <a:blipFill>
                <a:blip r:embed="rId8"/>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77802" y="3130242"/>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77802" y="3130242"/>
                <a:ext cx="1339616"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6574817" y="3851786"/>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6574817" y="3851786"/>
                <a:ext cx="1259934" cy="362984"/>
              </a:xfrm>
              <a:prstGeom prst="rect">
                <a:avLst/>
              </a:prstGeom>
              <a:blipFill>
                <a:blip r:embed="rId10"/>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3379642" y="286116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964489" y="276748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964489" y="2767486"/>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5630533" y="28346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5644522" y="273955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5644522" y="2739557"/>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850710" y="2886589"/>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828839" y="28093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828839" y="2809398"/>
                <a:ext cx="428446" cy="362984"/>
              </a:xfrm>
              <a:prstGeom prst="rect">
                <a:avLst/>
              </a:prstGeom>
              <a:blipFill>
                <a:blip r:embed="rId13"/>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3160504" y="1834914"/>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697750" y="1785969"/>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5213177" y="1785969"/>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3209109"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3223098"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3223098" y="4450749"/>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5049964"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4454351"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4454351" y="4450749"/>
                <a:ext cx="518162" cy="362984"/>
              </a:xfrm>
              <a:prstGeom prst="rect">
                <a:avLst/>
              </a:prstGeom>
              <a:blipFill>
                <a:blip r:embed="rId15"/>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7025380" y="379019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2530004" y="310998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2530004" y="3109987"/>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3111610" y="310376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3111610" y="3103765"/>
                <a:ext cx="428446" cy="362984"/>
              </a:xfrm>
              <a:prstGeom prst="rect">
                <a:avLst/>
              </a:prstGeom>
              <a:blipFill>
                <a:blip r:embed="rId17"/>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4557591" y="310463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4557591" y="3104632"/>
                <a:ext cx="428446" cy="362984"/>
              </a:xfrm>
              <a:prstGeom prst="rect">
                <a:avLst/>
              </a:prstGeom>
              <a:blipFill>
                <a:blip r:embed="rId18"/>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5139197" y="30984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5139197" y="3098410"/>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3028233" y="488439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3028233" y="4884396"/>
                <a:ext cx="428446" cy="362984"/>
              </a:xfrm>
              <a:prstGeom prst="rect">
                <a:avLst/>
              </a:prstGeom>
              <a:blipFill>
                <a:blip r:embed="rId20"/>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4636487" y="487817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4636487" y="4878174"/>
                <a:ext cx="428446" cy="362984"/>
              </a:xfrm>
              <a:prstGeom prst="rect">
                <a:avLst/>
              </a:prstGeom>
              <a:blipFill>
                <a:blip r:embed="rId21"/>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743410" y="5608857"/>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4160422" y="5281024"/>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3264903" y="615643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3117164" y="6400228"/>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3264903" y="583005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3265585" y="5830057"/>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3274432" y="5780214"/>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3266949" y="6025200"/>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2614580" y="5902736"/>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2614580" y="5902736"/>
                <a:ext cx="426887" cy="362984"/>
              </a:xfrm>
              <a:prstGeom prst="rect">
                <a:avLst/>
              </a:prstGeom>
              <a:blipFill>
                <a:blip r:embed="rId2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4105423" y="56423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4105423" y="5642322"/>
                <a:ext cx="428446" cy="362984"/>
              </a:xfrm>
              <a:prstGeom prst="rect">
                <a:avLst/>
              </a:prstGeom>
              <a:blipFill>
                <a:blip r:embed="rId23"/>
                <a:stretch>
                  <a:fillRect r="-4225"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4266998" y="534544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4262325" y="5278318"/>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4262325" y="5278318"/>
                <a:ext cx="386947" cy="362984"/>
              </a:xfrm>
              <a:prstGeom prst="rect">
                <a:avLst/>
              </a:prstGeom>
              <a:blipFill>
                <a:blip r:embed="rId2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F3EDDE74-31D3-8DB1-926B-3C986D26A43A}"/>
              </a:ext>
            </a:extLst>
          </p:cNvPr>
          <p:cNvSpPr/>
          <p:nvPr/>
        </p:nvSpPr>
        <p:spPr>
          <a:xfrm>
            <a:off x="1587655" y="2410048"/>
            <a:ext cx="5238636"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a:extLst>
              <a:ext uri="{FF2B5EF4-FFF2-40B4-BE49-F238E27FC236}">
                <a16:creationId xmlns:a16="http://schemas.microsoft.com/office/drawing/2014/main" id="{72F0702B-1F84-A808-C856-D9681A0C8045}"/>
              </a:ext>
            </a:extLst>
          </p:cNvPr>
          <p:cNvSpPr/>
          <p:nvPr/>
        </p:nvSpPr>
        <p:spPr>
          <a:xfrm>
            <a:off x="8306176" y="2404028"/>
            <a:ext cx="2851017"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Line 11">
            <a:extLst>
              <a:ext uri="{FF2B5EF4-FFF2-40B4-BE49-F238E27FC236}">
                <a16:creationId xmlns:a16="http://schemas.microsoft.com/office/drawing/2014/main" id="{1885A036-0713-EBCF-E9E3-BA748BD2E9EC}"/>
              </a:ext>
            </a:extLst>
          </p:cNvPr>
          <p:cNvSpPr>
            <a:spLocks noChangeShapeType="1"/>
          </p:cNvSpPr>
          <p:nvPr/>
        </p:nvSpPr>
        <p:spPr bwMode="auto">
          <a:xfrm flipH="1">
            <a:off x="8191375" y="3319267"/>
            <a:ext cx="1148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楕円 102">
            <a:extLst>
              <a:ext uri="{FF2B5EF4-FFF2-40B4-BE49-F238E27FC236}">
                <a16:creationId xmlns:a16="http://schemas.microsoft.com/office/drawing/2014/main" id="{65D0E50B-33EC-C921-7891-B55F9B5E7DF8}"/>
              </a:ext>
            </a:extLst>
          </p:cNvPr>
          <p:cNvSpPr/>
          <p:nvPr/>
        </p:nvSpPr>
        <p:spPr>
          <a:xfrm>
            <a:off x="8065869" y="326547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4" name="Text Box 25">
                <a:extLst>
                  <a:ext uri="{FF2B5EF4-FFF2-40B4-BE49-F238E27FC236}">
                    <a16:creationId xmlns:a16="http://schemas.microsoft.com/office/drawing/2014/main" id="{5B014A9B-C825-3D32-B792-239D56B0230A}"/>
                  </a:ext>
                </a:extLst>
              </p:cNvPr>
              <p:cNvSpPr txBox="1">
                <a:spLocks noChangeArrowheads="1"/>
              </p:cNvSpPr>
              <p:nvPr/>
            </p:nvSpPr>
            <p:spPr bwMode="auto">
              <a:xfrm>
                <a:off x="7353032" y="3364816"/>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4" name="Text Box 25">
                <a:extLst>
                  <a:ext uri="{FF2B5EF4-FFF2-40B4-BE49-F238E27FC236}">
                    <a16:creationId xmlns:a16="http://schemas.microsoft.com/office/drawing/2014/main" id="{5B014A9B-C825-3D32-B792-239D56B0230A}"/>
                  </a:ext>
                </a:extLst>
              </p:cNvPr>
              <p:cNvSpPr txBox="1">
                <a:spLocks noRot="1" noChangeAspect="1" noMove="1" noResize="1" noEditPoints="1" noAdjustHandles="1" noChangeArrowheads="1" noChangeShapeType="1" noTextEdit="1"/>
              </p:cNvSpPr>
              <p:nvPr/>
            </p:nvSpPr>
            <p:spPr bwMode="auto">
              <a:xfrm>
                <a:off x="7353032" y="3364816"/>
                <a:ext cx="1339616" cy="362984"/>
              </a:xfrm>
              <a:prstGeom prst="rect">
                <a:avLst/>
              </a:prstGeom>
              <a:blipFill>
                <a:blip r:embed="rId25"/>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Text Box 25">
                <a:extLst>
                  <a:ext uri="{FF2B5EF4-FFF2-40B4-BE49-F238E27FC236}">
                    <a16:creationId xmlns:a16="http://schemas.microsoft.com/office/drawing/2014/main" id="{1BB9921C-F9AB-311B-BA95-671376001654}"/>
                  </a:ext>
                </a:extLst>
              </p:cNvPr>
              <p:cNvSpPr txBox="1">
                <a:spLocks noChangeArrowheads="1"/>
              </p:cNvSpPr>
              <p:nvPr/>
            </p:nvSpPr>
            <p:spPr bwMode="auto">
              <a:xfrm>
                <a:off x="10956760" y="3858555"/>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6" name="Text Box 25">
                <a:extLst>
                  <a:ext uri="{FF2B5EF4-FFF2-40B4-BE49-F238E27FC236}">
                    <a16:creationId xmlns:a16="http://schemas.microsoft.com/office/drawing/2014/main" id="{1BB9921C-F9AB-311B-BA95-671376001654}"/>
                  </a:ext>
                </a:extLst>
              </p:cNvPr>
              <p:cNvSpPr txBox="1">
                <a:spLocks noRot="1" noChangeAspect="1" noMove="1" noResize="1" noEditPoints="1" noAdjustHandles="1" noChangeArrowheads="1" noChangeShapeType="1" noTextEdit="1"/>
              </p:cNvSpPr>
              <p:nvPr/>
            </p:nvSpPr>
            <p:spPr bwMode="auto">
              <a:xfrm>
                <a:off x="10956760" y="3858555"/>
                <a:ext cx="1259934" cy="362984"/>
              </a:xfrm>
              <a:prstGeom prst="rect">
                <a:avLst/>
              </a:prstGeom>
              <a:blipFill>
                <a:blip r:embed="rId26"/>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11" name="楕円 110">
            <a:extLst>
              <a:ext uri="{FF2B5EF4-FFF2-40B4-BE49-F238E27FC236}">
                <a16:creationId xmlns:a16="http://schemas.microsoft.com/office/drawing/2014/main" id="{8ABB479A-31E5-2F44-7BA8-631FCCC395EF}"/>
              </a:ext>
            </a:extLst>
          </p:cNvPr>
          <p:cNvSpPr/>
          <p:nvPr/>
        </p:nvSpPr>
        <p:spPr>
          <a:xfrm>
            <a:off x="11407323" y="379696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Line 11">
            <a:extLst>
              <a:ext uri="{FF2B5EF4-FFF2-40B4-BE49-F238E27FC236}">
                <a16:creationId xmlns:a16="http://schemas.microsoft.com/office/drawing/2014/main" id="{02BC93B3-8ED1-45D5-93F8-2AACFE1734DD}"/>
              </a:ext>
            </a:extLst>
          </p:cNvPr>
          <p:cNvSpPr>
            <a:spLocks noChangeShapeType="1"/>
          </p:cNvSpPr>
          <p:nvPr/>
        </p:nvSpPr>
        <p:spPr bwMode="auto">
          <a:xfrm flipH="1">
            <a:off x="11157193" y="3858555"/>
            <a:ext cx="2577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21" name="Text Box 25">
                <a:extLst>
                  <a:ext uri="{FF2B5EF4-FFF2-40B4-BE49-F238E27FC236}">
                    <a16:creationId xmlns:a16="http://schemas.microsoft.com/office/drawing/2014/main" id="{F06975E1-DBC7-ECD4-B4C7-5D202DF6C5D8}"/>
                  </a:ext>
                </a:extLst>
              </p:cNvPr>
              <p:cNvSpPr txBox="1">
                <a:spLocks noChangeArrowheads="1"/>
              </p:cNvSpPr>
              <p:nvPr/>
            </p:nvSpPr>
            <p:spPr bwMode="auto">
              <a:xfrm>
                <a:off x="7499630" y="5120814"/>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21" name="Text Box 25">
                <a:extLst>
                  <a:ext uri="{FF2B5EF4-FFF2-40B4-BE49-F238E27FC236}">
                    <a16:creationId xmlns:a16="http://schemas.microsoft.com/office/drawing/2014/main" id="{F06975E1-DBC7-ECD4-B4C7-5D202DF6C5D8}"/>
                  </a:ext>
                </a:extLst>
              </p:cNvPr>
              <p:cNvSpPr txBox="1">
                <a:spLocks noRot="1" noChangeAspect="1" noMove="1" noResize="1" noEditPoints="1" noAdjustHandles="1" noChangeArrowheads="1" noChangeShapeType="1" noTextEdit="1"/>
              </p:cNvSpPr>
              <p:nvPr/>
            </p:nvSpPr>
            <p:spPr bwMode="auto">
              <a:xfrm>
                <a:off x="7499630" y="5120814"/>
                <a:ext cx="1149377" cy="362984"/>
              </a:xfrm>
              <a:prstGeom prst="rect">
                <a:avLst/>
              </a:prstGeom>
              <a:blipFill>
                <a:blip r:embed="rId2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2" name="Line 11">
            <a:extLst>
              <a:ext uri="{FF2B5EF4-FFF2-40B4-BE49-F238E27FC236}">
                <a16:creationId xmlns:a16="http://schemas.microsoft.com/office/drawing/2014/main" id="{1CDE9BCC-DB92-C7B4-12D9-4630C6822F64}"/>
              </a:ext>
            </a:extLst>
          </p:cNvPr>
          <p:cNvSpPr>
            <a:spLocks noChangeShapeType="1"/>
          </p:cNvSpPr>
          <p:nvPr/>
        </p:nvSpPr>
        <p:spPr bwMode="auto">
          <a:xfrm flipH="1">
            <a:off x="8209236" y="5067064"/>
            <a:ext cx="96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 name="Line 11">
            <a:extLst>
              <a:ext uri="{FF2B5EF4-FFF2-40B4-BE49-F238E27FC236}">
                <a16:creationId xmlns:a16="http://schemas.microsoft.com/office/drawing/2014/main" id="{86B6468A-245A-70DD-010A-4DD609ADBC74}"/>
              </a:ext>
            </a:extLst>
          </p:cNvPr>
          <p:cNvSpPr>
            <a:spLocks noChangeShapeType="1"/>
          </p:cNvSpPr>
          <p:nvPr/>
        </p:nvSpPr>
        <p:spPr bwMode="auto">
          <a:xfrm>
            <a:off x="11157193" y="5068280"/>
            <a:ext cx="23268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4" name="楕円 123">
            <a:extLst>
              <a:ext uri="{FF2B5EF4-FFF2-40B4-BE49-F238E27FC236}">
                <a16:creationId xmlns:a16="http://schemas.microsoft.com/office/drawing/2014/main" id="{98A8D1C2-DFA0-68A9-B27E-886A584951FF}"/>
              </a:ext>
            </a:extLst>
          </p:cNvPr>
          <p:cNvSpPr/>
          <p:nvPr/>
        </p:nvSpPr>
        <p:spPr>
          <a:xfrm>
            <a:off x="8094088"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6267812E-F72B-5892-CD32-C39F7A1CD7B6}"/>
              </a:ext>
            </a:extLst>
          </p:cNvPr>
          <p:cNvSpPr/>
          <p:nvPr/>
        </p:nvSpPr>
        <p:spPr>
          <a:xfrm>
            <a:off x="11369685"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Text Box 25">
                <a:extLst>
                  <a:ext uri="{FF2B5EF4-FFF2-40B4-BE49-F238E27FC236}">
                    <a16:creationId xmlns:a16="http://schemas.microsoft.com/office/drawing/2014/main" id="{DBE25952-3F0B-CB05-6F0A-394B0636A537}"/>
                  </a:ext>
                </a:extLst>
              </p:cNvPr>
              <p:cNvSpPr txBox="1">
                <a:spLocks noChangeArrowheads="1"/>
              </p:cNvSpPr>
              <p:nvPr/>
            </p:nvSpPr>
            <p:spPr bwMode="auto">
              <a:xfrm>
                <a:off x="10956760" y="5139660"/>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34" name="Text Box 25">
                <a:extLst>
                  <a:ext uri="{FF2B5EF4-FFF2-40B4-BE49-F238E27FC236}">
                    <a16:creationId xmlns:a16="http://schemas.microsoft.com/office/drawing/2014/main" id="{DBE25952-3F0B-CB05-6F0A-394B0636A537}"/>
                  </a:ext>
                </a:extLst>
              </p:cNvPr>
              <p:cNvSpPr txBox="1">
                <a:spLocks noRot="1" noChangeAspect="1" noMove="1" noResize="1" noEditPoints="1" noAdjustHandles="1" noChangeArrowheads="1" noChangeShapeType="1" noTextEdit="1"/>
              </p:cNvSpPr>
              <p:nvPr/>
            </p:nvSpPr>
            <p:spPr bwMode="auto">
              <a:xfrm>
                <a:off x="10956760" y="5139660"/>
                <a:ext cx="1109046" cy="362984"/>
              </a:xfrm>
              <a:prstGeom prst="rect">
                <a:avLst/>
              </a:prstGeom>
              <a:blipFill>
                <a:blip r:embed="rId2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47" name="直線コネクタ 146">
            <a:extLst>
              <a:ext uri="{FF2B5EF4-FFF2-40B4-BE49-F238E27FC236}">
                <a16:creationId xmlns:a16="http://schemas.microsoft.com/office/drawing/2014/main" id="{453EC3F1-7250-0957-720C-F87CD9A7E730}"/>
              </a:ext>
            </a:extLst>
          </p:cNvPr>
          <p:cNvCxnSpPr>
            <a:cxnSpLocks/>
          </p:cNvCxnSpPr>
          <p:nvPr/>
        </p:nvCxnSpPr>
        <p:spPr>
          <a:xfrm>
            <a:off x="8781003" y="2213911"/>
            <a:ext cx="0" cy="190117"/>
          </a:xfrm>
          <a:prstGeom prst="line">
            <a:avLst/>
          </a:prstGeom>
          <a:ln w="19050"/>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3C0C52E2-D906-EE1D-5562-CCBC5B6FE946}"/>
              </a:ext>
            </a:extLst>
          </p:cNvPr>
          <p:cNvCxnSpPr>
            <a:cxnSpLocks/>
          </p:cNvCxnSpPr>
          <p:nvPr/>
        </p:nvCxnSpPr>
        <p:spPr>
          <a:xfrm>
            <a:off x="10427764" y="1834914"/>
            <a:ext cx="0" cy="569114"/>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線コネクタ 156">
            <a:extLst>
              <a:ext uri="{FF2B5EF4-FFF2-40B4-BE49-F238E27FC236}">
                <a16:creationId xmlns:a16="http://schemas.microsoft.com/office/drawing/2014/main" id="{CC5BE947-43D3-5281-B5FF-AE4D93047E84}"/>
              </a:ext>
            </a:extLst>
          </p:cNvPr>
          <p:cNvCxnSpPr>
            <a:cxnSpLocks/>
          </p:cNvCxnSpPr>
          <p:nvPr/>
        </p:nvCxnSpPr>
        <p:spPr>
          <a:xfrm flipH="1">
            <a:off x="2750044" y="2213911"/>
            <a:ext cx="258797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線コネクタ 168">
            <a:extLst>
              <a:ext uri="{FF2B5EF4-FFF2-40B4-BE49-F238E27FC236}">
                <a16:creationId xmlns:a16="http://schemas.microsoft.com/office/drawing/2014/main" id="{D6539414-B34B-EEB3-E762-EA9D49979C18}"/>
              </a:ext>
            </a:extLst>
          </p:cNvPr>
          <p:cNvCxnSpPr>
            <a:cxnSpLocks/>
          </p:cNvCxnSpPr>
          <p:nvPr/>
        </p:nvCxnSpPr>
        <p:spPr>
          <a:xfrm flipH="1">
            <a:off x="5497066" y="1834914"/>
            <a:ext cx="4930698" cy="0"/>
          </a:xfrm>
          <a:prstGeom prst="line">
            <a:avLst/>
          </a:prstGeom>
          <a:ln w="19050"/>
        </p:spPr>
        <p:style>
          <a:lnRef idx="1">
            <a:schemeClr val="dk1"/>
          </a:lnRef>
          <a:fillRef idx="0">
            <a:schemeClr val="dk1"/>
          </a:fillRef>
          <a:effectRef idx="0">
            <a:schemeClr val="dk1"/>
          </a:effectRef>
          <a:fontRef idx="minor">
            <a:schemeClr val="tx1"/>
          </a:fontRef>
        </p:style>
      </p:cxnSp>
      <p:sp>
        <p:nvSpPr>
          <p:cNvPr id="172" name="楕円 171">
            <a:extLst>
              <a:ext uri="{FF2B5EF4-FFF2-40B4-BE49-F238E27FC236}">
                <a16:creationId xmlns:a16="http://schemas.microsoft.com/office/drawing/2014/main" id="{72820C5E-5CB0-EC37-085D-9979B31AE226}"/>
              </a:ext>
            </a:extLst>
          </p:cNvPr>
          <p:cNvSpPr/>
          <p:nvPr/>
        </p:nvSpPr>
        <p:spPr>
          <a:xfrm>
            <a:off x="2701560" y="21608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1C09DF57-207C-B38C-0C2D-B01113C4642F}"/>
                  </a:ext>
                </a:extLst>
              </p:cNvPr>
              <p:cNvSpPr txBox="1">
                <a:spLocks noChangeArrowheads="1"/>
              </p:cNvSpPr>
              <p:nvPr/>
            </p:nvSpPr>
            <p:spPr bwMode="auto">
              <a:xfrm>
                <a:off x="2980479" y="277467"/>
                <a:ext cx="147387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r>
                        <a:rPr lang="en-US" altLang="ja-JP" sz="1800" b="0" i="1" smtClean="0">
                          <a:latin typeface="Cambria Math" panose="02040503050406030204" pitchFamily="18" charset="0"/>
                        </a:rPr>
                        <m:t>=1 </m:t>
                      </m:r>
                      <m:r>
                        <m:rPr>
                          <m:sty m:val="p"/>
                        </m:rPr>
                        <a:rPr lang="en-US" altLang="ja-JP" sz="1800" b="0" i="0" smtClean="0">
                          <a:latin typeface="Cambria Math" panose="02040503050406030204" pitchFamily="18" charset="0"/>
                        </a:rPr>
                        <m:t>V</m:t>
                      </m:r>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1C09DF57-207C-B38C-0C2D-B01113C4642F}"/>
                  </a:ext>
                </a:extLst>
              </p:cNvPr>
              <p:cNvSpPr txBox="1">
                <a:spLocks noRot="1" noChangeAspect="1" noMove="1" noResize="1" noEditPoints="1" noAdjustHandles="1" noChangeArrowheads="1" noChangeShapeType="1" noTextEdit="1"/>
              </p:cNvSpPr>
              <p:nvPr/>
            </p:nvSpPr>
            <p:spPr bwMode="auto">
              <a:xfrm>
                <a:off x="2980479" y="277467"/>
                <a:ext cx="1473872" cy="362984"/>
              </a:xfrm>
              <a:prstGeom prst="rect">
                <a:avLst/>
              </a:prstGeom>
              <a:blipFill>
                <a:blip r:embed="rId29"/>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Text Box 68">
                <a:extLst>
                  <a:ext uri="{FF2B5EF4-FFF2-40B4-BE49-F238E27FC236}">
                    <a16:creationId xmlns:a16="http://schemas.microsoft.com/office/drawing/2014/main" id="{3F81533C-1867-B0FA-ACDD-97387935FE5F}"/>
                  </a:ext>
                </a:extLst>
              </p:cNvPr>
              <p:cNvSpPr txBox="1">
                <a:spLocks noChangeArrowheads="1"/>
              </p:cNvSpPr>
              <p:nvPr/>
            </p:nvSpPr>
            <p:spPr bwMode="auto">
              <a:xfrm>
                <a:off x="7293951" y="2355516"/>
                <a:ext cx="386947"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f>
                        <m:fPr>
                          <m:ctrlPr>
                            <a:rPr kumimoji="1" lang="en-US" altLang="ja-JP" sz="1800" b="0" i="1" smtClean="0">
                              <a:latin typeface="Cambria Math" panose="02040503050406030204" pitchFamily="18" charset="0"/>
                            </a:rPr>
                          </m:ctrlPr>
                        </m:fPr>
                        <m:num>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num>
                        <m:den>
                          <m:r>
                            <a:rPr kumimoji="1" lang="en-US" altLang="ja-JP" sz="1800" b="0" i="1" smtClean="0">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76" name="Text Box 68">
                <a:extLst>
                  <a:ext uri="{FF2B5EF4-FFF2-40B4-BE49-F238E27FC236}">
                    <a16:creationId xmlns:a16="http://schemas.microsoft.com/office/drawing/2014/main" id="{3F81533C-1867-B0FA-ACDD-97387935FE5F}"/>
                  </a:ext>
                </a:extLst>
              </p:cNvPr>
              <p:cNvSpPr txBox="1">
                <a:spLocks noRot="1" noChangeAspect="1" noMove="1" noResize="1" noEditPoints="1" noAdjustHandles="1" noChangeArrowheads="1" noChangeShapeType="1" noTextEdit="1"/>
              </p:cNvSpPr>
              <p:nvPr/>
            </p:nvSpPr>
            <p:spPr bwMode="auto">
              <a:xfrm>
                <a:off x="7293951" y="2355516"/>
                <a:ext cx="386947" cy="609077"/>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77" name="Line 8">
            <a:extLst>
              <a:ext uri="{FF2B5EF4-FFF2-40B4-BE49-F238E27FC236}">
                <a16:creationId xmlns:a16="http://schemas.microsoft.com/office/drawing/2014/main" id="{BDF760DC-A63B-9911-E1F4-83DFC53D2F47}"/>
              </a:ext>
            </a:extLst>
          </p:cNvPr>
          <p:cNvSpPr>
            <a:spLocks noChangeShapeType="1"/>
          </p:cNvSpPr>
          <p:nvPr/>
        </p:nvSpPr>
        <p:spPr bwMode="auto">
          <a:xfrm flipH="1">
            <a:off x="7100456" y="2365440"/>
            <a:ext cx="861959"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0" name="Text Box 68">
                <a:extLst>
                  <a:ext uri="{FF2B5EF4-FFF2-40B4-BE49-F238E27FC236}">
                    <a16:creationId xmlns:a16="http://schemas.microsoft.com/office/drawing/2014/main" id="{0E5B09E5-9886-E7E0-C580-94063E4FA3FB}"/>
                  </a:ext>
                </a:extLst>
              </p:cNvPr>
              <p:cNvSpPr txBox="1">
                <a:spLocks noChangeArrowheads="1"/>
              </p:cNvSpPr>
              <p:nvPr/>
            </p:nvSpPr>
            <p:spPr bwMode="auto">
              <a:xfrm>
                <a:off x="4212021" y="141331"/>
                <a:ext cx="798698"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0000FF"/>
                          </a:solidFill>
                          <a:latin typeface="Cambria Math" panose="02040503050406030204" pitchFamily="18" charset="0"/>
                        </a:rPr>
                        <m:t>+</m:t>
                      </m:r>
                      <m:f>
                        <m:fPr>
                          <m:ctrlPr>
                            <a:rPr kumimoji="1" lang="en-US" altLang="ja-JP" sz="1800" b="0" i="1" smtClean="0">
                              <a:solidFill>
                                <a:srgbClr val="0000FF"/>
                              </a:solidFill>
                              <a:latin typeface="Cambria Math" panose="02040503050406030204" pitchFamily="18" charset="0"/>
                            </a:rPr>
                          </m:ctrlPr>
                        </m:fPr>
                        <m:num>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𝑅</m:t>
                              </m:r>
                            </m:e>
                            <m:sub>
                              <m:r>
                                <m:rPr>
                                  <m:sty m:val="p"/>
                                </m:rPr>
                                <a:rPr kumimoji="1" lang="en-US" altLang="ja-JP" sz="1800" b="0" i="0" smtClean="0">
                                  <a:solidFill>
                                    <a:srgbClr val="0000FF"/>
                                  </a:solidFill>
                                  <a:latin typeface="Cambria Math" panose="02040503050406030204" pitchFamily="18" charset="0"/>
                                </a:rPr>
                                <m:t>L</m:t>
                              </m:r>
                            </m:sub>
                          </m:sSub>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𝐼</m:t>
                              </m:r>
                            </m:e>
                            <m:sub>
                              <m:r>
                                <m:rPr>
                                  <m:sty m:val="p"/>
                                </m:rPr>
                                <a:rPr kumimoji="1" lang="en-US" altLang="ja-JP" sz="1800" b="0" i="0" smtClean="0">
                                  <a:solidFill>
                                    <a:srgbClr val="0000FF"/>
                                  </a:solidFill>
                                  <a:latin typeface="Cambria Math" panose="02040503050406030204" pitchFamily="18" charset="0"/>
                                </a:rPr>
                                <m:t>C</m:t>
                              </m:r>
                            </m:sub>
                          </m:sSub>
                        </m:num>
                        <m:den>
                          <m:r>
                            <a:rPr kumimoji="1" lang="en-US" altLang="ja-JP" sz="1800" b="0" i="1" smtClean="0">
                              <a:solidFill>
                                <a:srgbClr val="0000FF"/>
                              </a:solidFill>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80" name="Text Box 68">
                <a:extLst>
                  <a:ext uri="{FF2B5EF4-FFF2-40B4-BE49-F238E27FC236}">
                    <a16:creationId xmlns:a16="http://schemas.microsoft.com/office/drawing/2014/main" id="{0E5B09E5-9886-E7E0-C580-94063E4FA3FB}"/>
                  </a:ext>
                </a:extLst>
              </p:cNvPr>
              <p:cNvSpPr txBox="1">
                <a:spLocks noRot="1" noChangeAspect="1" noMove="1" noResize="1" noEditPoints="1" noAdjustHandles="1" noChangeArrowheads="1" noChangeShapeType="1" noTextEdit="1"/>
              </p:cNvSpPr>
              <p:nvPr/>
            </p:nvSpPr>
            <p:spPr bwMode="auto">
              <a:xfrm>
                <a:off x="4212021" y="141331"/>
                <a:ext cx="798698" cy="609077"/>
              </a:xfrm>
              <a:prstGeom prst="rect">
                <a:avLst/>
              </a:prstGeom>
              <a:blipFill>
                <a:blip r:embed="rId3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99" name="円弧 198">
            <a:extLst>
              <a:ext uri="{FF2B5EF4-FFF2-40B4-BE49-F238E27FC236}">
                <a16:creationId xmlns:a16="http://schemas.microsoft.com/office/drawing/2014/main" id="{31DBBF42-8D27-B5E5-FF69-836D086B64EB}"/>
              </a:ext>
            </a:extLst>
          </p:cNvPr>
          <p:cNvSpPr/>
          <p:nvPr/>
        </p:nvSpPr>
        <p:spPr>
          <a:xfrm rot="16200000">
            <a:off x="5338017" y="205918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a:extLst>
              <a:ext uri="{FF2B5EF4-FFF2-40B4-BE49-F238E27FC236}">
                <a16:creationId xmlns:a16="http://schemas.microsoft.com/office/drawing/2014/main" id="{E804FCF7-2C5D-D8F6-A769-6C41D817ABD9}"/>
              </a:ext>
            </a:extLst>
          </p:cNvPr>
          <p:cNvCxnSpPr>
            <a:cxnSpLocks/>
          </p:cNvCxnSpPr>
          <p:nvPr/>
        </p:nvCxnSpPr>
        <p:spPr>
          <a:xfrm flipH="1">
            <a:off x="5640179" y="2213911"/>
            <a:ext cx="3128957" cy="0"/>
          </a:xfrm>
          <a:prstGeom prst="line">
            <a:avLst/>
          </a:prstGeom>
          <a:ln w="19050"/>
        </p:spPr>
        <p:style>
          <a:lnRef idx="1">
            <a:schemeClr val="dk1"/>
          </a:lnRef>
          <a:fillRef idx="0">
            <a:schemeClr val="dk1"/>
          </a:fillRef>
          <a:effectRef idx="0">
            <a:schemeClr val="dk1"/>
          </a:effectRef>
          <a:fontRef idx="minor">
            <a:schemeClr val="tx1"/>
          </a:fontRef>
        </p:style>
      </p:cxnSp>
      <p:sp>
        <p:nvSpPr>
          <p:cNvPr id="203" name="円弧 202">
            <a:extLst>
              <a:ext uri="{FF2B5EF4-FFF2-40B4-BE49-F238E27FC236}">
                <a16:creationId xmlns:a16="http://schemas.microsoft.com/office/drawing/2014/main" id="{05CF3574-6DA8-1D1F-20EA-535987A82071}"/>
              </a:ext>
            </a:extLst>
          </p:cNvPr>
          <p:cNvSpPr/>
          <p:nvPr/>
        </p:nvSpPr>
        <p:spPr>
          <a:xfrm rot="16200000" flipV="1">
            <a:off x="5353850" y="205677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4" name="Text Box 68">
                <a:extLst>
                  <a:ext uri="{FF2B5EF4-FFF2-40B4-BE49-F238E27FC236}">
                    <a16:creationId xmlns:a16="http://schemas.microsoft.com/office/drawing/2014/main" id="{6BB9213A-CB97-EB8B-2B46-6D372B8007C8}"/>
                  </a:ext>
                </a:extLst>
              </p:cNvPr>
              <p:cNvSpPr txBox="1">
                <a:spLocks noChangeArrowheads="1"/>
              </p:cNvSpPr>
              <p:nvPr/>
            </p:nvSpPr>
            <p:spPr bwMode="auto">
              <a:xfrm>
                <a:off x="4933129" y="133873"/>
                <a:ext cx="6420671" cy="6167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d>
                        <m:dPr>
                          <m:ctrlPr>
                            <a:rPr kumimoji="1" lang="en-US" altLang="ja-JP" sz="1800" b="0" i="1" smtClean="0">
                              <a:latin typeface="Cambria Math" panose="02040503050406030204" pitchFamily="18" charset="0"/>
                            </a:rPr>
                          </m:ctrlPr>
                        </m:dPr>
                        <m:e>
                          <m:r>
                            <a:rPr lang="ja-JP" altLang="en-US" sz="1800" i="1">
                              <a:latin typeface="Cambria Math" panose="02040503050406030204" pitchFamily="18" charset="0"/>
                            </a:rPr>
                            <m:t>増加電圧</m:t>
                          </m:r>
                          <m:r>
                            <a:rPr lang="ja-JP" altLang="en-US" sz="1800" i="1" smtClean="0">
                              <a:latin typeface="Cambria Math" panose="02040503050406030204" pitchFamily="18" charset="0"/>
                            </a:rPr>
                            <m:t>は</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2−1</m:t>
                              </m:r>
                            </m:e>
                          </m:d>
                          <m:r>
                            <a:rPr lang="en-US" altLang="ja-JP" sz="1800" i="1">
                              <a:latin typeface="Cambria Math" panose="02040503050406030204" pitchFamily="18" charset="0"/>
                            </a:rPr>
                            <m:t>=0.5×400 </m:t>
                          </m:r>
                          <m:r>
                            <m:rPr>
                              <m:sty m:val="p"/>
                            </m:rPr>
                            <a:rPr lang="en-US" altLang="ja-JP" sz="1800">
                              <a:latin typeface="Cambria Math" panose="02040503050406030204" pitchFamily="18" charset="0"/>
                            </a:rPr>
                            <m:t>Ω</m:t>
                          </m:r>
                          <m:r>
                            <a:rPr lang="en-US" altLang="ja-JP" sz="1800" i="1">
                              <a:latin typeface="Cambria Math" panose="02040503050406030204" pitchFamily="18" charset="0"/>
                            </a:rPr>
                            <m:t>×500 </m:t>
                          </m:r>
                          <m:r>
                            <m:rPr>
                              <m:sty m:val="p"/>
                            </m:rPr>
                            <a:rPr lang="en-US" altLang="ja-JP" sz="1800">
                              <a:latin typeface="Cambria Math" panose="02040503050406030204" pitchFamily="18" charset="0"/>
                            </a:rPr>
                            <m:t>μA</m:t>
                          </m:r>
                          <m:r>
                            <a:rPr lang="en-US" altLang="ja-JP" sz="1800" i="1">
                              <a:latin typeface="Cambria Math" panose="02040503050406030204" pitchFamily="18" charset="0"/>
                            </a:rPr>
                            <m:t>=0.1 </m:t>
                          </m:r>
                          <m:r>
                            <m:rPr>
                              <m:sty m:val="p"/>
                            </m:rPr>
                            <a:rPr lang="en-US" altLang="ja-JP" sz="1800">
                              <a:latin typeface="Cambria Math" panose="02040503050406030204" pitchFamily="18" charset="0"/>
                            </a:rPr>
                            <m:t>V</m:t>
                          </m:r>
                        </m:e>
                      </m:d>
                    </m:oMath>
                  </m:oMathPara>
                </a14:m>
                <a:endParaRPr lang="en-US" altLang="ja-JP" sz="1800" baseline="-25000" dirty="0">
                  <a:latin typeface="Times New Roman" pitchFamily="18" charset="0"/>
                </a:endParaRPr>
              </a:p>
            </p:txBody>
          </p:sp>
        </mc:Choice>
        <mc:Fallback xmlns="">
          <p:sp>
            <p:nvSpPr>
              <p:cNvPr id="204" name="Text Box 68">
                <a:extLst>
                  <a:ext uri="{FF2B5EF4-FFF2-40B4-BE49-F238E27FC236}">
                    <a16:creationId xmlns:a16="http://schemas.microsoft.com/office/drawing/2014/main" id="{6BB9213A-CB97-EB8B-2B46-6D372B8007C8}"/>
                  </a:ext>
                </a:extLst>
              </p:cNvPr>
              <p:cNvSpPr txBox="1">
                <a:spLocks noRot="1" noChangeAspect="1" noMove="1" noResize="1" noEditPoints="1" noAdjustHandles="1" noChangeArrowheads="1" noChangeShapeType="1" noTextEdit="1"/>
              </p:cNvSpPr>
              <p:nvPr/>
            </p:nvSpPr>
            <p:spPr bwMode="auto">
              <a:xfrm>
                <a:off x="4933129" y="133873"/>
                <a:ext cx="6420671" cy="616772"/>
              </a:xfrm>
              <a:prstGeom prst="rect">
                <a:avLst/>
              </a:prstGeom>
              <a:blipFill>
                <a:blip r:embed="rId3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206" name="テキスト ボックス 205">
            <a:extLst>
              <a:ext uri="{FF2B5EF4-FFF2-40B4-BE49-F238E27FC236}">
                <a16:creationId xmlns:a16="http://schemas.microsoft.com/office/drawing/2014/main" id="{338570FF-B7A4-9461-8457-39898CCA11EA}"/>
              </a:ext>
            </a:extLst>
          </p:cNvPr>
          <p:cNvSpPr txBox="1"/>
          <p:nvPr/>
        </p:nvSpPr>
        <p:spPr>
          <a:xfrm>
            <a:off x="6761082" y="582662"/>
            <a:ext cx="4863840" cy="1277273"/>
          </a:xfrm>
          <a:prstGeom prst="rect">
            <a:avLst/>
          </a:prstGeom>
          <a:noFill/>
        </p:spPr>
        <p:txBody>
          <a:bodyPr wrap="square" rtlCol="0">
            <a:spAutoFit/>
          </a:bodyPr>
          <a:lstStyle/>
          <a:p>
            <a:pPr marL="342900" indent="-342900" eaLnBrk="1" hangingPunct="1">
              <a:spcBef>
                <a:spcPts val="600"/>
              </a:spcBef>
              <a:buClrTx/>
              <a:buSzTx/>
              <a:buFont typeface="Arial" panose="020B0604020202020204" pitchFamily="34" charset="0"/>
              <a:buChar char="•"/>
            </a:pPr>
            <a:r>
              <a:rPr lang="en-US" altLang="ja-JP" sz="2400" dirty="0">
                <a:solidFill>
                  <a:srgbClr val="0000FF"/>
                </a:solidFill>
              </a:rPr>
              <a:t>IC</a:t>
            </a:r>
            <a:r>
              <a:rPr lang="ja-JP" altLang="en-US" sz="2400" dirty="0">
                <a:solidFill>
                  <a:srgbClr val="0000FF"/>
                </a:solidFill>
              </a:rPr>
              <a:t>化できない（高速化できない）</a:t>
            </a:r>
            <a:endParaRPr lang="en-US" altLang="ja-JP" sz="2400" dirty="0">
              <a:solidFill>
                <a:srgbClr val="0000FF"/>
              </a:solidFill>
            </a:endParaRPr>
          </a:p>
          <a:p>
            <a:pPr marL="342900" indent="-342900" eaLnBrk="1" hangingPunct="1">
              <a:spcBef>
                <a:spcPts val="600"/>
              </a:spcBef>
              <a:buClrTx/>
              <a:buSzTx/>
              <a:buFont typeface="Arial" panose="020B0604020202020204" pitchFamily="34" charset="0"/>
              <a:buChar char="•"/>
            </a:pPr>
            <a:r>
              <a:rPr lang="en-US" altLang="ja-JP" sz="2400" dirty="0">
                <a:solidFill>
                  <a:srgbClr val="0000FF"/>
                </a:solidFill>
              </a:rPr>
              <a:t>pad</a:t>
            </a:r>
            <a:r>
              <a:rPr lang="ja-JP" altLang="en-US" sz="2400" dirty="0">
                <a:solidFill>
                  <a:srgbClr val="0000FF"/>
                </a:solidFill>
              </a:rPr>
              <a:t>容量・ボンディングワイヤのインダクタンスを見込んで事前評価</a:t>
            </a:r>
          </a:p>
        </p:txBody>
      </p:sp>
    </p:spTree>
    <p:extLst>
      <p:ext uri="{BB962C8B-B14F-4D97-AF65-F5344CB8AC3E}">
        <p14:creationId xmlns:p14="http://schemas.microsoft.com/office/powerpoint/2010/main" val="33639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400043" y="365126"/>
                <a:ext cx="10515600" cy="1267830"/>
              </a:xfrm>
            </p:spPr>
            <p:txBody>
              <a:bodyPr>
                <a:normAutofit fontScale="90000"/>
              </a:bodyPr>
              <a:lstStyle/>
              <a:p>
                <a:r>
                  <a:rPr lang="en-US" altLang="ja-JP" dirty="0"/>
                  <a:t>2</a:t>
                </a:r>
                <a:r>
                  <a:rPr lang="ja-JP" altLang="en-US" dirty="0"/>
                  <a:t>入力化</a:t>
                </a:r>
                <a:br>
                  <a:rPr lang="en-US" altLang="ja-JP" dirty="0"/>
                </a:br>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𝑉</m:t>
                        </m:r>
                      </m:e>
                      <m:sub>
                        <m:r>
                          <a:rPr kumimoji="1" lang="en-US" altLang="ja-JP" sz="3600" b="0" i="1" smtClean="0">
                            <a:latin typeface="Cambria Math" panose="02040503050406030204" pitchFamily="18" charset="0"/>
                          </a:rPr>
                          <m:t>𝐷𝐷</m:t>
                        </m:r>
                      </m:sub>
                    </m:sSub>
                  </m:oMath>
                </a14:m>
                <a:r>
                  <a:rPr lang="ja-JP" altLang="en-US" sz="3600" dirty="0"/>
                  <a:t>↑</a:t>
                </a:r>
                <a:br>
                  <a:rPr lang="en-US" altLang="ja-JP" sz="3600" dirty="0"/>
                </a:br>
                <a:r>
                  <a:rPr lang="ja-JP" altLang="en-US" sz="3600" dirty="0"/>
                  <a:t>オンチップ抵抗</a:t>
                </a:r>
                <a:endParaRPr kumimoji="1" lang="ja-JP" altLang="en-US" dirty="0"/>
              </a:p>
            </p:txBody>
          </p:sp>
        </mc:Choice>
        <mc:Fallback xmlns="">
          <p:sp>
            <p:nvSpPr>
              <p:cNvPr id="2" name="タイトル 1">
                <a:extLst>
                  <a:ext uri="{FF2B5EF4-FFF2-40B4-BE49-F238E27FC236}">
                    <a16:creationId xmlns:a16="http://schemas.microsoft.com/office/drawing/2014/main" id="{4E7099DE-6954-F661-0C3F-897CD9EEE140}"/>
                  </a:ext>
                </a:extLst>
              </p:cNvPr>
              <p:cNvSpPr>
                <a:spLocks noGrp="1" noRot="1" noChangeAspect="1" noMove="1" noResize="1" noEditPoints="1" noAdjustHandles="1" noChangeArrowheads="1" noChangeShapeType="1" noTextEdit="1"/>
              </p:cNvSpPr>
              <p:nvPr>
                <p:ph type="title"/>
              </p:nvPr>
            </p:nvSpPr>
            <p:spPr>
              <a:xfrm>
                <a:off x="400043" y="365126"/>
                <a:ext cx="10515600" cy="1267830"/>
              </a:xfrm>
              <a:blipFill>
                <a:blip r:embed="rId2"/>
                <a:stretch>
                  <a:fillRect l="-2087" t="-25481" b="-24038"/>
                </a:stretch>
              </a:blipFill>
            </p:spPr>
            <p:txBody>
              <a:bodyPr/>
              <a:lstStyle/>
              <a:p>
                <a:r>
                  <a:rPr lang="ja-JP" altLang="en-US">
                    <a:noFill/>
                  </a:rPr>
                  <a:t> </a:t>
                </a:r>
              </a:p>
            </p:txBody>
          </p:sp>
        </mc:Fallback>
      </mc:AlternateContent>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13</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745212" y="2817198"/>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4166664" y="603339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2320397" y="3100227"/>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1424767" y="3312498"/>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745212" y="792572"/>
            <a:ext cx="0" cy="202462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2658605" y="946528"/>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2450713" y="744435"/>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4018925" y="6277188"/>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743485" y="2507281"/>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956068" y="4887041"/>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956068" y="4887041"/>
                <a:ext cx="1149377" cy="362984"/>
              </a:xfrm>
              <a:prstGeom prst="rect">
                <a:avLst/>
              </a:prstGeom>
              <a:blipFill>
                <a:blip r:embed="rId3"/>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806780" y="1434251"/>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806780" y="1434251"/>
                <a:ext cx="578936"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2220344" y="1059489"/>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2220344" y="1059489"/>
                <a:ext cx="430854" cy="362984"/>
              </a:xfrm>
              <a:prstGeom prst="rect">
                <a:avLst/>
              </a:prstGeom>
              <a:blipFill>
                <a:blip r:embed="rId5"/>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2656627" y="276778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2229001" y="26594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2229001" y="2659494"/>
                <a:ext cx="428446" cy="362984"/>
              </a:xfrm>
              <a:prstGeom prst="rect">
                <a:avLst/>
              </a:prstGeom>
              <a:blipFill>
                <a:blip r:embed="rId6"/>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3452091" y="2818414"/>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3452091" y="3101442"/>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876906" y="331371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743485" y="3524769"/>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5489253" y="792572"/>
            <a:ext cx="0" cy="2023302"/>
          </a:xfrm>
          <a:prstGeom prst="line">
            <a:avLst/>
          </a:prstGeom>
          <a:ln w="19050"/>
        </p:spPr>
        <p:style>
          <a:lnRef idx="1">
            <a:schemeClr val="dk1"/>
          </a:lnRef>
          <a:fillRef idx="0">
            <a:schemeClr val="dk1"/>
          </a:fillRef>
          <a:effectRef idx="0">
            <a:schemeClr val="dk1"/>
          </a:effectRef>
          <a:fontRef idx="minor">
            <a:schemeClr val="tx1"/>
          </a:fontRef>
        </p:style>
      </p:cxnSp>
      <p:sp>
        <p:nvSpPr>
          <p:cNvPr id="32" name="正方形/長方形 31">
            <a:extLst>
              <a:ext uri="{FF2B5EF4-FFF2-40B4-BE49-F238E27FC236}">
                <a16:creationId xmlns:a16="http://schemas.microsoft.com/office/drawing/2014/main" id="{08CBB95D-8617-40A1-5DA1-0E9EBD55786C}"/>
              </a:ext>
            </a:extLst>
          </p:cNvPr>
          <p:cNvSpPr/>
          <p:nvPr/>
        </p:nvSpPr>
        <p:spPr>
          <a:xfrm>
            <a:off x="5402646" y="94520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3452091" y="2815874"/>
            <a:ext cx="2036837"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 Box 25">
                <a:extLst>
                  <a:ext uri="{FF2B5EF4-FFF2-40B4-BE49-F238E27FC236}">
                    <a16:creationId xmlns:a16="http://schemas.microsoft.com/office/drawing/2014/main" id="{C87518E2-9452-FEED-A1A1-FEA32FE8606B}"/>
                  </a:ext>
                </a:extLst>
              </p:cNvPr>
              <p:cNvSpPr txBox="1">
                <a:spLocks noChangeArrowheads="1"/>
              </p:cNvSpPr>
              <p:nvPr/>
            </p:nvSpPr>
            <p:spPr bwMode="auto">
              <a:xfrm>
                <a:off x="4991280" y="1058165"/>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36" name="Text Box 25">
                <a:extLst>
                  <a:ext uri="{FF2B5EF4-FFF2-40B4-BE49-F238E27FC236}">
                    <a16:creationId xmlns:a16="http://schemas.microsoft.com/office/drawing/2014/main" id="{C87518E2-9452-FEED-A1A1-FEA32FE8606B}"/>
                  </a:ext>
                </a:extLst>
              </p:cNvPr>
              <p:cNvSpPr txBox="1">
                <a:spLocks noRot="1" noChangeAspect="1" noMove="1" noResize="1" noEditPoints="1" noAdjustHandles="1" noChangeArrowheads="1" noChangeShapeType="1" noTextEdit="1"/>
              </p:cNvSpPr>
              <p:nvPr/>
            </p:nvSpPr>
            <p:spPr bwMode="auto">
              <a:xfrm>
                <a:off x="4991280" y="1058165"/>
                <a:ext cx="430854" cy="362984"/>
              </a:xfrm>
              <a:prstGeom prst="rect">
                <a:avLst/>
              </a:prstGeom>
              <a:blipFill>
                <a:blip r:embed="rId7"/>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97CF888-2440-2700-0D7C-E11CBBC1D097}"/>
              </a:ext>
            </a:extLst>
          </p:cNvPr>
          <p:cNvGrpSpPr/>
          <p:nvPr/>
        </p:nvGrpSpPr>
        <p:grpSpPr>
          <a:xfrm>
            <a:off x="4357234" y="3099463"/>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5488928" y="2817650"/>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5488928" y="3100678"/>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913743" y="331295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780322" y="3524005"/>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4630968" y="2507281"/>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704814" y="4851895"/>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2220997" y="506416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5140525" y="4853110"/>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5574305" y="506538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3106755" y="5276437"/>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3123296" y="3524005"/>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5140523" y="3524005"/>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849621" y="3637104"/>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985956"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992983"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4130195" y="3340348"/>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976973" y="40439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984000" y="403742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2411273" y="3619687"/>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6404142" y="3312498"/>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849997" y="3312498"/>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1299261" y="3258708"/>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2105849"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037932" y="501041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4114879" y="3312498"/>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995352" y="369728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5002379" y="369968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4567723" y="3398945"/>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6253010" y="36988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6260037" y="370129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791161" y="3366329"/>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6561753" y="384516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3074271" y="347386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5091330" y="347386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4069356" y="326767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5431996" y="276565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5443430" y="6970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697766" y="69705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697750" y="246084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4113813" y="522283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801279" y="326767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137629" y="4887041"/>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137629" y="4887041"/>
                <a:ext cx="1109046" cy="362984"/>
              </a:xfrm>
              <a:prstGeom prst="rect">
                <a:avLst/>
              </a:prstGeom>
              <a:blipFill>
                <a:blip r:embed="rId8"/>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77802" y="3130242"/>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77802" y="3130242"/>
                <a:ext cx="1339616"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6574817" y="3851786"/>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6574817" y="3851786"/>
                <a:ext cx="1259934" cy="362984"/>
              </a:xfrm>
              <a:prstGeom prst="rect">
                <a:avLst/>
              </a:prstGeom>
              <a:blipFill>
                <a:blip r:embed="rId10"/>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3379642" y="286116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964489" y="276748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964489" y="2767486"/>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5630533" y="28346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5644522" y="273955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5644522" y="2739557"/>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850710" y="2886589"/>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828839" y="28093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828839" y="2809398"/>
                <a:ext cx="428446" cy="362984"/>
              </a:xfrm>
              <a:prstGeom prst="rect">
                <a:avLst/>
              </a:prstGeom>
              <a:blipFill>
                <a:blip r:embed="rId13"/>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3160504" y="1834914"/>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697750" y="1785969"/>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5213177" y="1785969"/>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3209109"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3223098"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3223098" y="4450749"/>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5049964" y="45458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4454351" y="4450749"/>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4454351" y="4450749"/>
                <a:ext cx="518162" cy="362984"/>
              </a:xfrm>
              <a:prstGeom prst="rect">
                <a:avLst/>
              </a:prstGeom>
              <a:blipFill>
                <a:blip r:embed="rId15"/>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7025380" y="379019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2530004" y="310998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2530004" y="3109987"/>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3111610" y="310376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3111610" y="3103765"/>
                <a:ext cx="428446" cy="362984"/>
              </a:xfrm>
              <a:prstGeom prst="rect">
                <a:avLst/>
              </a:prstGeom>
              <a:blipFill>
                <a:blip r:embed="rId17"/>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4557591" y="310463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4557591" y="3104632"/>
                <a:ext cx="428446" cy="362984"/>
              </a:xfrm>
              <a:prstGeom prst="rect">
                <a:avLst/>
              </a:prstGeom>
              <a:blipFill>
                <a:blip r:embed="rId18"/>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5139197" y="30984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5139197" y="3098410"/>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3028233" y="488439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3028233" y="4884396"/>
                <a:ext cx="428446" cy="362984"/>
              </a:xfrm>
              <a:prstGeom prst="rect">
                <a:avLst/>
              </a:prstGeom>
              <a:blipFill>
                <a:blip r:embed="rId20"/>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4636487" y="487817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4636487" y="4878174"/>
                <a:ext cx="428446" cy="362984"/>
              </a:xfrm>
              <a:prstGeom prst="rect">
                <a:avLst/>
              </a:prstGeom>
              <a:blipFill>
                <a:blip r:embed="rId21"/>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743410" y="5608857"/>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4160422" y="5281024"/>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3264903" y="615643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3117164" y="6400228"/>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3264903" y="583005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3265585" y="5830057"/>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3274432" y="5780214"/>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3266949" y="6025200"/>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2614580" y="5902736"/>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2614580" y="5902736"/>
                <a:ext cx="426887" cy="362984"/>
              </a:xfrm>
              <a:prstGeom prst="rect">
                <a:avLst/>
              </a:prstGeom>
              <a:blipFill>
                <a:blip r:embed="rId2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4105423" y="56423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4105423" y="5642322"/>
                <a:ext cx="428446" cy="362984"/>
              </a:xfrm>
              <a:prstGeom prst="rect">
                <a:avLst/>
              </a:prstGeom>
              <a:blipFill>
                <a:blip r:embed="rId23"/>
                <a:stretch>
                  <a:fillRect r="-4225"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4266998" y="534544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4262325" y="5278318"/>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4262325" y="5278318"/>
                <a:ext cx="386947" cy="362984"/>
              </a:xfrm>
              <a:prstGeom prst="rect">
                <a:avLst/>
              </a:prstGeom>
              <a:blipFill>
                <a:blip r:embed="rId2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F3EDDE74-31D3-8DB1-926B-3C986D26A43A}"/>
              </a:ext>
            </a:extLst>
          </p:cNvPr>
          <p:cNvSpPr/>
          <p:nvPr/>
        </p:nvSpPr>
        <p:spPr>
          <a:xfrm>
            <a:off x="1587655" y="2410048"/>
            <a:ext cx="5238636"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a:extLst>
              <a:ext uri="{FF2B5EF4-FFF2-40B4-BE49-F238E27FC236}">
                <a16:creationId xmlns:a16="http://schemas.microsoft.com/office/drawing/2014/main" id="{72F0702B-1F84-A808-C856-D9681A0C8045}"/>
              </a:ext>
            </a:extLst>
          </p:cNvPr>
          <p:cNvSpPr/>
          <p:nvPr/>
        </p:nvSpPr>
        <p:spPr>
          <a:xfrm>
            <a:off x="8306176" y="2404028"/>
            <a:ext cx="2851017" cy="431142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Line 11">
            <a:extLst>
              <a:ext uri="{FF2B5EF4-FFF2-40B4-BE49-F238E27FC236}">
                <a16:creationId xmlns:a16="http://schemas.microsoft.com/office/drawing/2014/main" id="{1885A036-0713-EBCF-E9E3-BA748BD2E9EC}"/>
              </a:ext>
            </a:extLst>
          </p:cNvPr>
          <p:cNvSpPr>
            <a:spLocks noChangeShapeType="1"/>
          </p:cNvSpPr>
          <p:nvPr/>
        </p:nvSpPr>
        <p:spPr bwMode="auto">
          <a:xfrm flipH="1">
            <a:off x="8191375" y="3319267"/>
            <a:ext cx="1148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楕円 102">
            <a:extLst>
              <a:ext uri="{FF2B5EF4-FFF2-40B4-BE49-F238E27FC236}">
                <a16:creationId xmlns:a16="http://schemas.microsoft.com/office/drawing/2014/main" id="{65D0E50B-33EC-C921-7891-B55F9B5E7DF8}"/>
              </a:ext>
            </a:extLst>
          </p:cNvPr>
          <p:cNvSpPr/>
          <p:nvPr/>
        </p:nvSpPr>
        <p:spPr>
          <a:xfrm>
            <a:off x="8065869" y="3265477"/>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4" name="Text Box 25">
                <a:extLst>
                  <a:ext uri="{FF2B5EF4-FFF2-40B4-BE49-F238E27FC236}">
                    <a16:creationId xmlns:a16="http://schemas.microsoft.com/office/drawing/2014/main" id="{5B014A9B-C825-3D32-B792-239D56B0230A}"/>
                  </a:ext>
                </a:extLst>
              </p:cNvPr>
              <p:cNvSpPr txBox="1">
                <a:spLocks noChangeArrowheads="1"/>
              </p:cNvSpPr>
              <p:nvPr/>
            </p:nvSpPr>
            <p:spPr bwMode="auto">
              <a:xfrm>
                <a:off x="7353032" y="3364816"/>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4" name="Text Box 25">
                <a:extLst>
                  <a:ext uri="{FF2B5EF4-FFF2-40B4-BE49-F238E27FC236}">
                    <a16:creationId xmlns:a16="http://schemas.microsoft.com/office/drawing/2014/main" id="{5B014A9B-C825-3D32-B792-239D56B0230A}"/>
                  </a:ext>
                </a:extLst>
              </p:cNvPr>
              <p:cNvSpPr txBox="1">
                <a:spLocks noRot="1" noChangeAspect="1" noMove="1" noResize="1" noEditPoints="1" noAdjustHandles="1" noChangeArrowheads="1" noChangeShapeType="1" noTextEdit="1"/>
              </p:cNvSpPr>
              <p:nvPr/>
            </p:nvSpPr>
            <p:spPr bwMode="auto">
              <a:xfrm>
                <a:off x="7353032" y="3364816"/>
                <a:ext cx="1339616" cy="362984"/>
              </a:xfrm>
              <a:prstGeom prst="rect">
                <a:avLst/>
              </a:prstGeom>
              <a:blipFill>
                <a:blip r:embed="rId25"/>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Text Box 25">
                <a:extLst>
                  <a:ext uri="{FF2B5EF4-FFF2-40B4-BE49-F238E27FC236}">
                    <a16:creationId xmlns:a16="http://schemas.microsoft.com/office/drawing/2014/main" id="{1BB9921C-F9AB-311B-BA95-671376001654}"/>
                  </a:ext>
                </a:extLst>
              </p:cNvPr>
              <p:cNvSpPr txBox="1">
                <a:spLocks noChangeArrowheads="1"/>
              </p:cNvSpPr>
              <p:nvPr/>
            </p:nvSpPr>
            <p:spPr bwMode="auto">
              <a:xfrm>
                <a:off x="10956760" y="3858555"/>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06" name="Text Box 25">
                <a:extLst>
                  <a:ext uri="{FF2B5EF4-FFF2-40B4-BE49-F238E27FC236}">
                    <a16:creationId xmlns:a16="http://schemas.microsoft.com/office/drawing/2014/main" id="{1BB9921C-F9AB-311B-BA95-671376001654}"/>
                  </a:ext>
                </a:extLst>
              </p:cNvPr>
              <p:cNvSpPr txBox="1">
                <a:spLocks noRot="1" noChangeAspect="1" noMove="1" noResize="1" noEditPoints="1" noAdjustHandles="1" noChangeArrowheads="1" noChangeShapeType="1" noTextEdit="1"/>
              </p:cNvSpPr>
              <p:nvPr/>
            </p:nvSpPr>
            <p:spPr bwMode="auto">
              <a:xfrm>
                <a:off x="10956760" y="3858555"/>
                <a:ext cx="1259934" cy="362984"/>
              </a:xfrm>
              <a:prstGeom prst="rect">
                <a:avLst/>
              </a:prstGeom>
              <a:blipFill>
                <a:blip r:embed="rId26"/>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11" name="楕円 110">
            <a:extLst>
              <a:ext uri="{FF2B5EF4-FFF2-40B4-BE49-F238E27FC236}">
                <a16:creationId xmlns:a16="http://schemas.microsoft.com/office/drawing/2014/main" id="{8ABB479A-31E5-2F44-7BA8-631FCCC395EF}"/>
              </a:ext>
            </a:extLst>
          </p:cNvPr>
          <p:cNvSpPr/>
          <p:nvPr/>
        </p:nvSpPr>
        <p:spPr>
          <a:xfrm>
            <a:off x="11407323" y="379696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Line 11">
            <a:extLst>
              <a:ext uri="{FF2B5EF4-FFF2-40B4-BE49-F238E27FC236}">
                <a16:creationId xmlns:a16="http://schemas.microsoft.com/office/drawing/2014/main" id="{02BC93B3-8ED1-45D5-93F8-2AACFE1734DD}"/>
              </a:ext>
            </a:extLst>
          </p:cNvPr>
          <p:cNvSpPr>
            <a:spLocks noChangeShapeType="1"/>
          </p:cNvSpPr>
          <p:nvPr/>
        </p:nvSpPr>
        <p:spPr bwMode="auto">
          <a:xfrm flipH="1">
            <a:off x="11157193" y="3858555"/>
            <a:ext cx="2577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21" name="Text Box 25">
                <a:extLst>
                  <a:ext uri="{FF2B5EF4-FFF2-40B4-BE49-F238E27FC236}">
                    <a16:creationId xmlns:a16="http://schemas.microsoft.com/office/drawing/2014/main" id="{F06975E1-DBC7-ECD4-B4C7-5D202DF6C5D8}"/>
                  </a:ext>
                </a:extLst>
              </p:cNvPr>
              <p:cNvSpPr txBox="1">
                <a:spLocks noChangeArrowheads="1"/>
              </p:cNvSpPr>
              <p:nvPr/>
            </p:nvSpPr>
            <p:spPr bwMode="auto">
              <a:xfrm>
                <a:off x="7499630" y="5120814"/>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21" name="Text Box 25">
                <a:extLst>
                  <a:ext uri="{FF2B5EF4-FFF2-40B4-BE49-F238E27FC236}">
                    <a16:creationId xmlns:a16="http://schemas.microsoft.com/office/drawing/2014/main" id="{F06975E1-DBC7-ECD4-B4C7-5D202DF6C5D8}"/>
                  </a:ext>
                </a:extLst>
              </p:cNvPr>
              <p:cNvSpPr txBox="1">
                <a:spLocks noRot="1" noChangeAspect="1" noMove="1" noResize="1" noEditPoints="1" noAdjustHandles="1" noChangeArrowheads="1" noChangeShapeType="1" noTextEdit="1"/>
              </p:cNvSpPr>
              <p:nvPr/>
            </p:nvSpPr>
            <p:spPr bwMode="auto">
              <a:xfrm>
                <a:off x="7499630" y="5120814"/>
                <a:ext cx="1149377" cy="362984"/>
              </a:xfrm>
              <a:prstGeom prst="rect">
                <a:avLst/>
              </a:prstGeom>
              <a:blipFill>
                <a:blip r:embed="rId2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2" name="Line 11">
            <a:extLst>
              <a:ext uri="{FF2B5EF4-FFF2-40B4-BE49-F238E27FC236}">
                <a16:creationId xmlns:a16="http://schemas.microsoft.com/office/drawing/2014/main" id="{1CDE9BCC-DB92-C7B4-12D9-4630C6822F64}"/>
              </a:ext>
            </a:extLst>
          </p:cNvPr>
          <p:cNvSpPr>
            <a:spLocks noChangeShapeType="1"/>
          </p:cNvSpPr>
          <p:nvPr/>
        </p:nvSpPr>
        <p:spPr bwMode="auto">
          <a:xfrm flipH="1">
            <a:off x="8209236" y="5067064"/>
            <a:ext cx="96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 name="Line 11">
            <a:extLst>
              <a:ext uri="{FF2B5EF4-FFF2-40B4-BE49-F238E27FC236}">
                <a16:creationId xmlns:a16="http://schemas.microsoft.com/office/drawing/2014/main" id="{86B6468A-245A-70DD-010A-4DD609ADBC74}"/>
              </a:ext>
            </a:extLst>
          </p:cNvPr>
          <p:cNvSpPr>
            <a:spLocks noChangeShapeType="1"/>
          </p:cNvSpPr>
          <p:nvPr/>
        </p:nvSpPr>
        <p:spPr bwMode="auto">
          <a:xfrm>
            <a:off x="11157193" y="5068280"/>
            <a:ext cx="23268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4" name="楕円 123">
            <a:extLst>
              <a:ext uri="{FF2B5EF4-FFF2-40B4-BE49-F238E27FC236}">
                <a16:creationId xmlns:a16="http://schemas.microsoft.com/office/drawing/2014/main" id="{98A8D1C2-DFA0-68A9-B27E-886A584951FF}"/>
              </a:ext>
            </a:extLst>
          </p:cNvPr>
          <p:cNvSpPr/>
          <p:nvPr/>
        </p:nvSpPr>
        <p:spPr>
          <a:xfrm>
            <a:off x="8094088"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6267812E-F72B-5892-CD32-C39F7A1CD7B6}"/>
              </a:ext>
            </a:extLst>
          </p:cNvPr>
          <p:cNvSpPr/>
          <p:nvPr/>
        </p:nvSpPr>
        <p:spPr>
          <a:xfrm>
            <a:off x="11369685" y="501331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Text Box 25">
                <a:extLst>
                  <a:ext uri="{FF2B5EF4-FFF2-40B4-BE49-F238E27FC236}">
                    <a16:creationId xmlns:a16="http://schemas.microsoft.com/office/drawing/2014/main" id="{DBE25952-3F0B-CB05-6F0A-394B0636A537}"/>
                  </a:ext>
                </a:extLst>
              </p:cNvPr>
              <p:cNvSpPr txBox="1">
                <a:spLocks noChangeArrowheads="1"/>
              </p:cNvSpPr>
              <p:nvPr/>
            </p:nvSpPr>
            <p:spPr bwMode="auto">
              <a:xfrm>
                <a:off x="10956760" y="5139660"/>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34" name="Text Box 25">
                <a:extLst>
                  <a:ext uri="{FF2B5EF4-FFF2-40B4-BE49-F238E27FC236}">
                    <a16:creationId xmlns:a16="http://schemas.microsoft.com/office/drawing/2014/main" id="{DBE25952-3F0B-CB05-6F0A-394B0636A537}"/>
                  </a:ext>
                </a:extLst>
              </p:cNvPr>
              <p:cNvSpPr txBox="1">
                <a:spLocks noRot="1" noChangeAspect="1" noMove="1" noResize="1" noEditPoints="1" noAdjustHandles="1" noChangeArrowheads="1" noChangeShapeType="1" noTextEdit="1"/>
              </p:cNvSpPr>
              <p:nvPr/>
            </p:nvSpPr>
            <p:spPr bwMode="auto">
              <a:xfrm>
                <a:off x="10956760" y="5139660"/>
                <a:ext cx="1109046" cy="362984"/>
              </a:xfrm>
              <a:prstGeom prst="rect">
                <a:avLst/>
              </a:prstGeom>
              <a:blipFill>
                <a:blip r:embed="rId2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47" name="直線コネクタ 146">
            <a:extLst>
              <a:ext uri="{FF2B5EF4-FFF2-40B4-BE49-F238E27FC236}">
                <a16:creationId xmlns:a16="http://schemas.microsoft.com/office/drawing/2014/main" id="{453EC3F1-7250-0957-720C-F87CD9A7E730}"/>
              </a:ext>
            </a:extLst>
          </p:cNvPr>
          <p:cNvCxnSpPr>
            <a:cxnSpLocks/>
          </p:cNvCxnSpPr>
          <p:nvPr/>
        </p:nvCxnSpPr>
        <p:spPr>
          <a:xfrm>
            <a:off x="8781003" y="2213911"/>
            <a:ext cx="0" cy="190117"/>
          </a:xfrm>
          <a:prstGeom prst="line">
            <a:avLst/>
          </a:prstGeom>
          <a:ln w="19050"/>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3C0C52E2-D906-EE1D-5562-CCBC5B6FE946}"/>
              </a:ext>
            </a:extLst>
          </p:cNvPr>
          <p:cNvCxnSpPr>
            <a:cxnSpLocks/>
          </p:cNvCxnSpPr>
          <p:nvPr/>
        </p:nvCxnSpPr>
        <p:spPr>
          <a:xfrm>
            <a:off x="10427764" y="1834914"/>
            <a:ext cx="0" cy="569114"/>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線コネクタ 156">
            <a:extLst>
              <a:ext uri="{FF2B5EF4-FFF2-40B4-BE49-F238E27FC236}">
                <a16:creationId xmlns:a16="http://schemas.microsoft.com/office/drawing/2014/main" id="{CC5BE947-43D3-5281-B5FF-AE4D93047E84}"/>
              </a:ext>
            </a:extLst>
          </p:cNvPr>
          <p:cNvCxnSpPr>
            <a:cxnSpLocks/>
          </p:cNvCxnSpPr>
          <p:nvPr/>
        </p:nvCxnSpPr>
        <p:spPr>
          <a:xfrm flipH="1">
            <a:off x="2750044" y="2213911"/>
            <a:ext cx="258797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線コネクタ 168">
            <a:extLst>
              <a:ext uri="{FF2B5EF4-FFF2-40B4-BE49-F238E27FC236}">
                <a16:creationId xmlns:a16="http://schemas.microsoft.com/office/drawing/2014/main" id="{D6539414-B34B-EEB3-E762-EA9D49979C18}"/>
              </a:ext>
            </a:extLst>
          </p:cNvPr>
          <p:cNvCxnSpPr>
            <a:cxnSpLocks/>
          </p:cNvCxnSpPr>
          <p:nvPr/>
        </p:nvCxnSpPr>
        <p:spPr>
          <a:xfrm flipH="1">
            <a:off x="5497066" y="1834914"/>
            <a:ext cx="4930698" cy="0"/>
          </a:xfrm>
          <a:prstGeom prst="line">
            <a:avLst/>
          </a:prstGeom>
          <a:ln w="19050"/>
        </p:spPr>
        <p:style>
          <a:lnRef idx="1">
            <a:schemeClr val="dk1"/>
          </a:lnRef>
          <a:fillRef idx="0">
            <a:schemeClr val="dk1"/>
          </a:fillRef>
          <a:effectRef idx="0">
            <a:schemeClr val="dk1"/>
          </a:effectRef>
          <a:fontRef idx="minor">
            <a:schemeClr val="tx1"/>
          </a:fontRef>
        </p:style>
      </p:cxnSp>
      <p:sp>
        <p:nvSpPr>
          <p:cNvPr id="172" name="楕円 171">
            <a:extLst>
              <a:ext uri="{FF2B5EF4-FFF2-40B4-BE49-F238E27FC236}">
                <a16:creationId xmlns:a16="http://schemas.microsoft.com/office/drawing/2014/main" id="{72820C5E-5CB0-EC37-085D-9979B31AE226}"/>
              </a:ext>
            </a:extLst>
          </p:cNvPr>
          <p:cNvSpPr/>
          <p:nvPr/>
        </p:nvSpPr>
        <p:spPr>
          <a:xfrm>
            <a:off x="2701560" y="21608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1C09DF57-207C-B38C-0C2D-B01113C4642F}"/>
                  </a:ext>
                </a:extLst>
              </p:cNvPr>
              <p:cNvSpPr txBox="1">
                <a:spLocks noChangeArrowheads="1"/>
              </p:cNvSpPr>
              <p:nvPr/>
            </p:nvSpPr>
            <p:spPr bwMode="auto">
              <a:xfrm>
                <a:off x="2980479" y="277467"/>
                <a:ext cx="147387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r>
                        <a:rPr lang="en-US" altLang="ja-JP" sz="1800" b="0" i="1" smtClean="0">
                          <a:latin typeface="Cambria Math" panose="02040503050406030204" pitchFamily="18" charset="0"/>
                        </a:rPr>
                        <m:t>=1 </m:t>
                      </m:r>
                      <m:r>
                        <m:rPr>
                          <m:sty m:val="p"/>
                        </m:rPr>
                        <a:rPr lang="en-US" altLang="ja-JP" sz="1800" b="0" i="0" smtClean="0">
                          <a:latin typeface="Cambria Math" panose="02040503050406030204" pitchFamily="18" charset="0"/>
                        </a:rPr>
                        <m:t>V</m:t>
                      </m:r>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1C09DF57-207C-B38C-0C2D-B01113C4642F}"/>
                  </a:ext>
                </a:extLst>
              </p:cNvPr>
              <p:cNvSpPr txBox="1">
                <a:spLocks noRot="1" noChangeAspect="1" noMove="1" noResize="1" noEditPoints="1" noAdjustHandles="1" noChangeArrowheads="1" noChangeShapeType="1" noTextEdit="1"/>
              </p:cNvSpPr>
              <p:nvPr/>
            </p:nvSpPr>
            <p:spPr bwMode="auto">
              <a:xfrm>
                <a:off x="2980479" y="277467"/>
                <a:ext cx="1473872" cy="362984"/>
              </a:xfrm>
              <a:prstGeom prst="rect">
                <a:avLst/>
              </a:prstGeom>
              <a:blipFill>
                <a:blip r:embed="rId29"/>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Text Box 68">
                <a:extLst>
                  <a:ext uri="{FF2B5EF4-FFF2-40B4-BE49-F238E27FC236}">
                    <a16:creationId xmlns:a16="http://schemas.microsoft.com/office/drawing/2014/main" id="{3F81533C-1867-B0FA-ACDD-97387935FE5F}"/>
                  </a:ext>
                </a:extLst>
              </p:cNvPr>
              <p:cNvSpPr txBox="1">
                <a:spLocks noChangeArrowheads="1"/>
              </p:cNvSpPr>
              <p:nvPr/>
            </p:nvSpPr>
            <p:spPr bwMode="auto">
              <a:xfrm>
                <a:off x="7293951" y="2355516"/>
                <a:ext cx="386947"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f>
                        <m:fPr>
                          <m:ctrlPr>
                            <a:rPr kumimoji="1" lang="en-US" altLang="ja-JP" sz="1800" b="0" i="1" smtClean="0">
                              <a:latin typeface="Cambria Math" panose="02040503050406030204" pitchFamily="18" charset="0"/>
                            </a:rPr>
                          </m:ctrlPr>
                        </m:fPr>
                        <m:num>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num>
                        <m:den>
                          <m:r>
                            <a:rPr kumimoji="1" lang="en-US" altLang="ja-JP" sz="1800" b="0" i="1" smtClean="0">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76" name="Text Box 68">
                <a:extLst>
                  <a:ext uri="{FF2B5EF4-FFF2-40B4-BE49-F238E27FC236}">
                    <a16:creationId xmlns:a16="http://schemas.microsoft.com/office/drawing/2014/main" id="{3F81533C-1867-B0FA-ACDD-97387935FE5F}"/>
                  </a:ext>
                </a:extLst>
              </p:cNvPr>
              <p:cNvSpPr txBox="1">
                <a:spLocks noRot="1" noChangeAspect="1" noMove="1" noResize="1" noEditPoints="1" noAdjustHandles="1" noChangeArrowheads="1" noChangeShapeType="1" noTextEdit="1"/>
              </p:cNvSpPr>
              <p:nvPr/>
            </p:nvSpPr>
            <p:spPr bwMode="auto">
              <a:xfrm>
                <a:off x="7293951" y="2355516"/>
                <a:ext cx="386947" cy="609077"/>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77" name="Line 8">
            <a:extLst>
              <a:ext uri="{FF2B5EF4-FFF2-40B4-BE49-F238E27FC236}">
                <a16:creationId xmlns:a16="http://schemas.microsoft.com/office/drawing/2014/main" id="{BDF760DC-A63B-9911-E1F4-83DFC53D2F47}"/>
              </a:ext>
            </a:extLst>
          </p:cNvPr>
          <p:cNvSpPr>
            <a:spLocks noChangeShapeType="1"/>
          </p:cNvSpPr>
          <p:nvPr/>
        </p:nvSpPr>
        <p:spPr bwMode="auto">
          <a:xfrm flipH="1">
            <a:off x="7100456" y="2365440"/>
            <a:ext cx="861959"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0" name="Text Box 68">
                <a:extLst>
                  <a:ext uri="{FF2B5EF4-FFF2-40B4-BE49-F238E27FC236}">
                    <a16:creationId xmlns:a16="http://schemas.microsoft.com/office/drawing/2014/main" id="{0E5B09E5-9886-E7E0-C580-94063E4FA3FB}"/>
                  </a:ext>
                </a:extLst>
              </p:cNvPr>
              <p:cNvSpPr txBox="1">
                <a:spLocks noChangeArrowheads="1"/>
              </p:cNvSpPr>
              <p:nvPr/>
            </p:nvSpPr>
            <p:spPr bwMode="auto">
              <a:xfrm>
                <a:off x="4212021" y="141331"/>
                <a:ext cx="798698" cy="6090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0000FF"/>
                          </a:solidFill>
                          <a:latin typeface="Cambria Math" panose="02040503050406030204" pitchFamily="18" charset="0"/>
                        </a:rPr>
                        <m:t>+</m:t>
                      </m:r>
                      <m:f>
                        <m:fPr>
                          <m:ctrlPr>
                            <a:rPr kumimoji="1" lang="en-US" altLang="ja-JP" sz="1800" b="0" i="1" smtClean="0">
                              <a:solidFill>
                                <a:srgbClr val="0000FF"/>
                              </a:solidFill>
                              <a:latin typeface="Cambria Math" panose="02040503050406030204" pitchFamily="18" charset="0"/>
                            </a:rPr>
                          </m:ctrlPr>
                        </m:fPr>
                        <m:num>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𝑅</m:t>
                              </m:r>
                            </m:e>
                            <m:sub>
                              <m:r>
                                <m:rPr>
                                  <m:sty m:val="p"/>
                                </m:rPr>
                                <a:rPr kumimoji="1" lang="en-US" altLang="ja-JP" sz="1800" b="0" i="0" smtClean="0">
                                  <a:solidFill>
                                    <a:srgbClr val="0000FF"/>
                                  </a:solidFill>
                                  <a:latin typeface="Cambria Math" panose="02040503050406030204" pitchFamily="18" charset="0"/>
                                </a:rPr>
                                <m:t>L</m:t>
                              </m:r>
                            </m:sub>
                          </m:sSub>
                          <m:sSub>
                            <m:sSubPr>
                              <m:ctrlPr>
                                <a:rPr kumimoji="1" lang="en-US" altLang="ja-JP" sz="1800" b="0" i="1" smtClean="0">
                                  <a:solidFill>
                                    <a:srgbClr val="0000FF"/>
                                  </a:solidFill>
                                  <a:latin typeface="Cambria Math" panose="02040503050406030204" pitchFamily="18" charset="0"/>
                                </a:rPr>
                              </m:ctrlPr>
                            </m:sSubPr>
                            <m:e>
                              <m:r>
                                <a:rPr kumimoji="1" lang="en-US" altLang="ja-JP" sz="1800" b="0" i="1" smtClean="0">
                                  <a:solidFill>
                                    <a:srgbClr val="0000FF"/>
                                  </a:solidFill>
                                  <a:latin typeface="Cambria Math" panose="02040503050406030204" pitchFamily="18" charset="0"/>
                                </a:rPr>
                                <m:t>𝐼</m:t>
                              </m:r>
                            </m:e>
                            <m:sub>
                              <m:r>
                                <m:rPr>
                                  <m:sty m:val="p"/>
                                </m:rPr>
                                <a:rPr kumimoji="1" lang="en-US" altLang="ja-JP" sz="1800" b="0" i="0" smtClean="0">
                                  <a:solidFill>
                                    <a:srgbClr val="0000FF"/>
                                  </a:solidFill>
                                  <a:latin typeface="Cambria Math" panose="02040503050406030204" pitchFamily="18" charset="0"/>
                                </a:rPr>
                                <m:t>C</m:t>
                              </m:r>
                            </m:sub>
                          </m:sSub>
                        </m:num>
                        <m:den>
                          <m:r>
                            <a:rPr kumimoji="1" lang="en-US" altLang="ja-JP" sz="1800" b="0" i="1" smtClean="0">
                              <a:solidFill>
                                <a:srgbClr val="0000FF"/>
                              </a:solidFill>
                              <a:latin typeface="Cambria Math" panose="02040503050406030204" pitchFamily="18" charset="0"/>
                            </a:rPr>
                            <m:t>2</m:t>
                          </m:r>
                        </m:den>
                      </m:f>
                    </m:oMath>
                  </m:oMathPara>
                </a14:m>
                <a:endParaRPr lang="en-US" altLang="ja-JP" sz="1800" baseline="-25000" dirty="0">
                  <a:latin typeface="Times New Roman" pitchFamily="18" charset="0"/>
                </a:endParaRPr>
              </a:p>
            </p:txBody>
          </p:sp>
        </mc:Choice>
        <mc:Fallback xmlns="">
          <p:sp>
            <p:nvSpPr>
              <p:cNvPr id="180" name="Text Box 68">
                <a:extLst>
                  <a:ext uri="{FF2B5EF4-FFF2-40B4-BE49-F238E27FC236}">
                    <a16:creationId xmlns:a16="http://schemas.microsoft.com/office/drawing/2014/main" id="{0E5B09E5-9886-E7E0-C580-94063E4FA3FB}"/>
                  </a:ext>
                </a:extLst>
              </p:cNvPr>
              <p:cNvSpPr txBox="1">
                <a:spLocks noRot="1" noChangeAspect="1" noMove="1" noResize="1" noEditPoints="1" noAdjustHandles="1" noChangeArrowheads="1" noChangeShapeType="1" noTextEdit="1"/>
              </p:cNvSpPr>
              <p:nvPr/>
            </p:nvSpPr>
            <p:spPr bwMode="auto">
              <a:xfrm>
                <a:off x="4212021" y="141331"/>
                <a:ext cx="798698" cy="609077"/>
              </a:xfrm>
              <a:prstGeom prst="rect">
                <a:avLst/>
              </a:prstGeom>
              <a:blipFill>
                <a:blip r:embed="rId3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1" name="正方形/長方形 180">
            <a:extLst>
              <a:ext uri="{FF2B5EF4-FFF2-40B4-BE49-F238E27FC236}">
                <a16:creationId xmlns:a16="http://schemas.microsoft.com/office/drawing/2014/main" id="{18207ED0-0A39-5E8F-8F3E-0A5E8B7E1C74}"/>
              </a:ext>
            </a:extLst>
          </p:cNvPr>
          <p:cNvSpPr/>
          <p:nvPr/>
        </p:nvSpPr>
        <p:spPr>
          <a:xfrm>
            <a:off x="9291538" y="892931"/>
            <a:ext cx="1506664" cy="100986"/>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正方形/長方形 183">
            <a:extLst>
              <a:ext uri="{FF2B5EF4-FFF2-40B4-BE49-F238E27FC236}">
                <a16:creationId xmlns:a16="http://schemas.microsoft.com/office/drawing/2014/main" id="{9905B0EA-1262-6708-4A51-23E8AD7C3019}"/>
              </a:ext>
            </a:extLst>
          </p:cNvPr>
          <p:cNvSpPr/>
          <p:nvPr/>
        </p:nvSpPr>
        <p:spPr>
          <a:xfrm>
            <a:off x="9291538" y="1000120"/>
            <a:ext cx="1506664" cy="100986"/>
          </a:xfrm>
          <a:prstGeom prst="rect">
            <a:avLst/>
          </a:prstGeom>
          <a:pattFill prst="ltUpDiag">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a:extLst>
              <a:ext uri="{FF2B5EF4-FFF2-40B4-BE49-F238E27FC236}">
                <a16:creationId xmlns:a16="http://schemas.microsoft.com/office/drawing/2014/main" id="{1738528F-7CA8-0388-E883-56A9DD6D6B74}"/>
              </a:ext>
            </a:extLst>
          </p:cNvPr>
          <p:cNvSpPr/>
          <p:nvPr/>
        </p:nvSpPr>
        <p:spPr>
          <a:xfrm>
            <a:off x="8497373" y="1095878"/>
            <a:ext cx="3041986" cy="3323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F5CA71BA-9824-449E-9239-D7E9FAA0E78E}"/>
              </a:ext>
            </a:extLst>
          </p:cNvPr>
          <p:cNvGrpSpPr/>
          <p:nvPr/>
        </p:nvGrpSpPr>
        <p:grpSpPr>
          <a:xfrm rot="5400000">
            <a:off x="9787187" y="-148251"/>
            <a:ext cx="591988" cy="643467"/>
            <a:chOff x="5448103" y="1097604"/>
            <a:chExt cx="591988" cy="643467"/>
          </a:xfrm>
        </p:grpSpPr>
        <p:sp>
          <p:nvSpPr>
            <p:cNvPr id="186" name="正方形/長方形 185">
              <a:extLst>
                <a:ext uri="{FF2B5EF4-FFF2-40B4-BE49-F238E27FC236}">
                  <a16:creationId xmlns:a16="http://schemas.microsoft.com/office/drawing/2014/main" id="{5C10F7B9-E8CF-6A7E-678D-2772EBE6AC0B}"/>
                </a:ext>
              </a:extLst>
            </p:cNvPr>
            <p:cNvSpPr/>
            <p:nvPr/>
          </p:nvSpPr>
          <p:spPr>
            <a:xfrm>
              <a:off x="5859469" y="109760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7" name="Text Box 25">
                  <a:extLst>
                    <a:ext uri="{FF2B5EF4-FFF2-40B4-BE49-F238E27FC236}">
                      <a16:creationId xmlns:a16="http://schemas.microsoft.com/office/drawing/2014/main" id="{5351D2CF-C2DD-96C8-4E9E-167A69BCC59B}"/>
                    </a:ext>
                  </a:extLst>
                </p:cNvPr>
                <p:cNvSpPr txBox="1">
                  <a:spLocks noChangeArrowheads="1"/>
                </p:cNvSpPr>
                <p:nvPr/>
              </p:nvSpPr>
              <p:spPr bwMode="auto">
                <a:xfrm>
                  <a:off x="5448103" y="1210565"/>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7" name="Text Box 25">
                  <a:extLst>
                    <a:ext uri="{FF2B5EF4-FFF2-40B4-BE49-F238E27FC236}">
                      <a16:creationId xmlns:a16="http://schemas.microsoft.com/office/drawing/2014/main" id="{5351D2CF-C2DD-96C8-4E9E-167A69BCC59B}"/>
                    </a:ext>
                  </a:extLst>
                </p:cNvPr>
                <p:cNvSpPr txBox="1">
                  <a:spLocks noRot="1" noChangeAspect="1" noMove="1" noResize="1" noEditPoints="1" noAdjustHandles="1" noChangeArrowheads="1" noChangeShapeType="1" noTextEdit="1"/>
                </p:cNvSpPr>
                <p:nvPr/>
              </p:nvSpPr>
              <p:spPr bwMode="auto">
                <a:xfrm>
                  <a:off x="5448103" y="1210565"/>
                  <a:ext cx="430854" cy="362984"/>
                </a:xfrm>
                <a:prstGeom prst="rect">
                  <a:avLst/>
                </a:prstGeom>
                <a:blipFill>
                  <a:blip r:embed="rId32"/>
                  <a:stretch>
                    <a:fillRect l="-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89" name="Text Box 25">
                <a:extLst>
                  <a:ext uri="{FF2B5EF4-FFF2-40B4-BE49-F238E27FC236}">
                    <a16:creationId xmlns:a16="http://schemas.microsoft.com/office/drawing/2014/main" id="{24BD0F60-7B38-718C-A12B-B95312F27358}"/>
                  </a:ext>
                </a:extLst>
              </p:cNvPr>
              <p:cNvSpPr txBox="1">
                <a:spLocks noChangeArrowheads="1"/>
              </p:cNvSpPr>
              <p:nvPr/>
            </p:nvSpPr>
            <p:spPr bwMode="auto">
              <a:xfrm>
                <a:off x="10381472" y="68198"/>
                <a:ext cx="2205253" cy="886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r>
                        <a:rPr lang="en-US" altLang="ja-JP" sz="1800" b="0" i="1" smtClean="0">
                          <a:latin typeface="Cambria Math" panose="02040503050406030204" pitchFamily="18" charset="0"/>
                        </a:rPr>
                        <m:t>=1 </m:t>
                      </m:r>
                      <m:r>
                        <m:rPr>
                          <m:sty m:val="p"/>
                        </m:rPr>
                        <a:rPr lang="en-US" altLang="ja-JP" sz="1800" b="0" i="0" smtClean="0">
                          <a:latin typeface="Cambria Math" panose="02040503050406030204" pitchFamily="18" charset="0"/>
                        </a:rPr>
                        <m:t>V</m:t>
                      </m:r>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num>
                        <m:den>
                          <m:r>
                            <a:rPr lang="en-US" altLang="ja-JP" sz="1800" i="1">
                              <a:latin typeface="Cambria Math" panose="02040503050406030204" pitchFamily="18" charset="0"/>
                            </a:rPr>
                            <m:t>2</m:t>
                          </m:r>
                        </m:den>
                      </m:f>
                    </m:oMath>
                  </m:oMathPara>
                </a14:m>
                <a:endParaRPr lang="en-US" altLang="ja-JP" sz="1800" baseline="-25000" dirty="0">
                  <a:latin typeface="Times New Roman" pitchFamily="18" charset="0"/>
                </a:endParaRPr>
              </a:p>
              <a:p>
                <a:pPr eaLnBrk="1" hangingPunct="1">
                  <a:spcBef>
                    <a:spcPct val="50000"/>
                  </a:spcBef>
                  <a:buClrTx/>
                  <a:buSzTx/>
                  <a:buFontTx/>
                  <a:buNone/>
                </a:pPr>
                <a:endParaRPr lang="en-US" altLang="ja-JP" sz="1800" baseline="-25000" dirty="0">
                  <a:latin typeface="Times New Roman" pitchFamily="18" charset="0"/>
                </a:endParaRPr>
              </a:p>
            </p:txBody>
          </p:sp>
        </mc:Choice>
        <mc:Fallback xmlns="">
          <p:sp>
            <p:nvSpPr>
              <p:cNvPr id="189" name="Text Box 25">
                <a:extLst>
                  <a:ext uri="{FF2B5EF4-FFF2-40B4-BE49-F238E27FC236}">
                    <a16:creationId xmlns:a16="http://schemas.microsoft.com/office/drawing/2014/main" id="{24BD0F60-7B38-718C-A12B-B95312F27358}"/>
                  </a:ext>
                </a:extLst>
              </p:cNvPr>
              <p:cNvSpPr txBox="1">
                <a:spLocks noRot="1" noChangeAspect="1" noMove="1" noResize="1" noEditPoints="1" noAdjustHandles="1" noChangeArrowheads="1" noChangeShapeType="1" noTextEdit="1"/>
              </p:cNvSpPr>
              <p:nvPr/>
            </p:nvSpPr>
            <p:spPr bwMode="auto">
              <a:xfrm>
                <a:off x="10381472" y="68198"/>
                <a:ext cx="2205253" cy="886076"/>
              </a:xfrm>
              <a:prstGeom prst="rect">
                <a:avLst/>
              </a:prstGeom>
              <a:blipFill>
                <a:blip r:embed="rId3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93" name="直線コネクタ 192">
            <a:extLst>
              <a:ext uri="{FF2B5EF4-FFF2-40B4-BE49-F238E27FC236}">
                <a16:creationId xmlns:a16="http://schemas.microsoft.com/office/drawing/2014/main" id="{A2822EAC-0517-D72E-522E-C051348E8268}"/>
              </a:ext>
            </a:extLst>
          </p:cNvPr>
          <p:cNvCxnSpPr/>
          <p:nvPr/>
        </p:nvCxnSpPr>
        <p:spPr>
          <a:xfrm>
            <a:off x="10789552" y="629829"/>
            <a:ext cx="0" cy="2561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4" name="Text Box 25">
                <a:extLst>
                  <a:ext uri="{FF2B5EF4-FFF2-40B4-BE49-F238E27FC236}">
                    <a16:creationId xmlns:a16="http://schemas.microsoft.com/office/drawing/2014/main" id="{2BE15AB7-86E0-3823-C326-E42BA3C9E261}"/>
                  </a:ext>
                </a:extLst>
              </p:cNvPr>
              <p:cNvSpPr txBox="1">
                <a:spLocks noChangeArrowheads="1"/>
              </p:cNvSpPr>
              <p:nvPr/>
            </p:nvSpPr>
            <p:spPr bwMode="auto">
              <a:xfrm>
                <a:off x="11417813" y="1065232"/>
                <a:ext cx="82449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None/>
                </a:pPr>
                <a14:m>
                  <m:oMathPara xmlns:m="http://schemas.openxmlformats.org/officeDocument/2006/math">
                    <m:oMathParaPr>
                      <m:jc m:val="center"/>
                    </m:oMathParaPr>
                    <m:oMath xmlns:m="http://schemas.openxmlformats.org/officeDocument/2006/math">
                      <m:r>
                        <a:rPr kumimoji="1" lang="en-US" altLang="ja-JP" sz="1800" b="0" i="1" smtClean="0">
                          <a:latin typeface="Cambria Math" panose="02040503050406030204" pitchFamily="18" charset="0"/>
                        </a:rPr>
                        <m:t>0</m:t>
                      </m:r>
                      <m:r>
                        <a:rPr lang="en-US" altLang="ja-JP" sz="1800" b="0" i="1" smtClean="0">
                          <a:latin typeface="Cambria Math" panose="02040503050406030204" pitchFamily="18" charset="0"/>
                        </a:rPr>
                        <m:t> </m:t>
                      </m:r>
                      <m:r>
                        <m:rPr>
                          <m:sty m:val="p"/>
                        </m:rPr>
                        <a:rPr lang="en-US" altLang="ja-JP" sz="1800" b="0" i="0" smtClean="0">
                          <a:latin typeface="Cambria Math" panose="02040503050406030204" pitchFamily="18" charset="0"/>
                        </a:rPr>
                        <m:t>V</m:t>
                      </m:r>
                    </m:oMath>
                  </m:oMathPara>
                </a14:m>
                <a:endParaRPr lang="en-US" altLang="ja-JP" sz="1800" baseline="-25000" dirty="0">
                  <a:latin typeface="Times New Roman" pitchFamily="18" charset="0"/>
                </a:endParaRPr>
              </a:p>
            </p:txBody>
          </p:sp>
        </mc:Choice>
        <mc:Fallback xmlns="">
          <p:sp>
            <p:nvSpPr>
              <p:cNvPr id="194" name="Text Box 25">
                <a:extLst>
                  <a:ext uri="{FF2B5EF4-FFF2-40B4-BE49-F238E27FC236}">
                    <a16:creationId xmlns:a16="http://schemas.microsoft.com/office/drawing/2014/main" id="{2BE15AB7-86E0-3823-C326-E42BA3C9E261}"/>
                  </a:ext>
                </a:extLst>
              </p:cNvPr>
              <p:cNvSpPr txBox="1">
                <a:spLocks noRot="1" noChangeAspect="1" noMove="1" noResize="1" noEditPoints="1" noAdjustHandles="1" noChangeArrowheads="1" noChangeShapeType="1" noTextEdit="1"/>
              </p:cNvSpPr>
              <p:nvPr/>
            </p:nvSpPr>
            <p:spPr bwMode="auto">
              <a:xfrm>
                <a:off x="11417813" y="1065232"/>
                <a:ext cx="824495" cy="362984"/>
              </a:xfrm>
              <a:prstGeom prst="rect">
                <a:avLst/>
              </a:prstGeom>
              <a:blipFill>
                <a:blip r:embed="rId3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95" name="グループ化 194">
            <a:extLst>
              <a:ext uri="{FF2B5EF4-FFF2-40B4-BE49-F238E27FC236}">
                <a16:creationId xmlns:a16="http://schemas.microsoft.com/office/drawing/2014/main" id="{98A2DE12-A43E-9D69-66C2-056B9BF14349}"/>
              </a:ext>
            </a:extLst>
          </p:cNvPr>
          <p:cNvGrpSpPr/>
          <p:nvPr/>
        </p:nvGrpSpPr>
        <p:grpSpPr>
          <a:xfrm rot="16200000">
            <a:off x="9139206" y="703755"/>
            <a:ext cx="329624" cy="117721"/>
            <a:chOff x="3423514" y="2394975"/>
            <a:chExt cx="329624" cy="117721"/>
          </a:xfrm>
        </p:grpSpPr>
        <p:sp>
          <p:nvSpPr>
            <p:cNvPr id="196" name="Line 11">
              <a:extLst>
                <a:ext uri="{FF2B5EF4-FFF2-40B4-BE49-F238E27FC236}">
                  <a16:creationId xmlns:a16="http://schemas.microsoft.com/office/drawing/2014/main" id="{A8C0F204-D524-4C43-D4C2-382EB9AF6BC0}"/>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7" name="楕円 196">
              <a:extLst>
                <a:ext uri="{FF2B5EF4-FFF2-40B4-BE49-F238E27FC236}">
                  <a16:creationId xmlns:a16="http://schemas.microsoft.com/office/drawing/2014/main" id="{C337F383-3AD5-F905-B832-5E23BCDC652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楕円 197">
              <a:extLst>
                <a:ext uri="{FF2B5EF4-FFF2-40B4-BE49-F238E27FC236}">
                  <a16:creationId xmlns:a16="http://schemas.microsoft.com/office/drawing/2014/main" id="{EC78D3B8-2251-2AF9-21E2-6CDFFAA62CEC}"/>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9" name="円弧 198">
            <a:extLst>
              <a:ext uri="{FF2B5EF4-FFF2-40B4-BE49-F238E27FC236}">
                <a16:creationId xmlns:a16="http://schemas.microsoft.com/office/drawing/2014/main" id="{31DBBF42-8D27-B5E5-FF69-836D086B64EB}"/>
              </a:ext>
            </a:extLst>
          </p:cNvPr>
          <p:cNvSpPr/>
          <p:nvPr/>
        </p:nvSpPr>
        <p:spPr>
          <a:xfrm rot="16200000">
            <a:off x="5338017" y="205918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a:extLst>
              <a:ext uri="{FF2B5EF4-FFF2-40B4-BE49-F238E27FC236}">
                <a16:creationId xmlns:a16="http://schemas.microsoft.com/office/drawing/2014/main" id="{E804FCF7-2C5D-D8F6-A769-6C41D817ABD9}"/>
              </a:ext>
            </a:extLst>
          </p:cNvPr>
          <p:cNvCxnSpPr>
            <a:cxnSpLocks/>
          </p:cNvCxnSpPr>
          <p:nvPr/>
        </p:nvCxnSpPr>
        <p:spPr>
          <a:xfrm flipH="1">
            <a:off x="5640179" y="2213911"/>
            <a:ext cx="3128957" cy="0"/>
          </a:xfrm>
          <a:prstGeom prst="line">
            <a:avLst/>
          </a:prstGeom>
          <a:ln w="19050"/>
        </p:spPr>
        <p:style>
          <a:lnRef idx="1">
            <a:schemeClr val="dk1"/>
          </a:lnRef>
          <a:fillRef idx="0">
            <a:schemeClr val="dk1"/>
          </a:fillRef>
          <a:effectRef idx="0">
            <a:schemeClr val="dk1"/>
          </a:effectRef>
          <a:fontRef idx="minor">
            <a:schemeClr val="tx1"/>
          </a:fontRef>
        </p:style>
      </p:cxnSp>
      <p:sp>
        <p:nvSpPr>
          <p:cNvPr id="203" name="円弧 202">
            <a:extLst>
              <a:ext uri="{FF2B5EF4-FFF2-40B4-BE49-F238E27FC236}">
                <a16:creationId xmlns:a16="http://schemas.microsoft.com/office/drawing/2014/main" id="{05CF3574-6DA8-1D1F-20EA-535987A82071}"/>
              </a:ext>
            </a:extLst>
          </p:cNvPr>
          <p:cNvSpPr/>
          <p:nvPr/>
        </p:nvSpPr>
        <p:spPr>
          <a:xfrm rot="16200000" flipV="1">
            <a:off x="5353850" y="205677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4" name="Text Box 68">
                <a:extLst>
                  <a:ext uri="{FF2B5EF4-FFF2-40B4-BE49-F238E27FC236}">
                    <a16:creationId xmlns:a16="http://schemas.microsoft.com/office/drawing/2014/main" id="{6BB9213A-CB97-EB8B-2B46-6D372B8007C8}"/>
                  </a:ext>
                </a:extLst>
              </p:cNvPr>
              <p:cNvSpPr txBox="1">
                <a:spLocks noChangeArrowheads="1"/>
              </p:cNvSpPr>
              <p:nvPr/>
            </p:nvSpPr>
            <p:spPr bwMode="auto">
              <a:xfrm>
                <a:off x="5707661" y="-14019"/>
                <a:ext cx="3447979" cy="110658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d>
                        <m:dPr>
                          <m:ctrlPr>
                            <a:rPr kumimoji="1" lang="en-US" altLang="ja-JP" sz="1800" b="0" i="1" smtClean="0">
                              <a:latin typeface="Cambria Math" panose="02040503050406030204" pitchFamily="18" charset="0"/>
                            </a:rPr>
                          </m:ctrlPr>
                        </m:dPr>
                        <m:e>
                          <m:r>
                            <a:rPr lang="ja-JP" altLang="en-US" sz="1800" i="1">
                              <a:latin typeface="Cambria Math" panose="02040503050406030204" pitchFamily="18" charset="0"/>
                            </a:rPr>
                            <m:t>増加電圧</m:t>
                          </m:r>
                          <m:r>
                            <a:rPr lang="ja-JP" altLang="en-US" sz="1800" i="1" smtClean="0">
                              <a:latin typeface="Cambria Math" panose="02040503050406030204" pitchFamily="18" charset="0"/>
                            </a:rPr>
                            <m:t>は</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2−1</m:t>
                              </m:r>
                            </m:e>
                          </m:d>
                          <m:r>
                            <a:rPr lang="en-US" altLang="ja-JP" sz="1800" i="1">
                              <a:latin typeface="Cambria Math" panose="02040503050406030204" pitchFamily="18" charset="0"/>
                            </a:rPr>
                            <m:t>=0.5×400 </m:t>
                          </m:r>
                          <m:r>
                            <m:rPr>
                              <m:sty m:val="p"/>
                            </m:rPr>
                            <a:rPr lang="en-US" altLang="ja-JP" sz="1800">
                              <a:latin typeface="Cambria Math" panose="02040503050406030204" pitchFamily="18" charset="0"/>
                            </a:rPr>
                            <m:t>Ω</m:t>
                          </m:r>
                          <m:r>
                            <a:rPr lang="en-US" altLang="ja-JP" sz="1800" i="1">
                              <a:latin typeface="Cambria Math" panose="02040503050406030204" pitchFamily="18" charset="0"/>
                            </a:rPr>
                            <m:t>×500 </m:t>
                          </m:r>
                          <m:r>
                            <m:rPr>
                              <m:sty m:val="p"/>
                            </m:rPr>
                            <a:rPr lang="en-US" altLang="ja-JP" sz="1800">
                              <a:latin typeface="Cambria Math" panose="02040503050406030204" pitchFamily="18" charset="0"/>
                            </a:rPr>
                            <m:t>μA</m:t>
                          </m:r>
                          <m:r>
                            <a:rPr lang="en-US" altLang="ja-JP" sz="1800" i="1">
                              <a:latin typeface="Cambria Math" panose="02040503050406030204" pitchFamily="18" charset="0"/>
                            </a:rPr>
                            <m:t>=0.1 </m:t>
                          </m:r>
                          <m:r>
                            <m:rPr>
                              <m:sty m:val="p"/>
                            </m:rPr>
                            <a:rPr lang="en-US" altLang="ja-JP" sz="1800">
                              <a:latin typeface="Cambria Math" panose="02040503050406030204" pitchFamily="18" charset="0"/>
                            </a:rPr>
                            <m:t>V</m:t>
                          </m:r>
                        </m:e>
                      </m:d>
                    </m:oMath>
                  </m:oMathPara>
                </a14:m>
                <a:endParaRPr lang="en-US" altLang="ja-JP" sz="1800" baseline="-25000" dirty="0">
                  <a:latin typeface="Times New Roman" pitchFamily="18" charset="0"/>
                </a:endParaRPr>
              </a:p>
            </p:txBody>
          </p:sp>
        </mc:Choice>
        <mc:Fallback xmlns="">
          <p:sp>
            <p:nvSpPr>
              <p:cNvPr id="204" name="Text Box 68">
                <a:extLst>
                  <a:ext uri="{FF2B5EF4-FFF2-40B4-BE49-F238E27FC236}">
                    <a16:creationId xmlns:a16="http://schemas.microsoft.com/office/drawing/2014/main" id="{6BB9213A-CB97-EB8B-2B46-6D372B8007C8}"/>
                  </a:ext>
                </a:extLst>
              </p:cNvPr>
              <p:cNvSpPr txBox="1">
                <a:spLocks noRot="1" noChangeAspect="1" noMove="1" noResize="1" noEditPoints="1" noAdjustHandles="1" noChangeArrowheads="1" noChangeShapeType="1" noTextEdit="1"/>
              </p:cNvSpPr>
              <p:nvPr/>
            </p:nvSpPr>
            <p:spPr bwMode="auto">
              <a:xfrm>
                <a:off x="5707661" y="-14019"/>
                <a:ext cx="3447979" cy="1106585"/>
              </a:xfrm>
              <a:prstGeom prst="rect">
                <a:avLst/>
              </a:prstGeom>
              <a:blipFill>
                <a:blip r:embed="rId3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3" name="Text Box 25">
            <a:extLst>
              <a:ext uri="{FF2B5EF4-FFF2-40B4-BE49-F238E27FC236}">
                <a16:creationId xmlns:a16="http://schemas.microsoft.com/office/drawing/2014/main" id="{9A9BF2A0-E7B2-74FC-0D82-604CF18CB005}"/>
              </a:ext>
            </a:extLst>
          </p:cNvPr>
          <p:cNvSpPr txBox="1">
            <a:spLocks noChangeArrowheads="1"/>
          </p:cNvSpPr>
          <p:nvPr/>
        </p:nvSpPr>
        <p:spPr bwMode="auto">
          <a:xfrm>
            <a:off x="6158434" y="959591"/>
            <a:ext cx="5770722"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ts val="600"/>
              </a:spcBef>
              <a:buClrTx/>
              <a:buSzTx/>
              <a:buFontTx/>
              <a:buNone/>
            </a:pPr>
            <a:r>
              <a:rPr lang="ja-JP" altLang="en-US" sz="2400" dirty="0">
                <a:solidFill>
                  <a:srgbClr val="0000FF"/>
                </a:solidFill>
              </a:rPr>
              <a:t>耐圧が問題か？</a:t>
            </a:r>
            <a:endParaRPr lang="en-US" altLang="ja-JP" sz="2400" dirty="0">
              <a:solidFill>
                <a:srgbClr val="0000FF"/>
              </a:solidFill>
            </a:endParaRPr>
          </a:p>
          <a:p>
            <a:pPr eaLnBrk="1" hangingPunct="1">
              <a:spcBef>
                <a:spcPts val="600"/>
              </a:spcBef>
              <a:buClrTx/>
              <a:buSzTx/>
              <a:buFontTx/>
              <a:buNone/>
            </a:pPr>
            <a:r>
              <a:rPr lang="ja-JP" altLang="en-US" sz="2400" dirty="0">
                <a:solidFill>
                  <a:srgbClr val="0000FF"/>
                </a:solidFill>
              </a:rPr>
              <a:t>ソースフォロワを搭載するには</a:t>
            </a:r>
            <a:r>
              <a:rPr lang="en-US" altLang="ja-JP" sz="2400" dirty="0">
                <a:solidFill>
                  <a:srgbClr val="0000FF"/>
                </a:solidFill>
              </a:rPr>
              <a:t>1.0V</a:t>
            </a:r>
            <a:r>
              <a:rPr lang="ja-JP" altLang="en-US" sz="2400" dirty="0">
                <a:solidFill>
                  <a:srgbClr val="0000FF"/>
                </a:solidFill>
              </a:rPr>
              <a:t>も必要</a:t>
            </a:r>
          </a:p>
        </p:txBody>
      </p:sp>
    </p:spTree>
    <p:extLst>
      <p:ext uri="{BB962C8B-B14F-4D97-AF65-F5344CB8AC3E}">
        <p14:creationId xmlns:p14="http://schemas.microsoft.com/office/powerpoint/2010/main" val="248617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F73FF56C-9856-9FFB-AF8D-71D64EA70E02}"/>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スライド番号プレースホルダー 4">
            <a:extLst>
              <a:ext uri="{FF2B5EF4-FFF2-40B4-BE49-F238E27FC236}">
                <a16:creationId xmlns:a16="http://schemas.microsoft.com/office/drawing/2014/main" id="{9F8BB30E-498C-40FE-3A14-A23653701886}"/>
              </a:ext>
            </a:extLst>
          </p:cNvPr>
          <p:cNvSpPr>
            <a:spLocks noGrp="1"/>
          </p:cNvSpPr>
          <p:nvPr>
            <p:ph type="sldNum" sz="quarter" idx="12"/>
          </p:nvPr>
        </p:nvSpPr>
        <p:spPr/>
        <p:txBody>
          <a:bodyPr/>
          <a:lstStyle/>
          <a:p>
            <a:fld id="{2D88E4F2-ABEE-4A28-BE32-C265C5F9B56B}" type="slidenum">
              <a:rPr kumimoji="1" lang="ja-JP" altLang="en-US" smtClean="0"/>
              <a:t>14</a:t>
            </a:fld>
            <a:endParaRPr kumimoji="1" lang="ja-JP" altLang="en-US"/>
          </a:p>
        </p:txBody>
      </p:sp>
      <p:sp>
        <p:nvSpPr>
          <p:cNvPr id="6" name="Line 9">
            <a:extLst>
              <a:ext uri="{FF2B5EF4-FFF2-40B4-BE49-F238E27FC236}">
                <a16:creationId xmlns:a16="http://schemas.microsoft.com/office/drawing/2014/main" id="{46498E5D-0273-4ED1-7A8E-5CB776EFC231}"/>
              </a:ext>
            </a:extLst>
          </p:cNvPr>
          <p:cNvSpPr>
            <a:spLocks noChangeShapeType="1"/>
          </p:cNvSpPr>
          <p:nvPr/>
        </p:nvSpPr>
        <p:spPr bwMode="auto">
          <a:xfrm flipH="1">
            <a:off x="3461814" y="4680848"/>
            <a:ext cx="0" cy="3668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 name="グループ化 6">
            <a:extLst>
              <a:ext uri="{FF2B5EF4-FFF2-40B4-BE49-F238E27FC236}">
                <a16:creationId xmlns:a16="http://schemas.microsoft.com/office/drawing/2014/main" id="{93CD3F01-FF5D-DC64-D0F1-27C766157989}"/>
              </a:ext>
            </a:extLst>
          </p:cNvPr>
          <p:cNvGrpSpPr/>
          <p:nvPr/>
        </p:nvGrpSpPr>
        <p:grpSpPr>
          <a:xfrm>
            <a:off x="3314075" y="5036104"/>
            <a:ext cx="294496" cy="180623"/>
            <a:chOff x="4556025" y="4219219"/>
            <a:chExt cx="294496" cy="180623"/>
          </a:xfrm>
        </p:grpSpPr>
        <p:cxnSp>
          <p:nvCxnSpPr>
            <p:cNvPr id="8" name="直線コネクタ 7">
              <a:extLst>
                <a:ext uri="{FF2B5EF4-FFF2-40B4-BE49-F238E27FC236}">
                  <a16:creationId xmlns:a16="http://schemas.microsoft.com/office/drawing/2014/main" id="{93EF09D2-86B5-8888-E364-E04AC91E9254}"/>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0C4B9AD0-A322-B3E9-8D2B-C16EDE51CB77}"/>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68A0D4A2-9C40-C08A-1DD0-B9D5AC9AA347}"/>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02CA277E-6065-7E1C-3B0E-C2B3D0C18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12" name="楕円 11">
            <a:extLst>
              <a:ext uri="{FF2B5EF4-FFF2-40B4-BE49-F238E27FC236}">
                <a16:creationId xmlns:a16="http://schemas.microsoft.com/office/drawing/2014/main" id="{33183671-493E-7317-1C45-4BFC7573FAAA}"/>
              </a:ext>
            </a:extLst>
          </p:cNvPr>
          <p:cNvSpPr/>
          <p:nvPr/>
        </p:nvSpPr>
        <p:spPr>
          <a:xfrm>
            <a:off x="3408963" y="386075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7A938F55-8FC4-CC63-F11F-401CFC7592FC}"/>
              </a:ext>
            </a:extLst>
          </p:cNvPr>
          <p:cNvGrpSpPr/>
          <p:nvPr/>
        </p:nvGrpSpPr>
        <p:grpSpPr>
          <a:xfrm>
            <a:off x="3038560" y="4256307"/>
            <a:ext cx="424815" cy="424543"/>
            <a:chOff x="5691748" y="3047070"/>
            <a:chExt cx="424815" cy="424543"/>
          </a:xfrm>
        </p:grpSpPr>
        <p:sp>
          <p:nvSpPr>
            <p:cNvPr id="14" name="Line 6">
              <a:extLst>
                <a:ext uri="{FF2B5EF4-FFF2-40B4-BE49-F238E27FC236}">
                  <a16:creationId xmlns:a16="http://schemas.microsoft.com/office/drawing/2014/main" id="{BF6EDDD4-53F7-9456-8091-5116145FA3C5}"/>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 name="Line 7">
              <a:extLst>
                <a:ext uri="{FF2B5EF4-FFF2-40B4-BE49-F238E27FC236}">
                  <a16:creationId xmlns:a16="http://schemas.microsoft.com/office/drawing/2014/main" id="{A06CCE5D-9DEE-4C7B-FB4E-0AB38075C9E6}"/>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 name="Line 8">
              <a:extLst>
                <a:ext uri="{FF2B5EF4-FFF2-40B4-BE49-F238E27FC236}">
                  <a16:creationId xmlns:a16="http://schemas.microsoft.com/office/drawing/2014/main" id="{429564ED-C3C8-22BA-B8B9-7BAF5BA5D3AE}"/>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10">
              <a:extLst>
                <a:ext uri="{FF2B5EF4-FFF2-40B4-BE49-F238E27FC236}">
                  <a16:creationId xmlns:a16="http://schemas.microsoft.com/office/drawing/2014/main" id="{52EADF26-4132-C04A-15BF-DBEE6864B97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8" name="Line 9">
            <a:extLst>
              <a:ext uri="{FF2B5EF4-FFF2-40B4-BE49-F238E27FC236}">
                <a16:creationId xmlns:a16="http://schemas.microsoft.com/office/drawing/2014/main" id="{13B25424-2574-61B0-194A-CBA190A7DDD3}"/>
              </a:ext>
            </a:extLst>
          </p:cNvPr>
          <p:cNvSpPr>
            <a:spLocks noChangeShapeType="1"/>
          </p:cNvSpPr>
          <p:nvPr/>
        </p:nvSpPr>
        <p:spPr bwMode="auto">
          <a:xfrm flipH="1">
            <a:off x="3455572" y="3928474"/>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9">
            <a:extLst>
              <a:ext uri="{FF2B5EF4-FFF2-40B4-BE49-F238E27FC236}">
                <a16:creationId xmlns:a16="http://schemas.microsoft.com/office/drawing/2014/main" id="{D8C5393A-338F-761F-E5CE-D39CF9EF94D1}"/>
              </a:ext>
            </a:extLst>
          </p:cNvPr>
          <p:cNvSpPr>
            <a:spLocks noChangeShapeType="1"/>
          </p:cNvSpPr>
          <p:nvPr/>
        </p:nvSpPr>
        <p:spPr bwMode="auto">
          <a:xfrm flipH="1">
            <a:off x="2560053" y="4803889"/>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0" name="グループ化 19">
            <a:extLst>
              <a:ext uri="{FF2B5EF4-FFF2-40B4-BE49-F238E27FC236}">
                <a16:creationId xmlns:a16="http://schemas.microsoft.com/office/drawing/2014/main" id="{901B90F7-E563-5C97-D664-0B901DE18444}"/>
              </a:ext>
            </a:extLst>
          </p:cNvPr>
          <p:cNvGrpSpPr/>
          <p:nvPr/>
        </p:nvGrpSpPr>
        <p:grpSpPr>
          <a:xfrm>
            <a:off x="2412314" y="5047678"/>
            <a:ext cx="294496" cy="180623"/>
            <a:chOff x="4556025" y="4219219"/>
            <a:chExt cx="294496" cy="180623"/>
          </a:xfrm>
        </p:grpSpPr>
        <p:cxnSp>
          <p:nvCxnSpPr>
            <p:cNvPr id="21" name="直線コネクタ 20">
              <a:extLst>
                <a:ext uri="{FF2B5EF4-FFF2-40B4-BE49-F238E27FC236}">
                  <a16:creationId xmlns:a16="http://schemas.microsoft.com/office/drawing/2014/main" id="{5C7BEE0A-7DD8-0890-49C0-33DE307D8CD0}"/>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00808C70-1487-6805-097B-C295003C21F4}"/>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A447CDE-8707-1724-9ECD-3B84B1951BED}"/>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A4F88202-AB50-A437-2C29-EDEF56C96F69}"/>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5" name="Line 11">
            <a:extLst>
              <a:ext uri="{FF2B5EF4-FFF2-40B4-BE49-F238E27FC236}">
                <a16:creationId xmlns:a16="http://schemas.microsoft.com/office/drawing/2014/main" id="{98BA903B-B903-251F-BB96-3EF54E563713}"/>
              </a:ext>
            </a:extLst>
          </p:cNvPr>
          <p:cNvSpPr>
            <a:spLocks noChangeShapeType="1"/>
          </p:cNvSpPr>
          <p:nvPr/>
        </p:nvSpPr>
        <p:spPr bwMode="auto">
          <a:xfrm>
            <a:off x="2560053" y="447750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 name="Line 9">
            <a:extLst>
              <a:ext uri="{FF2B5EF4-FFF2-40B4-BE49-F238E27FC236}">
                <a16:creationId xmlns:a16="http://schemas.microsoft.com/office/drawing/2014/main" id="{8A733E4A-74BE-5692-3CE0-4F2B02955EEC}"/>
              </a:ext>
            </a:extLst>
          </p:cNvPr>
          <p:cNvSpPr>
            <a:spLocks noChangeShapeType="1"/>
          </p:cNvSpPr>
          <p:nvPr/>
        </p:nvSpPr>
        <p:spPr bwMode="auto">
          <a:xfrm flipH="1">
            <a:off x="2560735" y="4477507"/>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Line 9">
            <a:extLst>
              <a:ext uri="{FF2B5EF4-FFF2-40B4-BE49-F238E27FC236}">
                <a16:creationId xmlns:a16="http://schemas.microsoft.com/office/drawing/2014/main" id="{F95137B5-7932-2947-2BFC-071BDC4C1E4F}"/>
              </a:ext>
            </a:extLst>
          </p:cNvPr>
          <p:cNvSpPr>
            <a:spLocks noChangeShapeType="1"/>
          </p:cNvSpPr>
          <p:nvPr/>
        </p:nvSpPr>
        <p:spPr bwMode="auto">
          <a:xfrm rot="16200000" flipH="1">
            <a:off x="2569582" y="4427664"/>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Line 9">
            <a:extLst>
              <a:ext uri="{FF2B5EF4-FFF2-40B4-BE49-F238E27FC236}">
                <a16:creationId xmlns:a16="http://schemas.microsoft.com/office/drawing/2014/main" id="{7223273D-3C57-9A81-8718-75209F9F041B}"/>
              </a:ext>
            </a:extLst>
          </p:cNvPr>
          <p:cNvSpPr>
            <a:spLocks noChangeShapeType="1"/>
          </p:cNvSpPr>
          <p:nvPr/>
        </p:nvSpPr>
        <p:spPr bwMode="auto">
          <a:xfrm rot="16200000" flipH="1">
            <a:off x="2562099" y="4672650"/>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29" name="Text Box 68">
                <a:extLst>
                  <a:ext uri="{FF2B5EF4-FFF2-40B4-BE49-F238E27FC236}">
                    <a16:creationId xmlns:a16="http://schemas.microsoft.com/office/drawing/2014/main" id="{6A1FD4B0-3E51-AFBE-3CFE-90C4283767CD}"/>
                  </a:ext>
                </a:extLst>
              </p:cNvPr>
              <p:cNvSpPr txBox="1">
                <a:spLocks noChangeArrowheads="1"/>
              </p:cNvSpPr>
              <p:nvPr/>
            </p:nvSpPr>
            <p:spPr bwMode="auto">
              <a:xfrm>
                <a:off x="3371998" y="428977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S</m:t>
                          </m:r>
                        </m:sub>
                      </m:sSub>
                    </m:oMath>
                  </m:oMathPara>
                </a14:m>
                <a:endParaRPr lang="en-US" altLang="ja-JP" sz="1800" baseline="-25000" dirty="0">
                  <a:latin typeface="Times New Roman" pitchFamily="18" charset="0"/>
                </a:endParaRPr>
              </a:p>
            </p:txBody>
          </p:sp>
        </mc:Choice>
        <mc:Fallback xmlns="">
          <p:sp>
            <p:nvSpPr>
              <p:cNvPr id="29" name="Text Box 68">
                <a:extLst>
                  <a:ext uri="{FF2B5EF4-FFF2-40B4-BE49-F238E27FC236}">
                    <a16:creationId xmlns:a16="http://schemas.microsoft.com/office/drawing/2014/main" id="{6A1FD4B0-3E51-AFBE-3CFE-90C4283767CD}"/>
                  </a:ext>
                </a:extLst>
              </p:cNvPr>
              <p:cNvSpPr txBox="1">
                <a:spLocks noRot="1" noChangeAspect="1" noMove="1" noResize="1" noEditPoints="1" noAdjustHandles="1" noChangeArrowheads="1" noChangeShapeType="1" noTextEdit="1"/>
              </p:cNvSpPr>
              <p:nvPr/>
            </p:nvSpPr>
            <p:spPr bwMode="auto">
              <a:xfrm>
                <a:off x="3371998" y="4289772"/>
                <a:ext cx="428446" cy="362984"/>
              </a:xfrm>
              <a:prstGeom prst="rect">
                <a:avLst/>
              </a:prstGeom>
              <a:blipFill>
                <a:blip r:embed="rId2"/>
                <a:stretch>
                  <a:fillRect r="-2857"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2" name="Line 9">
            <a:extLst>
              <a:ext uri="{FF2B5EF4-FFF2-40B4-BE49-F238E27FC236}">
                <a16:creationId xmlns:a16="http://schemas.microsoft.com/office/drawing/2014/main" id="{FAC9E39D-0A53-2663-3264-50F8168982D4}"/>
              </a:ext>
            </a:extLst>
          </p:cNvPr>
          <p:cNvSpPr>
            <a:spLocks noChangeShapeType="1"/>
          </p:cNvSpPr>
          <p:nvPr/>
        </p:nvSpPr>
        <p:spPr bwMode="auto">
          <a:xfrm flipH="1">
            <a:off x="3461814" y="3515151"/>
            <a:ext cx="0" cy="3551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38" name="グループ化 37">
            <a:extLst>
              <a:ext uri="{FF2B5EF4-FFF2-40B4-BE49-F238E27FC236}">
                <a16:creationId xmlns:a16="http://schemas.microsoft.com/office/drawing/2014/main" id="{A8B4AFDA-7799-4819-7B1F-D3D1EE8B3ED7}"/>
              </a:ext>
            </a:extLst>
          </p:cNvPr>
          <p:cNvGrpSpPr/>
          <p:nvPr/>
        </p:nvGrpSpPr>
        <p:grpSpPr>
          <a:xfrm>
            <a:off x="3038560" y="3090609"/>
            <a:ext cx="424815" cy="424543"/>
            <a:chOff x="5691748" y="3047070"/>
            <a:chExt cx="424815" cy="424543"/>
          </a:xfrm>
        </p:grpSpPr>
        <p:sp>
          <p:nvSpPr>
            <p:cNvPr id="39" name="Line 6">
              <a:extLst>
                <a:ext uri="{FF2B5EF4-FFF2-40B4-BE49-F238E27FC236}">
                  <a16:creationId xmlns:a16="http://schemas.microsoft.com/office/drawing/2014/main" id="{489BBEA0-9694-D929-E2DF-60B24F383AC9}"/>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0" name="Line 7">
              <a:extLst>
                <a:ext uri="{FF2B5EF4-FFF2-40B4-BE49-F238E27FC236}">
                  <a16:creationId xmlns:a16="http://schemas.microsoft.com/office/drawing/2014/main" id="{6750C00B-751F-FC07-ABD4-97AC0115D303}"/>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8">
              <a:extLst>
                <a:ext uri="{FF2B5EF4-FFF2-40B4-BE49-F238E27FC236}">
                  <a16:creationId xmlns:a16="http://schemas.microsoft.com/office/drawing/2014/main" id="{371F3850-4D9C-4546-6D26-3E4DE33EB8D5}"/>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 name="Line 10">
              <a:extLst>
                <a:ext uri="{FF2B5EF4-FFF2-40B4-BE49-F238E27FC236}">
                  <a16:creationId xmlns:a16="http://schemas.microsoft.com/office/drawing/2014/main" id="{3EA38223-FB9E-9DB3-1153-2A9630FDEEC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3" name="Line 9">
            <a:extLst>
              <a:ext uri="{FF2B5EF4-FFF2-40B4-BE49-F238E27FC236}">
                <a16:creationId xmlns:a16="http://schemas.microsoft.com/office/drawing/2014/main" id="{E930D8C5-8FCE-4341-D19E-41C5769E179C}"/>
              </a:ext>
            </a:extLst>
          </p:cNvPr>
          <p:cNvSpPr>
            <a:spLocks noChangeShapeType="1"/>
          </p:cNvSpPr>
          <p:nvPr/>
        </p:nvSpPr>
        <p:spPr bwMode="auto">
          <a:xfrm flipH="1">
            <a:off x="3455572" y="2678386"/>
            <a:ext cx="0" cy="407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44" name="Text Box 68">
                <a:extLst>
                  <a:ext uri="{FF2B5EF4-FFF2-40B4-BE49-F238E27FC236}">
                    <a16:creationId xmlns:a16="http://schemas.microsoft.com/office/drawing/2014/main" id="{517FB1DF-42FC-CEB8-DC37-05B213787637}"/>
                  </a:ext>
                </a:extLst>
              </p:cNvPr>
              <p:cNvSpPr txBox="1">
                <a:spLocks noChangeArrowheads="1"/>
              </p:cNvSpPr>
              <p:nvPr/>
            </p:nvSpPr>
            <p:spPr bwMode="auto">
              <a:xfrm>
                <a:off x="3371998" y="311454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F</m:t>
                          </m:r>
                        </m:sub>
                      </m:sSub>
                    </m:oMath>
                  </m:oMathPara>
                </a14:m>
                <a:endParaRPr lang="en-US" altLang="ja-JP" sz="1800" baseline="-25000" dirty="0">
                  <a:latin typeface="Times New Roman" pitchFamily="18" charset="0"/>
                </a:endParaRPr>
              </a:p>
            </p:txBody>
          </p:sp>
        </mc:Choice>
        <mc:Fallback xmlns="">
          <p:sp>
            <p:nvSpPr>
              <p:cNvPr id="44" name="Text Box 68">
                <a:extLst>
                  <a:ext uri="{FF2B5EF4-FFF2-40B4-BE49-F238E27FC236}">
                    <a16:creationId xmlns:a16="http://schemas.microsoft.com/office/drawing/2014/main" id="{517FB1DF-42FC-CEB8-DC37-05B213787637}"/>
                  </a:ext>
                </a:extLst>
              </p:cNvPr>
              <p:cNvSpPr txBox="1">
                <a:spLocks noRot="1" noChangeAspect="1" noMove="1" noResize="1" noEditPoints="1" noAdjustHandles="1" noChangeArrowheads="1" noChangeShapeType="1" noTextEdit="1"/>
              </p:cNvSpPr>
              <p:nvPr/>
            </p:nvSpPr>
            <p:spPr bwMode="auto">
              <a:xfrm>
                <a:off x="3371998" y="3114549"/>
                <a:ext cx="428446" cy="362984"/>
              </a:xfrm>
              <a:prstGeom prst="rect">
                <a:avLst/>
              </a:prstGeom>
              <a:blipFill>
                <a:blip r:embed="rId3"/>
                <a:stretch>
                  <a:fillRect r="-4286"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47" name="Line 11">
            <a:extLst>
              <a:ext uri="{FF2B5EF4-FFF2-40B4-BE49-F238E27FC236}">
                <a16:creationId xmlns:a16="http://schemas.microsoft.com/office/drawing/2014/main" id="{5C864F21-EAD7-57F2-B809-EB4A9E18DA15}"/>
              </a:ext>
            </a:extLst>
          </p:cNvPr>
          <p:cNvSpPr>
            <a:spLocks noChangeShapeType="1"/>
          </p:cNvSpPr>
          <p:nvPr/>
        </p:nvSpPr>
        <p:spPr bwMode="auto">
          <a:xfrm>
            <a:off x="3492099" y="3909139"/>
            <a:ext cx="9690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11">
            <a:extLst>
              <a:ext uri="{FF2B5EF4-FFF2-40B4-BE49-F238E27FC236}">
                <a16:creationId xmlns:a16="http://schemas.microsoft.com/office/drawing/2014/main" id="{774B2255-957A-429A-EBAF-48575C2D405D}"/>
              </a:ext>
            </a:extLst>
          </p:cNvPr>
          <p:cNvSpPr>
            <a:spLocks noChangeShapeType="1"/>
          </p:cNvSpPr>
          <p:nvPr/>
        </p:nvSpPr>
        <p:spPr bwMode="auto">
          <a:xfrm>
            <a:off x="2554743" y="3295849"/>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0" name="グループ化 49">
            <a:extLst>
              <a:ext uri="{FF2B5EF4-FFF2-40B4-BE49-F238E27FC236}">
                <a16:creationId xmlns:a16="http://schemas.microsoft.com/office/drawing/2014/main" id="{CA8A0D56-DA73-A709-8D67-6DB7A83AEA19}"/>
              </a:ext>
            </a:extLst>
          </p:cNvPr>
          <p:cNvGrpSpPr/>
          <p:nvPr/>
        </p:nvGrpSpPr>
        <p:grpSpPr>
          <a:xfrm>
            <a:off x="4941504" y="5015506"/>
            <a:ext cx="294496" cy="180623"/>
            <a:chOff x="4556025" y="4219219"/>
            <a:chExt cx="294496" cy="180623"/>
          </a:xfrm>
        </p:grpSpPr>
        <p:cxnSp>
          <p:nvCxnSpPr>
            <p:cNvPr id="51" name="直線コネクタ 50">
              <a:extLst>
                <a:ext uri="{FF2B5EF4-FFF2-40B4-BE49-F238E27FC236}">
                  <a16:creationId xmlns:a16="http://schemas.microsoft.com/office/drawing/2014/main" id="{A4553DDE-D40E-058E-99BA-04ACF0534821}"/>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06C992C6-A4DF-1A5E-C239-E86CB1305F19}"/>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7958F457-00BC-80D4-E454-2193B5E0D14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E07D6E52-3E1B-E786-84F8-F65A610C6872}"/>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55" name="Line 9">
            <a:extLst>
              <a:ext uri="{FF2B5EF4-FFF2-40B4-BE49-F238E27FC236}">
                <a16:creationId xmlns:a16="http://schemas.microsoft.com/office/drawing/2014/main" id="{A602A0C9-2F4C-A8AB-C92F-7130B271AD9A}"/>
              </a:ext>
            </a:extLst>
          </p:cNvPr>
          <p:cNvSpPr>
            <a:spLocks noChangeShapeType="1"/>
          </p:cNvSpPr>
          <p:nvPr/>
        </p:nvSpPr>
        <p:spPr bwMode="auto">
          <a:xfrm flipH="1">
            <a:off x="5090056" y="3908514"/>
            <a:ext cx="0" cy="11069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正方形/長方形 48">
            <a:extLst>
              <a:ext uri="{FF2B5EF4-FFF2-40B4-BE49-F238E27FC236}">
                <a16:creationId xmlns:a16="http://schemas.microsoft.com/office/drawing/2014/main" id="{DD235680-EEC7-EC29-FCD3-812BD014F520}"/>
              </a:ext>
            </a:extLst>
          </p:cNvPr>
          <p:cNvSpPr/>
          <p:nvPr/>
        </p:nvSpPr>
        <p:spPr>
          <a:xfrm>
            <a:off x="5001748" y="408969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Line 9">
            <a:extLst>
              <a:ext uri="{FF2B5EF4-FFF2-40B4-BE49-F238E27FC236}">
                <a16:creationId xmlns:a16="http://schemas.microsoft.com/office/drawing/2014/main" id="{66F83AF4-3512-7D9E-3FF3-FF43F427F87B}"/>
              </a:ext>
            </a:extLst>
          </p:cNvPr>
          <p:cNvSpPr>
            <a:spLocks noChangeShapeType="1"/>
          </p:cNvSpPr>
          <p:nvPr/>
        </p:nvSpPr>
        <p:spPr bwMode="auto">
          <a:xfrm flipH="1">
            <a:off x="4461137" y="3762375"/>
            <a:ext cx="0" cy="30852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9">
            <a:extLst>
              <a:ext uri="{FF2B5EF4-FFF2-40B4-BE49-F238E27FC236}">
                <a16:creationId xmlns:a16="http://schemas.microsoft.com/office/drawing/2014/main" id="{D9737C09-26E2-63F0-611B-7F1278BE8F28}"/>
              </a:ext>
            </a:extLst>
          </p:cNvPr>
          <p:cNvSpPr>
            <a:spLocks noChangeShapeType="1"/>
          </p:cNvSpPr>
          <p:nvPr/>
        </p:nvSpPr>
        <p:spPr bwMode="auto">
          <a:xfrm flipH="1">
            <a:off x="4575189" y="3762375"/>
            <a:ext cx="0" cy="30852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Line 11">
            <a:extLst>
              <a:ext uri="{FF2B5EF4-FFF2-40B4-BE49-F238E27FC236}">
                <a16:creationId xmlns:a16="http://schemas.microsoft.com/office/drawing/2014/main" id="{AFE92EE0-C68A-D197-81C7-0E74372E6131}"/>
              </a:ext>
            </a:extLst>
          </p:cNvPr>
          <p:cNvSpPr>
            <a:spLocks noChangeShapeType="1"/>
          </p:cNvSpPr>
          <p:nvPr/>
        </p:nvSpPr>
        <p:spPr bwMode="auto">
          <a:xfrm>
            <a:off x="4580329" y="3901082"/>
            <a:ext cx="5097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正方形/長方形 59">
            <a:extLst>
              <a:ext uri="{FF2B5EF4-FFF2-40B4-BE49-F238E27FC236}">
                <a16:creationId xmlns:a16="http://schemas.microsoft.com/office/drawing/2014/main" id="{155FEF71-A663-BF3A-FA6A-DF5F0A4D45AE}"/>
              </a:ext>
            </a:extLst>
          </p:cNvPr>
          <p:cNvSpPr/>
          <p:nvPr/>
        </p:nvSpPr>
        <p:spPr>
          <a:xfrm>
            <a:off x="4272652" y="3623815"/>
            <a:ext cx="1530706" cy="159883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Text Box 68">
            <a:extLst>
              <a:ext uri="{FF2B5EF4-FFF2-40B4-BE49-F238E27FC236}">
                <a16:creationId xmlns:a16="http://schemas.microsoft.com/office/drawing/2014/main" id="{193534F0-74FE-DF82-F715-5CB2DC8E0E76}"/>
              </a:ext>
            </a:extLst>
          </p:cNvPr>
          <p:cNvSpPr txBox="1">
            <a:spLocks noChangeArrowheads="1"/>
          </p:cNvSpPr>
          <p:nvPr/>
        </p:nvSpPr>
        <p:spPr bwMode="auto">
          <a:xfrm>
            <a:off x="4215058" y="3246169"/>
            <a:ext cx="17896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ja-JP" altLang="en-US" sz="1800" dirty="0">
                <a:latin typeface="BIZ UDゴシック" panose="020B0400000000000000" pitchFamily="49" charset="-128"/>
                <a:ea typeface="BIZ UDゴシック" panose="020B0400000000000000" pitchFamily="49" charset="-128"/>
              </a:rPr>
              <a:t>オシロスコープ</a:t>
            </a:r>
            <a:endParaRPr lang="en-US" altLang="ja-JP" sz="1800" dirty="0">
              <a:latin typeface="BIZ UDゴシック" panose="020B0400000000000000" pitchFamily="49" charset="-128"/>
              <a:ea typeface="BIZ UDゴシック" panose="020B0400000000000000" pitchFamily="49" charset="-128"/>
            </a:endParaRPr>
          </a:p>
        </p:txBody>
      </p:sp>
      <p:sp>
        <p:nvSpPr>
          <p:cNvPr id="63" name="Line 11">
            <a:extLst>
              <a:ext uri="{FF2B5EF4-FFF2-40B4-BE49-F238E27FC236}">
                <a16:creationId xmlns:a16="http://schemas.microsoft.com/office/drawing/2014/main" id="{6E791B89-A156-74E4-1D7C-4BBCB361AA42}"/>
              </a:ext>
            </a:extLst>
          </p:cNvPr>
          <p:cNvSpPr>
            <a:spLocks noChangeShapeType="1"/>
          </p:cNvSpPr>
          <p:nvPr/>
        </p:nvSpPr>
        <p:spPr bwMode="auto">
          <a:xfrm>
            <a:off x="2260591" y="3298984"/>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楕円 63">
            <a:extLst>
              <a:ext uri="{FF2B5EF4-FFF2-40B4-BE49-F238E27FC236}">
                <a16:creationId xmlns:a16="http://schemas.microsoft.com/office/drawing/2014/main" id="{0876207C-564C-0D44-C811-A69C6CC426E6}"/>
              </a:ext>
            </a:extLst>
          </p:cNvPr>
          <p:cNvSpPr/>
          <p:nvPr/>
        </p:nvSpPr>
        <p:spPr>
          <a:xfrm>
            <a:off x="2426759" y="3234494"/>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6" name="Text Box 68">
                <a:extLst>
                  <a:ext uri="{FF2B5EF4-FFF2-40B4-BE49-F238E27FC236}">
                    <a16:creationId xmlns:a16="http://schemas.microsoft.com/office/drawing/2014/main" id="{4333376E-3CBE-FB8C-0B1D-C934D7B7FCC6}"/>
                  </a:ext>
                </a:extLst>
              </p:cNvPr>
              <p:cNvSpPr txBox="1">
                <a:spLocks noChangeArrowheads="1"/>
              </p:cNvSpPr>
              <p:nvPr/>
            </p:nvSpPr>
            <p:spPr bwMode="auto">
              <a:xfrm>
                <a:off x="5166187" y="4229935"/>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lang="en-US" altLang="ja-JP" sz="1800" b="0" i="0" smtClean="0">
                          <a:latin typeface="Cambria Math" panose="02040503050406030204" pitchFamily="18" charset="0"/>
                        </a:rPr>
                        <m:t>50 </m:t>
                      </m:r>
                      <m:r>
                        <m:rPr>
                          <m:sty m:val="p"/>
                        </m:rPr>
                        <a:rPr lang="en-US" altLang="ja-JP" sz="1800" b="0" i="0" smtClean="0">
                          <a:latin typeface="Cambria Math" panose="02040503050406030204" pitchFamily="18" charset="0"/>
                        </a:rPr>
                        <m:t>Ω</m:t>
                      </m:r>
                    </m:oMath>
                  </m:oMathPara>
                </a14:m>
                <a:endParaRPr lang="en-US" altLang="ja-JP" sz="1800" baseline="-25000" dirty="0">
                  <a:latin typeface="Times New Roman" pitchFamily="18" charset="0"/>
                </a:endParaRPr>
              </a:p>
            </p:txBody>
          </p:sp>
        </mc:Choice>
        <mc:Fallback xmlns="">
          <p:sp>
            <p:nvSpPr>
              <p:cNvPr id="66" name="Text Box 68">
                <a:extLst>
                  <a:ext uri="{FF2B5EF4-FFF2-40B4-BE49-F238E27FC236}">
                    <a16:creationId xmlns:a16="http://schemas.microsoft.com/office/drawing/2014/main" id="{4333376E-3CBE-FB8C-0B1D-C934D7B7FCC6}"/>
                  </a:ext>
                </a:extLst>
              </p:cNvPr>
              <p:cNvSpPr txBox="1">
                <a:spLocks noRot="1" noChangeAspect="1" noMove="1" noResize="1" noEditPoints="1" noAdjustHandles="1" noChangeArrowheads="1" noChangeShapeType="1" noTextEdit="1"/>
              </p:cNvSpPr>
              <p:nvPr/>
            </p:nvSpPr>
            <p:spPr bwMode="auto">
              <a:xfrm>
                <a:off x="5166187" y="4229935"/>
                <a:ext cx="386947" cy="362984"/>
              </a:xfrm>
              <a:prstGeom prst="rect">
                <a:avLst/>
              </a:prstGeom>
              <a:blipFill>
                <a:blip r:embed="rId4"/>
                <a:stretch>
                  <a:fillRect r="-640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7" name="楕円 66">
            <a:extLst>
              <a:ext uri="{FF2B5EF4-FFF2-40B4-BE49-F238E27FC236}">
                <a16:creationId xmlns:a16="http://schemas.microsoft.com/office/drawing/2014/main" id="{8E1076B9-CF90-6B65-01A1-7C213ED1EB90}"/>
              </a:ext>
            </a:extLst>
          </p:cNvPr>
          <p:cNvSpPr/>
          <p:nvPr/>
        </p:nvSpPr>
        <p:spPr>
          <a:xfrm>
            <a:off x="3408706" y="263000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Line 11">
            <a:extLst>
              <a:ext uri="{FF2B5EF4-FFF2-40B4-BE49-F238E27FC236}">
                <a16:creationId xmlns:a16="http://schemas.microsoft.com/office/drawing/2014/main" id="{BABCACE8-3904-5F02-36CA-BFA56E950F29}"/>
              </a:ext>
            </a:extLst>
          </p:cNvPr>
          <p:cNvSpPr>
            <a:spLocks noChangeShapeType="1"/>
          </p:cNvSpPr>
          <p:nvPr/>
        </p:nvSpPr>
        <p:spPr bwMode="auto">
          <a:xfrm>
            <a:off x="3240543" y="267838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C87D0D02-ACA0-A1C1-1062-829B0C4BB2DC}"/>
                  </a:ext>
                </a:extLst>
              </p:cNvPr>
              <p:cNvSpPr txBox="1">
                <a:spLocks noChangeArrowheads="1"/>
              </p:cNvSpPr>
              <p:nvPr/>
            </p:nvSpPr>
            <p:spPr bwMode="auto">
              <a:xfrm>
                <a:off x="628649" y="2808524"/>
                <a:ext cx="2348583"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lnSpc>
                    <a:spcPct val="150000"/>
                  </a:lnSpc>
                  <a:spcBef>
                    <a:spcPts val="0"/>
                  </a:spcBef>
                  <a:buClrTx/>
                  <a:buSzTx/>
                  <a:buFontTx/>
                  <a:buNone/>
                </a:pPr>
                <a:r>
                  <a:rPr lang="ja-JP" altLang="en-US" sz="1800" dirty="0">
                    <a:latin typeface="BIZ UDゴシック" panose="020B0400000000000000" pitchFamily="49" charset="-128"/>
                    <a:ea typeface="BIZ UDゴシック" panose="020B0400000000000000" pitchFamily="49" charset="-128"/>
                  </a:rPr>
                  <a:t>出力端子</a:t>
                </a:r>
                <a:endParaRPr lang="en-US" altLang="ja-JP" sz="1800" dirty="0">
                  <a:latin typeface="BIZ UDゴシック" panose="020B0400000000000000" pitchFamily="49" charset="-128"/>
                  <a:ea typeface="BIZ UDゴシック" panose="020B0400000000000000" pitchFamily="49" charset="-128"/>
                </a:endParaRPr>
              </a:p>
              <a:p>
                <a:pPr algn="r" eaLnBrk="1" hangingPunct="1">
                  <a:lnSpc>
                    <a:spcPct val="150000"/>
                  </a:lnSpc>
                  <a:spcBef>
                    <a:spcPts val="0"/>
                  </a:spcBef>
                  <a:buClrTx/>
                  <a:buSzTx/>
                  <a:buNone/>
                </a:pPr>
                <a14:m>
                  <m:oMathPara xmlns:m="http://schemas.openxmlformats.org/officeDocument/2006/math">
                    <m:oMathParaPr>
                      <m:jc m:val="left"/>
                    </m:oMathParaPr>
                    <m:oMath xmlns:m="http://schemas.openxmlformats.org/officeDocument/2006/math">
                      <m:r>
                        <a:rPr lang="en-US" altLang="ja-JP" sz="1800" b="0" i="0" smtClean="0">
                          <a:latin typeface="Cambria Math" panose="02040503050406030204" pitchFamily="18" charset="0"/>
                        </a:rPr>
                        <m:t>0.75+0.3 </m:t>
                      </m:r>
                      <m:r>
                        <m:rPr>
                          <m:sty m:val="p"/>
                        </m:rPr>
                        <a:rPr lang="en-US" altLang="ja-JP" sz="1800" b="0" i="0" smtClean="0">
                          <a:latin typeface="Cambria Math" panose="02040503050406030204" pitchFamily="18" charset="0"/>
                        </a:rPr>
                        <m:t>sin</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𝜔</m:t>
                          </m:r>
                          <m:r>
                            <a:rPr lang="en-US" altLang="ja-JP" sz="1800" b="0" i="1" smtClean="0">
                              <a:latin typeface="Cambria Math" panose="02040503050406030204" pitchFamily="18" charset="0"/>
                            </a:rPr>
                            <m:t>𝑡</m:t>
                          </m:r>
                        </m:e>
                      </m:d>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r>
                            <m:rPr>
                              <m:sty m:val="p"/>
                            </m:rPr>
                            <a:rPr lang="en-US" altLang="ja-JP" sz="1800" b="0" i="0" smtClean="0">
                              <a:latin typeface="Cambria Math" panose="02040503050406030204" pitchFamily="18" charset="0"/>
                            </a:rPr>
                            <m:t>V</m:t>
                          </m:r>
                        </m:e>
                      </m:d>
                    </m:oMath>
                  </m:oMathPara>
                </a14:m>
                <a:endParaRPr lang="en-US" altLang="ja-JP" sz="1800" dirty="0">
                  <a:latin typeface="Times New Roman" pitchFamily="18" charset="0"/>
                </a:endParaRPr>
              </a:p>
            </p:txBody>
          </p:sp>
        </mc:Choice>
        <mc:Fallback xmlns="">
          <p:sp>
            <p:nvSpPr>
              <p:cNvPr id="69" name="Text Box 68">
                <a:extLst>
                  <a:ext uri="{FF2B5EF4-FFF2-40B4-BE49-F238E27FC236}">
                    <a16:creationId xmlns:a16="http://schemas.microsoft.com/office/drawing/2014/main" id="{C87D0D02-ACA0-A1C1-1062-829B0C4BB2DC}"/>
                  </a:ext>
                </a:extLst>
              </p:cNvPr>
              <p:cNvSpPr txBox="1">
                <a:spLocks noRot="1" noChangeAspect="1" noMove="1" noResize="1" noEditPoints="1" noAdjustHandles="1" noChangeArrowheads="1" noChangeShapeType="1" noTextEdit="1"/>
              </p:cNvSpPr>
              <p:nvPr/>
            </p:nvSpPr>
            <p:spPr bwMode="auto">
              <a:xfrm>
                <a:off x="628649" y="2808524"/>
                <a:ext cx="2348583" cy="923330"/>
              </a:xfrm>
              <a:prstGeom prst="rect">
                <a:avLst/>
              </a:prstGeom>
              <a:blipFill>
                <a:blip r:embed="rId5"/>
                <a:stretch>
                  <a:fillRect r="-23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70" name="Line 11">
            <a:extLst>
              <a:ext uri="{FF2B5EF4-FFF2-40B4-BE49-F238E27FC236}">
                <a16:creationId xmlns:a16="http://schemas.microsoft.com/office/drawing/2014/main" id="{FEAECFDD-4756-8447-D9A7-0B448234AFBF}"/>
              </a:ext>
            </a:extLst>
          </p:cNvPr>
          <p:cNvSpPr>
            <a:spLocks noChangeShapeType="1"/>
          </p:cNvSpPr>
          <p:nvPr/>
        </p:nvSpPr>
        <p:spPr bwMode="auto">
          <a:xfrm>
            <a:off x="4461137" y="3904346"/>
            <a:ext cx="114052"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73" name="Text Box 68">
                <a:extLst>
                  <a:ext uri="{FF2B5EF4-FFF2-40B4-BE49-F238E27FC236}">
                    <a16:creationId xmlns:a16="http://schemas.microsoft.com/office/drawing/2014/main" id="{9DD4EB5B-5243-E4EB-3F98-96829CDB5700}"/>
                  </a:ext>
                </a:extLst>
              </p:cNvPr>
              <p:cNvSpPr txBox="1">
                <a:spLocks noChangeArrowheads="1"/>
              </p:cNvSpPr>
              <p:nvPr/>
            </p:nvSpPr>
            <p:spPr bwMode="auto">
              <a:xfrm>
                <a:off x="5865951" y="4019121"/>
                <a:ext cx="3144700" cy="10953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spcBef>
                    <a:spcPts val="0"/>
                  </a:spcBef>
                  <a:buClrTx/>
                  <a:buSzTx/>
                  <a:buNone/>
                </a:pPr>
                <a14:m>
                  <m:oMathPara xmlns:m="http://schemas.openxmlformats.org/officeDocument/2006/math">
                    <m:oMathParaPr>
                      <m:jc m:val="left"/>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m:rPr>
                              <m:sty m:val="p"/>
                            </m:rPr>
                            <a:rPr lang="en-US" altLang="ja-JP" sz="1800" b="0" i="0" smtClean="0">
                              <a:latin typeface="Cambria Math" panose="02040503050406030204" pitchFamily="18" charset="0"/>
                            </a:rPr>
                            <m:t>out</m:t>
                          </m:r>
                        </m:sub>
                      </m:sSub>
                      <m:r>
                        <a:rPr lang="en-US" altLang="ja-JP" sz="1800" b="0" i="0" smtClean="0">
                          <a:latin typeface="Cambria Math" panose="02040503050406030204" pitchFamily="18" charset="0"/>
                        </a:rPr>
                        <m:t>=0.375+0.15</m:t>
                      </m:r>
                      <m:r>
                        <m:rPr>
                          <m:sty m:val="p"/>
                        </m:rPr>
                        <a:rPr lang="en-US" altLang="ja-JP" sz="1800" b="0" i="0" smtClean="0">
                          <a:latin typeface="Cambria Math" panose="02040503050406030204" pitchFamily="18" charset="0"/>
                        </a:rPr>
                        <m:t>in</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𝜔</m:t>
                          </m:r>
                          <m:r>
                            <a:rPr lang="en-US" altLang="ja-JP" sz="1800" b="0" i="1" smtClean="0">
                              <a:latin typeface="Cambria Math" panose="02040503050406030204" pitchFamily="18" charset="0"/>
                            </a:rPr>
                            <m:t>𝑡</m:t>
                          </m:r>
                        </m:e>
                      </m:d>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r>
                            <m:rPr>
                              <m:sty m:val="p"/>
                            </m:rPr>
                            <a:rPr lang="en-US" altLang="ja-JP" sz="1800" b="0" i="0" smtClean="0">
                              <a:latin typeface="Cambria Math" panose="02040503050406030204" pitchFamily="18" charset="0"/>
                            </a:rPr>
                            <m:t>V</m:t>
                          </m:r>
                        </m:e>
                      </m:d>
                    </m:oMath>
                  </m:oMathPara>
                </a14:m>
                <a:endParaRPr lang="en-US" altLang="ja-JP" sz="1800" baseline="-25000" dirty="0">
                  <a:latin typeface="Times New Roman" pitchFamily="18" charset="0"/>
                </a:endParaRPr>
              </a:p>
              <a:p>
                <a:pPr algn="r" eaLnBrk="1" hangingPunct="1">
                  <a:spcBef>
                    <a:spcPts val="0"/>
                  </a:spcBef>
                  <a:buClrTx/>
                  <a:buSzTx/>
                  <a:buNone/>
                </a:pPr>
                <a14:m>
                  <m:oMathPara xmlns:m="http://schemas.openxmlformats.org/officeDocument/2006/math">
                    <m:oMathParaPr>
                      <m:jc m:val="left"/>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m:rPr>
                              <m:sty m:val="p"/>
                            </m:rPr>
                            <a:rPr lang="en-US" altLang="ja-JP" sz="1800" b="0" i="0" smtClean="0">
                              <a:latin typeface="Cambria Math" panose="02040503050406030204" pitchFamily="18" charset="0"/>
                            </a:rPr>
                            <m:t>out</m:t>
                          </m:r>
                        </m:sub>
                      </m:sSub>
                      <m:r>
                        <a:rPr lang="en-US" altLang="ja-JP" sz="1800" b="0" i="0" smtClean="0">
                          <a:latin typeface="Cambria Math" panose="02040503050406030204" pitchFamily="18" charset="0"/>
                        </a:rPr>
                        <m:t>=7.5+3</m:t>
                      </m:r>
                      <m:r>
                        <m:rPr>
                          <m:sty m:val="p"/>
                        </m:rPr>
                        <a:rPr lang="en-US" altLang="ja-JP" sz="1800" b="0" i="0" smtClean="0">
                          <a:latin typeface="Cambria Math" panose="02040503050406030204" pitchFamily="18" charset="0"/>
                        </a:rPr>
                        <m:t>sin</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𝜔</m:t>
                          </m:r>
                          <m:r>
                            <a:rPr lang="en-US" altLang="ja-JP" sz="1800" b="0" i="1" smtClean="0">
                              <a:latin typeface="Cambria Math" panose="02040503050406030204" pitchFamily="18" charset="0"/>
                            </a:rPr>
                            <m:t>𝑡</m:t>
                          </m:r>
                        </m:e>
                      </m:d>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r>
                            <m:rPr>
                              <m:sty m:val="p"/>
                            </m:rPr>
                            <a:rPr lang="en-US" altLang="ja-JP" sz="1800" b="0" i="0" smtClean="0">
                              <a:latin typeface="Cambria Math" panose="02040503050406030204" pitchFamily="18" charset="0"/>
                            </a:rPr>
                            <m:t>mA</m:t>
                          </m:r>
                        </m:e>
                      </m:d>
                    </m:oMath>
                  </m:oMathPara>
                </a14:m>
                <a:endParaRPr lang="en-US" altLang="ja-JP" sz="1800" baseline="-25000" dirty="0">
                  <a:latin typeface="Times New Roman" pitchFamily="18" charset="0"/>
                </a:endParaRPr>
              </a:p>
              <a:p>
                <a:pPr algn="r" eaLnBrk="1" hangingPunct="1">
                  <a:spcBef>
                    <a:spcPts val="0"/>
                  </a:spcBef>
                  <a:buClrTx/>
                  <a:buSzTx/>
                  <a:buNone/>
                </a:pPr>
                <a:endParaRPr lang="en-US" altLang="ja-JP" sz="1800" baseline="-25000" dirty="0">
                  <a:latin typeface="Times New Roman" pitchFamily="18" charset="0"/>
                </a:endParaRPr>
              </a:p>
              <a:p>
                <a:pPr eaLnBrk="1" hangingPunct="1">
                  <a:spcBef>
                    <a:spcPts val="0"/>
                  </a:spcBef>
                  <a:buClrTx/>
                  <a:buSzTx/>
                  <a:buNone/>
                </a:pPr>
                <a:r>
                  <a:rPr lang="en-US" altLang="ja-JP" sz="1800" i="1" dirty="0">
                    <a:latin typeface="Times New Roman" pitchFamily="18" charset="0"/>
                  </a:rPr>
                  <a:t>c.f.</a:t>
                </a:r>
                <a:r>
                  <a:rPr lang="en-US" altLang="ja-JP" sz="1800" dirty="0">
                    <a:latin typeface="Times New Roman" pitchFamily="18" charset="0"/>
                  </a:rPr>
                  <a:t> 0.15-0.35 V = 0.25±0.1</a:t>
                </a:r>
              </a:p>
            </p:txBody>
          </p:sp>
        </mc:Choice>
        <mc:Fallback xmlns="">
          <p:sp>
            <p:nvSpPr>
              <p:cNvPr id="73" name="Text Box 68">
                <a:extLst>
                  <a:ext uri="{FF2B5EF4-FFF2-40B4-BE49-F238E27FC236}">
                    <a16:creationId xmlns:a16="http://schemas.microsoft.com/office/drawing/2014/main" id="{9DD4EB5B-5243-E4EB-3F98-96829CDB5700}"/>
                  </a:ext>
                </a:extLst>
              </p:cNvPr>
              <p:cNvSpPr txBox="1">
                <a:spLocks noRot="1" noChangeAspect="1" noMove="1" noResize="1" noEditPoints="1" noAdjustHandles="1" noChangeArrowheads="1" noChangeShapeType="1" noTextEdit="1"/>
              </p:cNvSpPr>
              <p:nvPr/>
            </p:nvSpPr>
            <p:spPr bwMode="auto">
              <a:xfrm>
                <a:off x="5865951" y="4019121"/>
                <a:ext cx="3144700" cy="1095300"/>
              </a:xfrm>
              <a:prstGeom prst="rect">
                <a:avLst/>
              </a:prstGeom>
              <a:blipFill>
                <a:blip r:embed="rId6"/>
                <a:stretch>
                  <a:fillRect l="-1550" b="-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74" name="Line 65">
            <a:extLst>
              <a:ext uri="{FF2B5EF4-FFF2-40B4-BE49-F238E27FC236}">
                <a16:creationId xmlns:a16="http://schemas.microsoft.com/office/drawing/2014/main" id="{CAC09B9B-58DE-4D55-F8BD-8192F3271F9D}"/>
              </a:ext>
            </a:extLst>
          </p:cNvPr>
          <p:cNvSpPr>
            <a:spLocks noChangeShapeType="1"/>
          </p:cNvSpPr>
          <p:nvPr/>
        </p:nvSpPr>
        <p:spPr bwMode="auto">
          <a:xfrm>
            <a:off x="3579729" y="4049819"/>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75" name="Text Box 68">
                <a:extLst>
                  <a:ext uri="{FF2B5EF4-FFF2-40B4-BE49-F238E27FC236}">
                    <a16:creationId xmlns:a16="http://schemas.microsoft.com/office/drawing/2014/main" id="{0B52BE8B-82E3-1056-560A-D990CF9A49E1}"/>
                  </a:ext>
                </a:extLst>
              </p:cNvPr>
              <p:cNvSpPr txBox="1">
                <a:spLocks noChangeArrowheads="1"/>
              </p:cNvSpPr>
              <p:nvPr/>
            </p:nvSpPr>
            <p:spPr bwMode="auto">
              <a:xfrm>
                <a:off x="3593718" y="3954698"/>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S</m:t>
                          </m:r>
                        </m:sub>
                      </m:sSub>
                    </m:oMath>
                  </m:oMathPara>
                </a14:m>
                <a:endParaRPr lang="en-US" altLang="ja-JP" sz="1800" baseline="-25000" dirty="0">
                  <a:latin typeface="Times New Roman" pitchFamily="18" charset="0"/>
                </a:endParaRPr>
              </a:p>
            </p:txBody>
          </p:sp>
        </mc:Choice>
        <mc:Fallback xmlns="">
          <p:sp>
            <p:nvSpPr>
              <p:cNvPr id="75" name="Text Box 68">
                <a:extLst>
                  <a:ext uri="{FF2B5EF4-FFF2-40B4-BE49-F238E27FC236}">
                    <a16:creationId xmlns:a16="http://schemas.microsoft.com/office/drawing/2014/main" id="{0B52BE8B-82E3-1056-560A-D990CF9A49E1}"/>
                  </a:ext>
                </a:extLst>
              </p:cNvPr>
              <p:cNvSpPr txBox="1">
                <a:spLocks noRot="1" noChangeAspect="1" noMove="1" noResize="1" noEditPoints="1" noAdjustHandles="1" noChangeArrowheads="1" noChangeShapeType="1" noTextEdit="1"/>
              </p:cNvSpPr>
              <p:nvPr/>
            </p:nvSpPr>
            <p:spPr bwMode="auto">
              <a:xfrm>
                <a:off x="3593718" y="3954698"/>
                <a:ext cx="518162" cy="362984"/>
              </a:xfrm>
              <a:prstGeom prst="rect">
                <a:avLst/>
              </a:prstGeom>
              <a:blipFill>
                <a:blip r:embed="rId7"/>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Text Box 68">
                <a:extLst>
                  <a:ext uri="{FF2B5EF4-FFF2-40B4-BE49-F238E27FC236}">
                    <a16:creationId xmlns:a16="http://schemas.microsoft.com/office/drawing/2014/main" id="{DB11EED9-C423-4E78-488B-8671FF84AE07}"/>
                  </a:ext>
                </a:extLst>
              </p:cNvPr>
              <p:cNvSpPr txBox="1">
                <a:spLocks noChangeArrowheads="1"/>
              </p:cNvSpPr>
              <p:nvPr/>
            </p:nvSpPr>
            <p:spPr bwMode="auto">
              <a:xfrm>
                <a:off x="3614796" y="2725431"/>
                <a:ext cx="3075101"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spcBef>
                    <a:spcPts val="0"/>
                  </a:spcBef>
                  <a:buClrTx/>
                  <a:buSzTx/>
                  <a:buNone/>
                </a:pPr>
                <a14:m>
                  <m:oMathPara xmlns:m="http://schemas.openxmlformats.org/officeDocument/2006/math">
                    <m:oMathParaPr>
                      <m:jc m:val="left"/>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m:rPr>
                              <m:sty m:val="p"/>
                            </m:rPr>
                            <a:rPr lang="en-US" altLang="ja-JP" sz="1800" b="0" i="0" smtClean="0">
                              <a:latin typeface="Cambria Math" panose="02040503050406030204" pitchFamily="18" charset="0"/>
                            </a:rPr>
                            <m:t>S</m:t>
                          </m:r>
                        </m:sub>
                      </m:sSub>
                      <m:r>
                        <a:rPr lang="en-US" altLang="ja-JP" sz="1800" b="0" i="0" smtClean="0">
                          <a:latin typeface="Cambria Math" panose="02040503050406030204" pitchFamily="18" charset="0"/>
                        </a:rPr>
                        <m:t>+7.5+3</m:t>
                      </m:r>
                      <m:r>
                        <m:rPr>
                          <m:sty m:val="p"/>
                        </m:rPr>
                        <a:rPr lang="en-US" altLang="ja-JP" sz="1800" b="0" i="0" smtClean="0">
                          <a:latin typeface="Cambria Math" panose="02040503050406030204" pitchFamily="18" charset="0"/>
                        </a:rPr>
                        <m:t>sin</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𝜔</m:t>
                          </m:r>
                          <m:r>
                            <a:rPr lang="en-US" altLang="ja-JP" sz="1800" b="0" i="1" smtClean="0">
                              <a:latin typeface="Cambria Math" panose="02040503050406030204" pitchFamily="18" charset="0"/>
                            </a:rPr>
                            <m:t>𝑡</m:t>
                          </m:r>
                        </m:e>
                      </m:d>
                      <m:r>
                        <a:rPr lang="en-US" altLang="ja-JP" sz="1800" b="0" i="1" smtClean="0">
                          <a:latin typeface="Cambria Math" panose="02040503050406030204" pitchFamily="18" charset="0"/>
                        </a:rPr>
                        <m:t>&gt;0 </m:t>
                      </m:r>
                      <m:d>
                        <m:dPr>
                          <m:begChr m:val="["/>
                          <m:endChr m:val="]"/>
                          <m:ctrlPr>
                            <a:rPr lang="en-US" altLang="ja-JP" sz="1800" b="0" i="1" smtClean="0">
                              <a:latin typeface="Cambria Math" panose="02040503050406030204" pitchFamily="18" charset="0"/>
                            </a:rPr>
                          </m:ctrlPr>
                        </m:dPr>
                        <m:e>
                          <m:r>
                            <m:rPr>
                              <m:sty m:val="p"/>
                            </m:rPr>
                            <a:rPr lang="en-US" altLang="ja-JP" sz="1800" b="0" i="0" smtClean="0">
                              <a:latin typeface="Cambria Math" panose="02040503050406030204" pitchFamily="18" charset="0"/>
                            </a:rPr>
                            <m:t>mA</m:t>
                          </m:r>
                        </m:e>
                      </m:d>
                    </m:oMath>
                  </m:oMathPara>
                </a14:m>
                <a:endParaRPr lang="en-US" altLang="ja-JP" sz="1800" baseline="-25000" dirty="0">
                  <a:latin typeface="Times New Roman" pitchFamily="18" charset="0"/>
                </a:endParaRPr>
              </a:p>
            </p:txBody>
          </p:sp>
        </mc:Choice>
        <mc:Fallback xmlns="">
          <p:sp>
            <p:nvSpPr>
              <p:cNvPr id="76" name="Text Box 68">
                <a:extLst>
                  <a:ext uri="{FF2B5EF4-FFF2-40B4-BE49-F238E27FC236}">
                    <a16:creationId xmlns:a16="http://schemas.microsoft.com/office/drawing/2014/main" id="{DB11EED9-C423-4E78-488B-8671FF84AE07}"/>
                  </a:ext>
                </a:extLst>
              </p:cNvPr>
              <p:cNvSpPr txBox="1">
                <a:spLocks noRot="1" noChangeAspect="1" noMove="1" noResize="1" noEditPoints="1" noAdjustHandles="1" noChangeArrowheads="1" noChangeShapeType="1" noTextEdit="1"/>
              </p:cNvSpPr>
              <p:nvPr/>
            </p:nvSpPr>
            <p:spPr bwMode="auto">
              <a:xfrm>
                <a:off x="3614796" y="2725431"/>
                <a:ext cx="3075101"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77" name="Line 65">
            <a:extLst>
              <a:ext uri="{FF2B5EF4-FFF2-40B4-BE49-F238E27FC236}">
                <a16:creationId xmlns:a16="http://schemas.microsoft.com/office/drawing/2014/main" id="{497DAE5A-9609-7B09-D28A-E4F47C0C0C0A}"/>
              </a:ext>
            </a:extLst>
          </p:cNvPr>
          <p:cNvSpPr>
            <a:spLocks noChangeShapeType="1"/>
          </p:cNvSpPr>
          <p:nvPr/>
        </p:nvSpPr>
        <p:spPr bwMode="auto">
          <a:xfrm>
            <a:off x="3567211" y="2802857"/>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78" name="Text Box 68">
                <a:extLst>
                  <a:ext uri="{FF2B5EF4-FFF2-40B4-BE49-F238E27FC236}">
                    <a16:creationId xmlns:a16="http://schemas.microsoft.com/office/drawing/2014/main" id="{FB43B41C-D5D3-851D-3B67-576C24DE407B}"/>
                  </a:ext>
                </a:extLst>
              </p:cNvPr>
              <p:cNvSpPr txBox="1">
                <a:spLocks noChangeArrowheads="1"/>
              </p:cNvSpPr>
              <p:nvPr/>
            </p:nvSpPr>
            <p:spPr bwMode="auto">
              <a:xfrm>
                <a:off x="1570816" y="4533261"/>
                <a:ext cx="7829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spcBef>
                    <a:spcPts val="0"/>
                  </a:spcBef>
                  <a:buClrTx/>
                  <a:buSzTx/>
                  <a:buNone/>
                </a:pPr>
                <a14:m>
                  <m:oMathPara xmlns:m="http://schemas.openxmlformats.org/officeDocument/2006/math">
                    <m:oMathParaPr>
                      <m:jc m:val="right"/>
                    </m:oMathParaPr>
                    <m:oMath xmlns:m="http://schemas.openxmlformats.org/officeDocument/2006/math">
                      <m:r>
                        <a:rPr lang="en-US" altLang="ja-JP" sz="1800" b="0" i="1" smtClean="0">
                          <a:latin typeface="Cambria Math" panose="02040503050406030204" pitchFamily="18" charset="0"/>
                        </a:rPr>
                        <m:t>0.3 </m:t>
                      </m:r>
                      <m:r>
                        <m:rPr>
                          <m:sty m:val="p"/>
                        </m:rPr>
                        <a:rPr lang="en-US" altLang="ja-JP" sz="1800" b="0" i="0" smtClean="0">
                          <a:latin typeface="Cambria Math" panose="02040503050406030204" pitchFamily="18" charset="0"/>
                        </a:rPr>
                        <m:t>V</m:t>
                      </m:r>
                    </m:oMath>
                  </m:oMathPara>
                </a14:m>
                <a:endParaRPr lang="en-US" altLang="ja-JP" sz="1800" baseline="-25000" dirty="0">
                  <a:latin typeface="Times New Roman" pitchFamily="18" charset="0"/>
                </a:endParaRPr>
              </a:p>
            </p:txBody>
          </p:sp>
        </mc:Choice>
        <mc:Fallback xmlns="">
          <p:sp>
            <p:nvSpPr>
              <p:cNvPr id="78" name="Text Box 68">
                <a:extLst>
                  <a:ext uri="{FF2B5EF4-FFF2-40B4-BE49-F238E27FC236}">
                    <a16:creationId xmlns:a16="http://schemas.microsoft.com/office/drawing/2014/main" id="{FB43B41C-D5D3-851D-3B67-576C24DE407B}"/>
                  </a:ext>
                </a:extLst>
              </p:cNvPr>
              <p:cNvSpPr txBox="1">
                <a:spLocks noRot="1" noChangeAspect="1" noMove="1" noResize="1" noEditPoints="1" noAdjustHandles="1" noChangeArrowheads="1" noChangeShapeType="1" noTextEdit="1"/>
              </p:cNvSpPr>
              <p:nvPr/>
            </p:nvSpPr>
            <p:spPr bwMode="auto">
              <a:xfrm>
                <a:off x="1570816" y="4533261"/>
                <a:ext cx="782954" cy="362984"/>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Text Box 68">
                <a:extLst>
                  <a:ext uri="{FF2B5EF4-FFF2-40B4-BE49-F238E27FC236}">
                    <a16:creationId xmlns:a16="http://schemas.microsoft.com/office/drawing/2014/main" id="{0DACD835-2BE9-4F06-71BC-E1B441520DCE}"/>
                  </a:ext>
                </a:extLst>
              </p:cNvPr>
              <p:cNvSpPr txBox="1">
                <a:spLocks noChangeArrowheads="1"/>
              </p:cNvSpPr>
              <p:nvPr/>
            </p:nvSpPr>
            <p:spPr bwMode="auto">
              <a:xfrm>
                <a:off x="1133449" y="3657136"/>
                <a:ext cx="2348583" cy="5078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lnSpc>
                    <a:spcPct val="150000"/>
                  </a:lnSpc>
                  <a:spcBef>
                    <a:spcPts val="0"/>
                  </a:spcBef>
                  <a:buClrTx/>
                  <a:buSzTx/>
                  <a:buNone/>
                </a:pPr>
                <a14:m>
                  <m:oMathPara xmlns:m="http://schemas.openxmlformats.org/officeDocument/2006/math">
                    <m:oMathParaPr>
                      <m:jc m:val="left"/>
                    </m:oMathParaPr>
                    <m:oMath xmlns:m="http://schemas.openxmlformats.org/officeDocument/2006/math">
                      <m:r>
                        <a:rPr lang="en-US" altLang="ja-JP" sz="1800" b="0" i="0" smtClean="0">
                          <a:latin typeface="Cambria Math" panose="02040503050406030204" pitchFamily="18" charset="0"/>
                        </a:rPr>
                        <m:t>0.45+0.3 </m:t>
                      </m:r>
                      <m:r>
                        <m:rPr>
                          <m:sty m:val="p"/>
                        </m:rPr>
                        <a:rPr lang="en-US" altLang="ja-JP" sz="1800" b="0" i="0" smtClean="0">
                          <a:latin typeface="Cambria Math" panose="02040503050406030204" pitchFamily="18" charset="0"/>
                        </a:rPr>
                        <m:t>sin</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𝜔</m:t>
                          </m:r>
                          <m:r>
                            <a:rPr lang="en-US" altLang="ja-JP" sz="1800" b="0" i="1" smtClean="0">
                              <a:latin typeface="Cambria Math" panose="02040503050406030204" pitchFamily="18" charset="0"/>
                            </a:rPr>
                            <m:t>𝑡</m:t>
                          </m:r>
                        </m:e>
                      </m:d>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r>
                            <m:rPr>
                              <m:sty m:val="p"/>
                            </m:rPr>
                            <a:rPr lang="en-US" altLang="ja-JP" sz="1800" b="0" i="0" smtClean="0">
                              <a:latin typeface="Cambria Math" panose="02040503050406030204" pitchFamily="18" charset="0"/>
                            </a:rPr>
                            <m:t>V</m:t>
                          </m:r>
                        </m:e>
                      </m:d>
                    </m:oMath>
                  </m:oMathPara>
                </a14:m>
                <a:endParaRPr lang="en-US" altLang="ja-JP" sz="1800" dirty="0">
                  <a:latin typeface="Times New Roman" pitchFamily="18" charset="0"/>
                </a:endParaRPr>
              </a:p>
            </p:txBody>
          </p:sp>
        </mc:Choice>
        <mc:Fallback xmlns="">
          <p:sp>
            <p:nvSpPr>
              <p:cNvPr id="79" name="Text Box 68">
                <a:extLst>
                  <a:ext uri="{FF2B5EF4-FFF2-40B4-BE49-F238E27FC236}">
                    <a16:creationId xmlns:a16="http://schemas.microsoft.com/office/drawing/2014/main" id="{0DACD835-2BE9-4F06-71BC-E1B441520DCE}"/>
                  </a:ext>
                </a:extLst>
              </p:cNvPr>
              <p:cNvSpPr txBox="1">
                <a:spLocks noRot="1" noChangeAspect="1" noMove="1" noResize="1" noEditPoints="1" noAdjustHandles="1" noChangeArrowheads="1" noChangeShapeType="1" noTextEdit="1"/>
              </p:cNvSpPr>
              <p:nvPr/>
            </p:nvSpPr>
            <p:spPr bwMode="auto">
              <a:xfrm>
                <a:off x="1133449" y="3657136"/>
                <a:ext cx="2348583" cy="507831"/>
              </a:xfrm>
              <a:prstGeom prst="rect">
                <a:avLst/>
              </a:prstGeom>
              <a:blipFill>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24072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62849C-BDBF-4E1C-5489-6AF41D8766C1}"/>
              </a:ext>
            </a:extLst>
          </p:cNvPr>
          <p:cNvSpPr>
            <a:spLocks noGrp="1"/>
          </p:cNvSpPr>
          <p:nvPr>
            <p:ph type="title"/>
          </p:nvPr>
        </p:nvSpPr>
        <p:spPr>
          <a:xfrm>
            <a:off x="838200" y="365125"/>
            <a:ext cx="10515600" cy="722313"/>
          </a:xfrm>
        </p:spPr>
        <p:txBody>
          <a:bodyPr/>
          <a:lstStyle/>
          <a:p>
            <a:r>
              <a:rPr kumimoji="1" lang="ja-JP" altLang="en-US" dirty="0"/>
              <a:t>設計の流れ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24EC56E-F1C3-2026-9CC4-A986CD1F8652}"/>
                  </a:ext>
                </a:extLst>
              </p:cNvPr>
              <p:cNvSpPr>
                <a:spLocks noGrp="1"/>
              </p:cNvSpPr>
              <p:nvPr>
                <p:ph idx="1"/>
              </p:nvPr>
            </p:nvSpPr>
            <p:spPr>
              <a:xfrm>
                <a:off x="838200" y="1087438"/>
                <a:ext cx="10515600" cy="5089525"/>
              </a:xfrm>
            </p:spPr>
            <p:txBody>
              <a:bodyPr>
                <a:noAutofit/>
              </a:bodyPr>
              <a:lstStyle/>
              <a:p>
                <a:pPr marL="514350" indent="-514350">
                  <a:lnSpc>
                    <a:spcPct val="100000"/>
                  </a:lnSpc>
                  <a:spcBef>
                    <a:spcPts val="0"/>
                  </a:spcBef>
                  <a:buFont typeface="+mj-lt"/>
                  <a:buAutoNum type="arabicPeriod"/>
                </a:pPr>
                <a:r>
                  <a:rPr kumimoji="1" lang="ja-JP" altLang="en-US" sz="1800" dirty="0">
                    <a:latin typeface="BIZ UDゴシック" panose="020B0400000000000000" pitchFamily="49" charset="-128"/>
                    <a:ea typeface="BIZ UDゴシック" panose="020B0400000000000000" pitchFamily="49" charset="-128"/>
                  </a:rPr>
                  <a:t>ギルバートセルの設計（出力バッファを含む）</a:t>
                </a:r>
                <a:endParaRPr kumimoji="1" lang="en-US" altLang="ja-JP" sz="1800" dirty="0">
                  <a:latin typeface="BIZ UDゴシック" panose="020B0400000000000000" pitchFamily="49" charset="-128"/>
                  <a:ea typeface="BIZ UDゴシック" panose="020B0400000000000000" pitchFamily="49" charset="-128"/>
                </a:endParaRPr>
              </a:p>
              <a:p>
                <a:pPr lvl="1">
                  <a:lnSpc>
                    <a:spcPct val="100000"/>
                  </a:lnSpc>
                  <a:spcBef>
                    <a:spcPts val="0"/>
                  </a:spcBef>
                </a:pPr>
                <a:r>
                  <a:rPr kumimoji="1" lang="ja-JP" altLang="en-US" sz="1800" dirty="0">
                    <a:latin typeface="BIZ UDゴシック" panose="020B0400000000000000" pitchFamily="49" charset="-128"/>
                    <a:ea typeface="BIZ UDゴシック" panose="020B0400000000000000" pitchFamily="49" charset="-128"/>
                  </a:rPr>
                  <a:t>チャネル幅を上から１：２：４</a:t>
                </a:r>
                <a:r>
                  <a:rPr lang="ja-JP" altLang="en-US" sz="1800" dirty="0">
                    <a:latin typeface="BIZ UDゴシック" panose="020B0400000000000000" pitchFamily="49" charset="-128"/>
                    <a:ea typeface="BIZ UDゴシック" panose="020B0400000000000000" pitchFamily="49" charset="-128"/>
                  </a:rPr>
                  <a:t>で固定</a:t>
                </a:r>
                <a:br>
                  <a:rPr kumimoji="1" lang="en-US" altLang="ja-JP" sz="1800" dirty="0">
                    <a:latin typeface="BIZ UDゴシック" panose="020B0400000000000000" pitchFamily="49" charset="-128"/>
                    <a:ea typeface="BIZ UDゴシック" panose="020B0400000000000000" pitchFamily="49" charset="-128"/>
                  </a:rPr>
                </a:br>
                <a:r>
                  <a:rPr kumimoji="1" lang="ja-JP" altLang="en-US" sz="1800" dirty="0">
                    <a:latin typeface="BIZ UDゴシック" panose="020B0400000000000000" pitchFamily="49" charset="-128"/>
                    <a:ea typeface="BIZ UDゴシック" panose="020B0400000000000000" pitchFamily="49" charset="-128"/>
                  </a:rPr>
                  <a:t>（ゲート・ソース間電圧を全てで揃える）</a:t>
                </a:r>
                <a:endParaRPr kumimoji="1" lang="en-US" altLang="ja-JP" sz="1800" dirty="0">
                  <a:latin typeface="BIZ UDゴシック" panose="020B0400000000000000" pitchFamily="49" charset="-128"/>
                  <a:ea typeface="BIZ UDゴシック" panose="020B0400000000000000" pitchFamily="49" charset="-128"/>
                </a:endParaRPr>
              </a:p>
              <a:p>
                <a:pPr lvl="1">
                  <a:lnSpc>
                    <a:spcPct val="100000"/>
                  </a:lnSpc>
                  <a:spcBef>
                    <a:spcPts val="0"/>
                  </a:spcBef>
                </a:pPr>
                <a:r>
                  <a:rPr lang="ja-JP" altLang="en-US" sz="1800" dirty="0">
                    <a:latin typeface="BIZ UDゴシック" panose="020B0400000000000000" pitchFamily="49" charset="-128"/>
                    <a:ea typeface="BIZ UDゴシック" panose="020B0400000000000000" pitchFamily="49" charset="-128"/>
                  </a:rPr>
                  <a:t>自由度は </a:t>
                </a:r>
                <a14:m>
                  <m:oMath xmlns:m="http://schemas.openxmlformats.org/officeDocument/2006/math">
                    <m:d>
                      <m:dPr>
                        <m:begChr m:val="{"/>
                        <m:endChr m:val="}"/>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M</m:t>
                            </m:r>
                          </m:e>
                          <m:sub>
                            <m:r>
                              <m:rPr>
                                <m:sty m:val="p"/>
                              </m:rPr>
                              <a:rPr lang="en-US" altLang="ja-JP" sz="1800">
                                <a:latin typeface="Cambria Math" panose="02040503050406030204" pitchFamily="18" charset="0"/>
                              </a:rPr>
                              <m:t>C</m:t>
                            </m:r>
                          </m:sub>
                        </m:sSub>
                        <m:r>
                          <a:rPr lang="ja-JP" altLang="en-US" sz="1800" i="1" smtClean="0">
                            <a:latin typeface="Cambria Math" panose="02040503050406030204" pitchFamily="18" charset="0"/>
                          </a:rPr>
                          <m:t>の</m:t>
                        </m:r>
                        <m:r>
                          <a:rPr lang="ja-JP" altLang="en-US" sz="1800" i="1">
                            <a:latin typeface="Cambria Math" panose="02040503050406030204" pitchFamily="18" charset="0"/>
                          </a:rPr>
                          <m:t>アスペクト比</m:t>
                        </m:r>
                      </m:e>
                    </m:d>
                  </m:oMath>
                </a14:m>
                <a:r>
                  <a:rPr kumimoji="1" lang="en-US" altLang="ja-JP" sz="1800" dirty="0">
                    <a:latin typeface="BIZ UDゴシック" panose="020B0400000000000000" pitchFamily="49" charset="-128"/>
                    <a:ea typeface="BIZ UDゴシック" panose="020B0400000000000000" pitchFamily="49" charset="-128"/>
                  </a:rPr>
                  <a:t> </a:t>
                </a:r>
                <a:r>
                  <a:rPr kumimoji="1" lang="ja-JP" altLang="en-US" sz="1800" dirty="0">
                    <a:latin typeface="BIZ UDゴシック" panose="020B0400000000000000" pitchFamily="49" charset="-128"/>
                    <a:ea typeface="BIZ UDゴシック" panose="020B0400000000000000" pitchFamily="49" charset="-128"/>
                  </a:rPr>
                  <a:t>のうちの</a:t>
                </a:r>
                <a:r>
                  <a:rPr kumimoji="1" lang="en-US" altLang="ja-JP" sz="1800" dirty="0">
                    <a:latin typeface="BIZ UDゴシック" panose="020B0400000000000000" pitchFamily="49" charset="-128"/>
                    <a:ea typeface="BIZ UDゴシック" panose="020B0400000000000000" pitchFamily="49" charset="-128"/>
                  </a:rPr>
                  <a:t>2</a:t>
                </a:r>
                <a:r>
                  <a:rPr kumimoji="1" lang="ja-JP" altLang="en-US" sz="1800" dirty="0">
                    <a:latin typeface="BIZ UDゴシック" panose="020B0400000000000000" pitchFamily="49" charset="-128"/>
                    <a:ea typeface="BIZ UDゴシック" panose="020B0400000000000000" pitchFamily="49" charset="-128"/>
                  </a:rPr>
                  <a:t>つ</a:t>
                </a:r>
                <a:endParaRPr kumimoji="1" lang="en-US" altLang="ja-JP" sz="1800" dirty="0">
                  <a:latin typeface="BIZ UDゴシック" panose="020B0400000000000000" pitchFamily="49" charset="-128"/>
                  <a:ea typeface="BIZ UDゴシック" panose="020B0400000000000000" pitchFamily="49" charset="-128"/>
                </a:endParaRPr>
              </a:p>
              <a:p>
                <a:pPr lvl="1">
                  <a:lnSpc>
                    <a:spcPct val="100000"/>
                  </a:lnSpc>
                  <a:spcBef>
                    <a:spcPts val="0"/>
                  </a:spcBef>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𝑉</m:t>
                        </m:r>
                      </m:e>
                      <m:sub>
                        <m:r>
                          <m:rPr>
                            <m:sty m:val="p"/>
                          </m:rPr>
                          <a:rPr lang="en-US" altLang="ja-JP" sz="1800" b="0" i="0" smtClean="0">
                            <a:latin typeface="Cambria Math" panose="02040503050406030204" pitchFamily="18" charset="0"/>
                          </a:rPr>
                          <m:t>B</m:t>
                        </m:r>
                      </m:sub>
                    </m:sSub>
                  </m:oMath>
                </a14:m>
                <a:r>
                  <a:rPr kumimoji="1" lang="ja-JP" altLang="en-US" sz="1800" dirty="0">
                    <a:latin typeface="BIZ UDゴシック" panose="020B0400000000000000" pitchFamily="49" charset="-128"/>
                    <a:ea typeface="BIZ UDゴシック" panose="020B0400000000000000" pitchFamily="49" charset="-128"/>
                  </a:rPr>
                  <a:t>も僅かに増減可能 </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歪や信号振幅範囲への影響に注意</a:t>
                </a:r>
                <a:r>
                  <a:rPr kumimoji="1" lang="en-US" altLang="ja-JP" sz="1800" dirty="0">
                    <a:latin typeface="BIZ UDゴシック" panose="020B0400000000000000" pitchFamily="49" charset="-128"/>
                    <a:ea typeface="BIZ UDゴシック" panose="020B0400000000000000" pitchFamily="49" charset="-128"/>
                  </a:rPr>
                  <a:t>)</a:t>
                </a:r>
              </a:p>
              <a:p>
                <a:pPr lvl="1">
                  <a:lnSpc>
                    <a:spcPct val="100000"/>
                  </a:lnSpc>
                  <a:spcBef>
                    <a:spcPts val="0"/>
                  </a:spcBef>
                </a:pPr>
                <a:r>
                  <a:rPr lang="ja-JP" altLang="en-US" sz="1800" dirty="0">
                    <a:latin typeface="BIZ UDゴシック" panose="020B0400000000000000" pitchFamily="49" charset="-128"/>
                    <a:ea typeface="BIZ UDゴシック" panose="020B0400000000000000" pitchFamily="49" charset="-128"/>
                  </a:rPr>
                  <a:t>設計手順</a:t>
                </a:r>
                <a:r>
                  <a:rPr lang="en-US" altLang="ja-JP" sz="1800" dirty="0">
                    <a:latin typeface="BIZ UDゴシック" panose="020B0400000000000000" pitchFamily="49" charset="-128"/>
                    <a:ea typeface="BIZ UDゴシック" panose="020B0400000000000000" pitchFamily="49" charset="-128"/>
                    <a:sym typeface="Wingdings" panose="05000000000000000000" pitchFamily="2" charset="2"/>
                  </a:rPr>
                  <a:t>: (1) </a:t>
                </a:r>
                <a:r>
                  <a:rPr lang="ja-JP" altLang="en-US" sz="1800" dirty="0">
                    <a:latin typeface="BIZ UDゴシック" panose="020B0400000000000000" pitchFamily="49" charset="-128"/>
                    <a:ea typeface="BIZ UDゴシック" panose="020B0400000000000000" pitchFamily="49" charset="-128"/>
                    <a:sym typeface="Wingdings" panose="05000000000000000000" pitchFamily="2" charset="2"/>
                  </a:rPr>
                  <a:t>仮決めした直流電位と</a:t>
                </a:r>
                <a14:m>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r>
                      <a:rPr lang="en-US" altLang="ja-JP" sz="1800" b="0" i="1" smtClean="0">
                        <a:latin typeface="Cambria Math" panose="02040503050406030204" pitchFamily="18" charset="0"/>
                      </a:rPr>
                      <m:t>=1 </m:t>
                    </m:r>
                    <m:r>
                      <m:rPr>
                        <m:sty m:val="p"/>
                      </m:rPr>
                      <a:rPr lang="en-US" altLang="ja-JP" sz="1800" b="0" i="0" smtClean="0">
                        <a:latin typeface="Cambria Math" panose="02040503050406030204" pitchFamily="18" charset="0"/>
                      </a:rPr>
                      <m:t>mA</m:t>
                    </m:r>
                  </m:oMath>
                </a14:m>
                <a:r>
                  <a:rPr kumimoji="1" lang="ja-JP" altLang="en-US" sz="1800" dirty="0">
                    <a:latin typeface="BIZ UDゴシック" panose="020B0400000000000000" pitchFamily="49" charset="-128"/>
                    <a:ea typeface="BIZ UDゴシック" panose="020B0400000000000000" pitchFamily="49" charset="-128"/>
                  </a:rPr>
                  <a:t>とし</a:t>
                </a:r>
                <a:r>
                  <a:rPr kumimoji="1" lang="en-US" altLang="ja-JP" sz="1800" dirty="0">
                    <a:latin typeface="BIZ UDゴシック" panose="020B0400000000000000" pitchFamily="49" charset="-128"/>
                    <a:ea typeface="BIZ UDゴシック" panose="020B0400000000000000" pitchFamily="49" charset="-128"/>
                  </a:rPr>
                  <a:t>,</a:t>
                </a:r>
                <a:r>
                  <a:rPr lang="en-US" altLang="ja-JP" sz="1800" dirty="0">
                    <a:latin typeface="BIZ UDゴシック" panose="020B0400000000000000" pitchFamily="49" charset="-128"/>
                    <a:ea typeface="BIZ UDゴシック" panose="020B0400000000000000" pitchFamily="49" charset="-128"/>
                  </a:rPr>
                  <a:t> </a:t>
                </a: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M</m:t>
                        </m:r>
                      </m:e>
                      <m:sub>
                        <m:r>
                          <m:rPr>
                            <m:sty m:val="p"/>
                          </m:rPr>
                          <a:rPr lang="en-US" altLang="ja-JP" sz="1800">
                            <a:latin typeface="Cambria Math" panose="02040503050406030204" pitchFamily="18" charset="0"/>
                          </a:rPr>
                          <m:t>C</m:t>
                        </m:r>
                      </m:sub>
                    </m:sSub>
                    <m:r>
                      <a:rPr lang="ja-JP" altLang="en-US" sz="1800" i="1">
                        <a:latin typeface="Cambria Math" panose="02040503050406030204" pitchFamily="18" charset="0"/>
                      </a:rPr>
                      <m:t>のアスペクト比</m:t>
                    </m:r>
                  </m:oMath>
                </a14:m>
                <a:r>
                  <a:rPr kumimoji="1" lang="ja-JP" altLang="en-US" sz="1800" dirty="0">
                    <a:latin typeface="BIZ UDゴシック" panose="020B0400000000000000" pitchFamily="49" charset="-128"/>
                    <a:ea typeface="BIZ UDゴシック" panose="020B0400000000000000" pitchFamily="49" charset="-128"/>
                  </a:rPr>
                  <a:t>を決定後</a:t>
                </a:r>
                <a:r>
                  <a:rPr kumimoji="1" lang="en-US" altLang="ja-JP" sz="1800" dirty="0">
                    <a:latin typeface="BIZ UDゴシック" panose="020B0400000000000000" pitchFamily="49" charset="-128"/>
                    <a:ea typeface="BIZ UDゴシック" panose="020B0400000000000000" pitchFamily="49" charset="-128"/>
                  </a:rPr>
                  <a:t>, </a:t>
                </a:r>
                <a:r>
                  <a:rPr kumimoji="1" lang="ja-JP" altLang="en-US" sz="1800" dirty="0">
                    <a:latin typeface="BIZ UDゴシック" panose="020B0400000000000000" pitchFamily="49" charset="-128"/>
                    <a:ea typeface="BIZ UDゴシック" panose="020B0400000000000000" pitchFamily="49" charset="-128"/>
                  </a:rPr>
                  <a:t>他の</a:t>
                </a:r>
                <a:r>
                  <a:rPr kumimoji="1" lang="en-US" altLang="ja-JP" sz="1800" dirty="0">
                    <a:latin typeface="BIZ UDゴシック" panose="020B0400000000000000" pitchFamily="49" charset="-128"/>
                    <a:ea typeface="BIZ UDゴシック" panose="020B0400000000000000" pitchFamily="49" charset="-128"/>
                  </a:rPr>
                  <a:t>MOSFET</a:t>
                </a:r>
                <a:r>
                  <a:rPr kumimoji="1" lang="ja-JP" altLang="en-US" sz="1800" dirty="0">
                    <a:latin typeface="BIZ UDゴシック" panose="020B0400000000000000" pitchFamily="49" charset="-128"/>
                    <a:ea typeface="BIZ UDゴシック" panose="020B0400000000000000" pitchFamily="49" charset="-128"/>
                  </a:rPr>
                  <a:t>のアスペクト比も決定</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これを設計</a:t>
                </a:r>
                <a:r>
                  <a:rPr kumimoji="1" lang="en-US" altLang="ja-JP" sz="1800" dirty="0">
                    <a:latin typeface="BIZ UDゴシック" panose="020B0400000000000000" pitchFamily="49" charset="-128"/>
                    <a:ea typeface="BIZ UDゴシック" panose="020B0400000000000000" pitchFamily="49" charset="-128"/>
                  </a:rPr>
                  <a:t>a</a:t>
                </a:r>
                <a:r>
                  <a:rPr kumimoji="1" lang="ja-JP" altLang="en-US" sz="1800" dirty="0">
                    <a:latin typeface="BIZ UDゴシック" panose="020B0400000000000000" pitchFamily="49" charset="-128"/>
                    <a:ea typeface="BIZ UDゴシック" panose="020B0400000000000000" pitchFamily="49" charset="-128"/>
                  </a:rPr>
                  <a:t>とする</a:t>
                </a:r>
                <a:r>
                  <a:rPr kumimoji="1" lang="en-US" altLang="ja-JP" sz="1800" dirty="0">
                    <a:latin typeface="BIZ UDゴシック" panose="020B0400000000000000" pitchFamily="49" charset="-128"/>
                    <a:ea typeface="BIZ UDゴシック" panose="020B0400000000000000" pitchFamily="49" charset="-128"/>
                  </a:rPr>
                  <a:t>)</a:t>
                </a:r>
                <a:r>
                  <a:rPr lang="en-US" altLang="ja-JP" sz="1800" dirty="0">
                    <a:latin typeface="BIZ UDゴシック" panose="020B0400000000000000" pitchFamily="49" charset="-128"/>
                    <a:ea typeface="BIZ UDゴシック" panose="020B0400000000000000" pitchFamily="49" charset="-128"/>
                  </a:rPr>
                  <a:t>, (2) </a:t>
                </a:r>
                <a:r>
                  <a:rPr lang="ja-JP" altLang="en-US" sz="1800" dirty="0">
                    <a:latin typeface="BIZ UDゴシック" panose="020B0400000000000000" pitchFamily="49" charset="-128"/>
                    <a:ea typeface="BIZ UDゴシック" panose="020B0400000000000000" pitchFamily="49" charset="-128"/>
                  </a:rPr>
                  <a:t>設計</a:t>
                </a:r>
                <a:r>
                  <a:rPr lang="en-US" altLang="ja-JP" sz="1800" dirty="0">
                    <a:latin typeface="BIZ UDゴシック" panose="020B0400000000000000" pitchFamily="49" charset="-128"/>
                    <a:ea typeface="BIZ UDゴシック" panose="020B0400000000000000" pitchFamily="49" charset="-128"/>
                  </a:rPr>
                  <a:t>a</a:t>
                </a:r>
                <a:r>
                  <a:rPr lang="ja-JP" altLang="en-US" sz="1800" dirty="0">
                    <a:latin typeface="BIZ UDゴシック" panose="020B0400000000000000" pitchFamily="49" charset="-128"/>
                    <a:ea typeface="BIZ UDゴシック" panose="020B0400000000000000" pitchFamily="49" charset="-128"/>
                  </a:rPr>
                  <a:t>の動作点解析と過渡解析</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波形と</a:t>
                </a:r>
                <a:r>
                  <a:rPr lang="en-US" altLang="ja-JP" sz="1800" dirty="0">
                    <a:latin typeface="BIZ UDゴシック" panose="020B0400000000000000" pitchFamily="49" charset="-128"/>
                    <a:ea typeface="BIZ UDゴシック" panose="020B0400000000000000" pitchFamily="49" charset="-128"/>
                  </a:rPr>
                  <a:t>FFT)</a:t>
                </a:r>
                <a:r>
                  <a:rPr lang="ja-JP" altLang="en-US" sz="1800" dirty="0">
                    <a:latin typeface="BIZ UDゴシック" panose="020B0400000000000000" pitchFamily="49" charset="-128"/>
                    <a:ea typeface="BIZ UDゴシック" panose="020B0400000000000000" pitchFamily="49" charset="-128"/>
                  </a:rPr>
                  <a:t>で</a:t>
                </a:r>
                <a:r>
                  <a:rPr lang="en-US" altLang="ja-JP" sz="1800" dirty="0">
                    <a:latin typeface="BIZ UDゴシック" panose="020B0400000000000000" pitchFamily="49" charset="-128"/>
                    <a:ea typeface="BIZ UDゴシック" panose="020B0400000000000000" pitchFamily="49" charset="-128"/>
                  </a:rPr>
                  <a:t>, </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A</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oMath>
                </a14:m>
                <a:r>
                  <a:rPr kumimoji="1" lang="ja-JP" altLang="en-US" sz="1800" dirty="0">
                    <a:latin typeface="BIZ UDゴシック" panose="020B0400000000000000" pitchFamily="49" charset="-128"/>
                    <a:ea typeface="BIZ UDゴシック" panose="020B0400000000000000" pitchFamily="49" charset="-128"/>
                  </a:rPr>
                  <a:t>を調整しながら歪が小さくなるように最適化</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これを設計</a:t>
                </a:r>
                <a:r>
                  <a:rPr lang="en-US" altLang="ja-JP" sz="1800" dirty="0">
                    <a:latin typeface="BIZ UDゴシック" panose="020B0400000000000000" pitchFamily="49" charset="-128"/>
                    <a:ea typeface="BIZ UDゴシック" panose="020B0400000000000000" pitchFamily="49" charset="-128"/>
                  </a:rPr>
                  <a:t>b</a:t>
                </a:r>
                <a:r>
                  <a:rPr lang="ja-JP" altLang="en-US" sz="1800" dirty="0">
                    <a:latin typeface="BIZ UDゴシック" panose="020B0400000000000000" pitchFamily="49" charset="-128"/>
                    <a:ea typeface="BIZ UDゴシック" panose="020B0400000000000000" pitchFamily="49" charset="-128"/>
                  </a:rPr>
                  <a:t>とする</a:t>
                </a:r>
                <a:r>
                  <a:rPr lang="en-US" altLang="ja-JP" sz="1800" dirty="0">
                    <a:latin typeface="BIZ UDゴシック" panose="020B0400000000000000" pitchFamily="49" charset="-128"/>
                    <a:ea typeface="BIZ UDゴシック" panose="020B0400000000000000" pitchFamily="49" charset="-128"/>
                  </a:rPr>
                  <a:t>)</a:t>
                </a:r>
                <a:r>
                  <a:rPr kumimoji="1" lang="en-US" altLang="ja-JP" sz="1800" dirty="0">
                    <a:latin typeface="BIZ UDゴシック" panose="020B0400000000000000" pitchFamily="49" charset="-128"/>
                    <a:ea typeface="BIZ UDゴシック" panose="020B0400000000000000" pitchFamily="49" charset="-128"/>
                  </a:rPr>
                  <a:t>, (3) </a:t>
                </a:r>
                <a:r>
                  <a:rPr lang="ja-JP" altLang="en-US" sz="1800" dirty="0">
                    <a:latin typeface="BIZ UDゴシック" panose="020B0400000000000000" pitchFamily="49" charset="-128"/>
                    <a:ea typeface="BIZ UDゴシック" panose="020B0400000000000000" pitchFamily="49" charset="-128"/>
                  </a:rPr>
                  <a:t>設計</a:t>
                </a:r>
                <a:r>
                  <a:rPr lang="en-US" altLang="ja-JP" sz="1800" dirty="0">
                    <a:latin typeface="BIZ UDゴシック" panose="020B0400000000000000" pitchFamily="49" charset="-128"/>
                    <a:ea typeface="BIZ UDゴシック" panose="020B0400000000000000" pitchFamily="49" charset="-128"/>
                  </a:rPr>
                  <a:t>b</a:t>
                </a:r>
                <a:r>
                  <a:rPr lang="ja-JP" altLang="en-US" sz="1800" dirty="0">
                    <a:latin typeface="BIZ UDゴシック" panose="020B0400000000000000" pitchFamily="49" charset="-128"/>
                    <a:ea typeface="BIZ UDゴシック" panose="020B0400000000000000" pitchFamily="49" charset="-128"/>
                  </a:rPr>
                  <a:t>の各節点の直流電位と</a:t>
                </a:r>
                <a:r>
                  <a:rPr kumimoji="1" lang="ja-JP" altLang="en-US" sz="1800" dirty="0">
                    <a:latin typeface="BIZ UDゴシック" panose="020B0400000000000000" pitchFamily="49" charset="-128"/>
                    <a:ea typeface="BIZ UDゴシック" panose="020B0400000000000000" pitchFamily="49" charset="-128"/>
                  </a:rPr>
                  <a:t>周波数特性</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帯域</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を確認</a:t>
                </a:r>
                <a:r>
                  <a:rPr kumimoji="1" lang="en-US" altLang="ja-JP" sz="1800" dirty="0">
                    <a:latin typeface="BIZ UDゴシック" panose="020B0400000000000000" pitchFamily="49" charset="-128"/>
                    <a:ea typeface="BIZ UDゴシック" panose="020B0400000000000000" pitchFamily="49" charset="-128"/>
                  </a:rPr>
                  <a:t>, (4)</a:t>
                </a:r>
                <a:r>
                  <a:rPr lang="en-US" altLang="ja-JP" sz="1800" dirty="0"/>
                  <a:t> </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oMath>
                </a14:m>
                <a:r>
                  <a:rPr lang="ja-JP" altLang="en-US" sz="1800" dirty="0">
                    <a:latin typeface="BIZ UDゴシック" panose="020B0400000000000000" pitchFamily="49" charset="-128"/>
                    <a:ea typeface="BIZ UDゴシック" panose="020B0400000000000000" pitchFamily="49" charset="-128"/>
                  </a:rPr>
                  <a:t>の目標値を変更して，</a:t>
                </a:r>
                <a:r>
                  <a:rPr kumimoji="1" lang="ja-JP" altLang="en-US" sz="1800" dirty="0">
                    <a:latin typeface="BIZ UDゴシック" panose="020B0400000000000000" pitchFamily="49" charset="-128"/>
                    <a:ea typeface="BIZ UDゴシック" panose="020B0400000000000000" pitchFamily="49" charset="-128"/>
                  </a:rPr>
                  <a:t>節点</a:t>
                </a:r>
                <a:r>
                  <a:rPr lang="ja-JP" altLang="en-US" sz="1800" dirty="0">
                    <a:latin typeface="BIZ UDゴシック" panose="020B0400000000000000" pitchFamily="49" charset="-128"/>
                    <a:ea typeface="BIZ UDゴシック" panose="020B0400000000000000" pitchFamily="49" charset="-128"/>
                  </a:rPr>
                  <a:t>電位を設計</a:t>
                </a:r>
                <a:r>
                  <a:rPr lang="en-US" altLang="ja-JP" sz="1800" dirty="0">
                    <a:latin typeface="BIZ UDゴシック" panose="020B0400000000000000" pitchFamily="49" charset="-128"/>
                    <a:ea typeface="BIZ UDゴシック" panose="020B0400000000000000" pitchFamily="49" charset="-128"/>
                  </a:rPr>
                  <a:t>b</a:t>
                </a:r>
                <a:r>
                  <a:rPr lang="ja-JP" altLang="en-US" sz="1800" dirty="0">
                    <a:latin typeface="BIZ UDゴシック" panose="020B0400000000000000" pitchFamily="49" charset="-128"/>
                    <a:ea typeface="BIZ UDゴシック" panose="020B0400000000000000" pitchFamily="49" charset="-128"/>
                  </a:rPr>
                  <a:t>の値のまま維持するように</a:t>
                </a:r>
                <a:r>
                  <a:rPr kumimoji="1" lang="ja-JP" altLang="en-US" sz="1800" dirty="0">
                    <a:latin typeface="BIZ UDゴシック" panose="020B0400000000000000" pitchFamily="49" charset="-128"/>
                    <a:ea typeface="BIZ UDゴシック" panose="020B0400000000000000" pitchFamily="49" charset="-128"/>
                  </a:rPr>
                  <a:t>再設計し</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これを設計</a:t>
                </a:r>
                <a:r>
                  <a:rPr lang="en-US" altLang="ja-JP" sz="1800" dirty="0">
                    <a:latin typeface="BIZ UDゴシック" panose="020B0400000000000000" pitchFamily="49" charset="-128"/>
                    <a:ea typeface="BIZ UDゴシック" panose="020B0400000000000000" pitchFamily="49" charset="-128"/>
                  </a:rPr>
                  <a:t>c</a:t>
                </a:r>
                <a:r>
                  <a:rPr lang="ja-JP" altLang="en-US" sz="1800" dirty="0">
                    <a:latin typeface="BIZ UDゴシック" panose="020B0400000000000000" pitchFamily="49" charset="-128"/>
                    <a:ea typeface="BIZ UDゴシック" panose="020B0400000000000000" pitchFamily="49" charset="-128"/>
                  </a:rPr>
                  <a:t>とする</a:t>
                </a:r>
                <a:r>
                  <a:rPr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たあと，設計</a:t>
                </a:r>
                <a:r>
                  <a:rPr kumimoji="1" lang="en-US" altLang="ja-JP" sz="1800" dirty="0">
                    <a:latin typeface="BIZ UDゴシック" panose="020B0400000000000000" pitchFamily="49" charset="-128"/>
                    <a:ea typeface="BIZ UDゴシック" panose="020B0400000000000000" pitchFamily="49" charset="-128"/>
                  </a:rPr>
                  <a:t>c</a:t>
                </a:r>
                <a:r>
                  <a:rPr kumimoji="1" lang="ja-JP" altLang="en-US" sz="1800" dirty="0">
                    <a:latin typeface="BIZ UDゴシック" panose="020B0400000000000000" pitchFamily="49" charset="-128"/>
                    <a:ea typeface="BIZ UDゴシック" panose="020B0400000000000000" pitchFamily="49" charset="-128"/>
                  </a:rPr>
                  <a:t>の周波数特性を確認</a:t>
                </a:r>
                <a:r>
                  <a:rPr kumimoji="1" lang="en-US" altLang="ja-JP" sz="1800" dirty="0">
                    <a:latin typeface="BIZ UDゴシック" panose="020B0400000000000000" pitchFamily="49" charset="-128"/>
                    <a:ea typeface="BIZ UDゴシック" panose="020B0400000000000000" pitchFamily="49" charset="-128"/>
                  </a:rPr>
                  <a:t>, (5) </a:t>
                </a:r>
                <a:r>
                  <a:rPr lang="ja-JP" altLang="en-US" sz="1800" dirty="0">
                    <a:latin typeface="BIZ UDゴシック" panose="020B0400000000000000" pitchFamily="49" charset="-128"/>
                    <a:ea typeface="BIZ UDゴシック" panose="020B0400000000000000" pitchFamily="49" charset="-128"/>
                  </a:rPr>
                  <a:t>以降</a:t>
                </a:r>
                <a:r>
                  <a:rPr lang="en-US" altLang="ja-JP" sz="1800" dirty="0">
                    <a:latin typeface="BIZ UDゴシック" panose="020B0400000000000000" pitchFamily="49" charset="-128"/>
                    <a:ea typeface="BIZ UDゴシック" panose="020B0400000000000000" pitchFamily="49" charset="-128"/>
                  </a:rPr>
                  <a:t>(4) </a:t>
                </a:r>
                <a:r>
                  <a:rPr lang="ja-JP" altLang="en-US" sz="1800" dirty="0">
                    <a:latin typeface="BIZ UDゴシック" panose="020B0400000000000000" pitchFamily="49" charset="-128"/>
                    <a:ea typeface="BIZ UDゴシック" panose="020B0400000000000000" pitchFamily="49" charset="-128"/>
                  </a:rPr>
                  <a:t>と同様に</a:t>
                </a:r>
                <a14:m>
                  <m:oMath xmlns:m="http://schemas.openxmlformats.org/officeDocument/2006/math">
                    <m:r>
                      <a:rPr lang="en-US" altLang="ja-JP" sz="1800" b="0" i="0"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C</m:t>
                        </m:r>
                      </m:sub>
                    </m:sSub>
                  </m:oMath>
                </a14:m>
                <a:r>
                  <a:rPr lang="ja-JP" altLang="en-US" sz="1800" dirty="0">
                    <a:latin typeface="BIZ UDゴシック" panose="020B0400000000000000" pitchFamily="49" charset="-128"/>
                    <a:ea typeface="BIZ UDゴシック" panose="020B0400000000000000" pitchFamily="49" charset="-128"/>
                  </a:rPr>
                  <a:t>の目標値をさらに異なる値にして再設計 </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直流電位は変えないこと</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・周波数特性の確認</a:t>
                </a:r>
                <a:r>
                  <a:rPr kumimoji="1" lang="ja-JP" altLang="en-US" sz="1800" dirty="0">
                    <a:latin typeface="BIZ UDゴシック" panose="020B0400000000000000" pitchFamily="49" charset="-128"/>
                    <a:ea typeface="BIZ UDゴシック" panose="020B0400000000000000" pitchFamily="49" charset="-128"/>
                  </a:rPr>
                  <a:t>を繰り返しながら，設計</a:t>
                </a:r>
                <a:r>
                  <a:rPr kumimoji="1" lang="en-US" altLang="ja-JP" sz="1800" dirty="0" err="1">
                    <a:latin typeface="BIZ UDゴシック" panose="020B0400000000000000" pitchFamily="49" charset="-128"/>
                    <a:ea typeface="BIZ UDゴシック" panose="020B0400000000000000" pitchFamily="49" charset="-128"/>
                  </a:rPr>
                  <a:t>d,e</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を得る。</a:t>
                </a:r>
                <a:r>
                  <a:rPr kumimoji="1" lang="en-US" altLang="ja-JP" sz="1800" dirty="0">
                    <a:latin typeface="BIZ UDゴシック" panose="020B0400000000000000" pitchFamily="49" charset="-128"/>
                    <a:ea typeface="BIZ UDゴシック" panose="020B0400000000000000" pitchFamily="49" charset="-128"/>
                  </a:rPr>
                  <a:t>(6) </a:t>
                </a:r>
                <a:r>
                  <a:rPr kumimoji="1" lang="ja-JP" altLang="en-US" sz="1800" dirty="0">
                    <a:latin typeface="BIZ UDゴシック" panose="020B0400000000000000" pitchFamily="49" charset="-128"/>
                    <a:ea typeface="BIZ UDゴシック" panose="020B0400000000000000" pitchFamily="49" charset="-128"/>
                  </a:rPr>
                  <a:t>設計</a:t>
                </a:r>
                <a:r>
                  <a:rPr kumimoji="1" lang="en-US" altLang="ja-JP" sz="1800" dirty="0" err="1">
                    <a:latin typeface="BIZ UDゴシック" panose="020B0400000000000000" pitchFamily="49" charset="-128"/>
                    <a:ea typeface="BIZ UDゴシック" panose="020B0400000000000000" pitchFamily="49" charset="-128"/>
                  </a:rPr>
                  <a:t>b</a:t>
                </a:r>
                <a:r>
                  <a:rPr lang="en-US" altLang="ja-JP" sz="1800" dirty="0" err="1">
                    <a:latin typeface="BIZ UDゴシック" panose="020B0400000000000000" pitchFamily="49" charset="-128"/>
                    <a:ea typeface="BIZ UDゴシック" panose="020B0400000000000000" pitchFamily="49" charset="-128"/>
                  </a:rPr>
                  <a:t>,c,d,e</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の中で帯域が大きなものに決定する。</a:t>
                </a:r>
                <a:endParaRPr kumimoji="1" lang="en-US" altLang="ja-JP" sz="1800" dirty="0">
                  <a:latin typeface="BIZ UDゴシック" panose="020B0400000000000000" pitchFamily="49" charset="-128"/>
                  <a:ea typeface="BIZ UDゴシック" panose="020B0400000000000000" pitchFamily="49" charset="-128"/>
                </a:endParaRPr>
              </a:p>
              <a:p>
                <a:pPr marL="514350" indent="-514350">
                  <a:lnSpc>
                    <a:spcPct val="100000"/>
                  </a:lnSpc>
                  <a:spcBef>
                    <a:spcPts val="0"/>
                  </a:spcBef>
                  <a:buFont typeface="+mj-lt"/>
                  <a:buAutoNum type="arabicPeriod"/>
                </a:pPr>
                <a:r>
                  <a:rPr kumimoji="1" lang="en-US" altLang="ja-JP" sz="1800" dirty="0">
                    <a:latin typeface="BIZ UDゴシック" panose="020B0400000000000000" pitchFamily="49" charset="-128"/>
                    <a:ea typeface="BIZ UDゴシック" panose="020B0400000000000000" pitchFamily="49" charset="-128"/>
                  </a:rPr>
                  <a:t>2</a:t>
                </a:r>
                <a:r>
                  <a:rPr kumimoji="1" lang="ja-JP" altLang="en-US" sz="1800" dirty="0">
                    <a:latin typeface="BIZ UDゴシック" panose="020B0400000000000000" pitchFamily="49" charset="-128"/>
                    <a:ea typeface="BIZ UDゴシック" panose="020B0400000000000000" pitchFamily="49" charset="-128"/>
                  </a:rPr>
                  <a:t>入力化</a:t>
                </a:r>
                <a:br>
                  <a:rPr kumimoji="1" lang="en-US" altLang="ja-JP" sz="1800" dirty="0">
                    <a:latin typeface="BIZ UDゴシック" panose="020B0400000000000000" pitchFamily="49" charset="-128"/>
                    <a:ea typeface="BIZ UDゴシック" panose="020B0400000000000000" pitchFamily="49" charset="-128"/>
                  </a:rPr>
                </a:br>
                <a:r>
                  <a:rPr kumimoji="1" lang="ja-JP" altLang="en-US" sz="1800" dirty="0">
                    <a:latin typeface="BIZ UDゴシック" panose="020B0400000000000000" pitchFamily="49" charset="-128"/>
                    <a:ea typeface="BIZ UDゴシック" panose="020B0400000000000000" pitchFamily="49" charset="-128"/>
                  </a:rPr>
                  <a:t>　どの構成にするか </a:t>
                </a:r>
                <a:r>
                  <a:rPr kumimoji="1" lang="en-US" altLang="ja-JP" sz="1800" dirty="0">
                    <a:latin typeface="BIZ UDゴシック" panose="020B0400000000000000" pitchFamily="49" charset="-128"/>
                    <a:ea typeface="BIZ UDゴシック" panose="020B0400000000000000" pitchFamily="49" charset="-128"/>
                  </a:rPr>
                  <a:t>(</a:t>
                </a:r>
                <a:r>
                  <a:rPr kumimoji="1" lang="ja-JP" altLang="en-US" sz="1800" dirty="0">
                    <a:latin typeface="BIZ UDゴシック" panose="020B0400000000000000" pitchFamily="49" charset="-128"/>
                    <a:ea typeface="BIZ UDゴシック" panose="020B0400000000000000" pitchFamily="49" charset="-128"/>
                  </a:rPr>
                  <a:t>抵抗と電源電圧</a:t>
                </a:r>
                <a:r>
                  <a:rPr kumimoji="1" lang="en-US" altLang="ja-JP" sz="1800" dirty="0">
                    <a:latin typeface="BIZ UDゴシック" panose="020B0400000000000000" pitchFamily="49" charset="-128"/>
                    <a:ea typeface="BIZ UDゴシック" panose="020B0400000000000000" pitchFamily="49" charset="-128"/>
                  </a:rPr>
                  <a:t>) ?</a:t>
                </a:r>
                <a:r>
                  <a:rPr kumimoji="1" lang="ja-JP" altLang="en-US" sz="1800" dirty="0">
                    <a:latin typeface="BIZ UDゴシック" panose="020B0400000000000000" pitchFamily="49" charset="-128"/>
                    <a:ea typeface="BIZ UDゴシック" panose="020B0400000000000000" pitchFamily="49" charset="-128"/>
                  </a:rPr>
                  <a:t>　いま決めておく必要がある。</a:t>
                </a:r>
                <a:endParaRPr kumimoji="1" lang="en-US" altLang="ja-JP" sz="1800" dirty="0">
                  <a:latin typeface="BIZ UDゴシック" panose="020B0400000000000000" pitchFamily="49" charset="-128"/>
                  <a:ea typeface="BIZ UDゴシック" panose="020B0400000000000000" pitchFamily="49" charset="-128"/>
                </a:endParaRPr>
              </a:p>
              <a:p>
                <a:pPr marL="514350" indent="-514350">
                  <a:lnSpc>
                    <a:spcPct val="100000"/>
                  </a:lnSpc>
                  <a:spcBef>
                    <a:spcPts val="0"/>
                  </a:spcBef>
                  <a:buFont typeface="+mj-lt"/>
                  <a:buAutoNum type="arabicPeriod"/>
                </a:pPr>
                <a:r>
                  <a:rPr lang="ja-JP" altLang="en-US" sz="1800" dirty="0">
                    <a:latin typeface="BIZ UDゴシック" panose="020B0400000000000000" pitchFamily="49" charset="-128"/>
                    <a:ea typeface="BIZ UDゴシック" panose="020B0400000000000000" pitchFamily="49" charset="-128"/>
                  </a:rPr>
                  <a:t>インダクタを挿入した構成へ変更</a:t>
                </a:r>
                <a:br>
                  <a:rPr lang="en-US" altLang="ja-JP" sz="1800" dirty="0">
                    <a:latin typeface="BIZ UDゴシック" panose="020B0400000000000000" pitchFamily="49" charset="-128"/>
                    <a:ea typeface="BIZ UDゴシック" panose="020B0400000000000000" pitchFamily="49" charset="-128"/>
                  </a:rPr>
                </a:br>
                <a:r>
                  <a:rPr lang="ja-JP" altLang="en-US" sz="1800" dirty="0">
                    <a:latin typeface="BIZ UDゴシック" panose="020B0400000000000000" pitchFamily="49" charset="-128"/>
                    <a:ea typeface="BIZ UDゴシック" panose="020B0400000000000000" pitchFamily="49" charset="-128"/>
                  </a:rPr>
                  <a:t>　どの構成にするか </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オンチップ，ボンディングワイヤ，アクティブインダクタ</a:t>
                </a:r>
                <a:r>
                  <a:rPr lang="en-US" altLang="ja-JP" sz="1800" dirty="0">
                    <a:latin typeface="BIZ UDゴシック" panose="020B0400000000000000" pitchFamily="49" charset="-128"/>
                    <a:ea typeface="BIZ UDゴシック" panose="020B0400000000000000" pitchFamily="49" charset="-128"/>
                  </a:rPr>
                  <a:t>) ?</a:t>
                </a:r>
                <a:r>
                  <a:rPr kumimoji="1" lang="ja-JP" altLang="en-US" sz="1800" dirty="0">
                    <a:latin typeface="BIZ UDゴシック" panose="020B0400000000000000" pitchFamily="49" charset="-128"/>
                    <a:ea typeface="BIZ UDゴシック" panose="020B0400000000000000" pitchFamily="49" charset="-128"/>
                  </a:rPr>
                  <a:t>　いま決めておく必要がある。</a:t>
                </a:r>
              </a:p>
            </p:txBody>
          </p:sp>
        </mc:Choice>
        <mc:Fallback xmlns="">
          <p:sp>
            <p:nvSpPr>
              <p:cNvPr id="3" name="コンテンツ プレースホルダー 2">
                <a:extLst>
                  <a:ext uri="{FF2B5EF4-FFF2-40B4-BE49-F238E27FC236}">
                    <a16:creationId xmlns:a16="http://schemas.microsoft.com/office/drawing/2014/main" id="{124EC56E-F1C3-2026-9CC4-A986CD1F8652}"/>
                  </a:ext>
                </a:extLst>
              </p:cNvPr>
              <p:cNvSpPr>
                <a:spLocks noGrp="1" noRot="1" noChangeAspect="1" noMove="1" noResize="1" noEditPoints="1" noAdjustHandles="1" noChangeArrowheads="1" noChangeShapeType="1" noTextEdit="1"/>
              </p:cNvSpPr>
              <p:nvPr>
                <p:ph idx="1"/>
              </p:nvPr>
            </p:nvSpPr>
            <p:spPr>
              <a:xfrm>
                <a:off x="838200" y="1087438"/>
                <a:ext cx="10515600" cy="5089525"/>
              </a:xfrm>
              <a:blipFill>
                <a:blip r:embed="rId2"/>
                <a:stretch>
                  <a:fillRect l="-290" t="-479" r="-464" b="-838"/>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CD0DB74-F908-9C21-6274-E3932A12A61F}"/>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スライド番号プレースホルダー 4">
            <a:extLst>
              <a:ext uri="{FF2B5EF4-FFF2-40B4-BE49-F238E27FC236}">
                <a16:creationId xmlns:a16="http://schemas.microsoft.com/office/drawing/2014/main" id="{338587D1-1F5D-66DC-B9C9-24E973CC2FD9}"/>
              </a:ext>
            </a:extLst>
          </p:cNvPr>
          <p:cNvSpPr>
            <a:spLocks noGrp="1"/>
          </p:cNvSpPr>
          <p:nvPr>
            <p:ph type="sldNum" sz="quarter" idx="12"/>
          </p:nvPr>
        </p:nvSpPr>
        <p:spPr/>
        <p:txBody>
          <a:bodyPr/>
          <a:lstStyle/>
          <a:p>
            <a:fld id="{2D88E4F2-ABEE-4A28-BE32-C265C5F9B56B}" type="slidenum">
              <a:rPr kumimoji="1" lang="ja-JP" altLang="en-US" smtClean="0"/>
              <a:t>15</a:t>
            </a:fld>
            <a:endParaRPr kumimoji="1" lang="ja-JP" altLang="en-US"/>
          </a:p>
        </p:txBody>
      </p:sp>
    </p:spTree>
    <p:extLst>
      <p:ext uri="{BB962C8B-B14F-4D97-AF65-F5344CB8AC3E}">
        <p14:creationId xmlns:p14="http://schemas.microsoft.com/office/powerpoint/2010/main" val="413188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D3CDA-E9B7-766C-C8D2-51637E6BAA4F}"/>
              </a:ext>
            </a:extLst>
          </p:cNvPr>
          <p:cNvSpPr>
            <a:spLocks noGrp="1"/>
          </p:cNvSpPr>
          <p:nvPr>
            <p:ph type="title"/>
          </p:nvPr>
        </p:nvSpPr>
        <p:spPr/>
        <p:txBody>
          <a:bodyPr/>
          <a:lstStyle/>
          <a:p>
            <a:r>
              <a:rPr kumimoji="1" lang="ja-JP" altLang="en-US" dirty="0"/>
              <a:t>光学系と接続して実験するための入力部</a:t>
            </a:r>
          </a:p>
        </p:txBody>
      </p:sp>
      <p:sp>
        <p:nvSpPr>
          <p:cNvPr id="3" name="コンテンツ プレースホルダー 2">
            <a:extLst>
              <a:ext uri="{FF2B5EF4-FFF2-40B4-BE49-F238E27FC236}">
                <a16:creationId xmlns:a16="http://schemas.microsoft.com/office/drawing/2014/main" id="{5379C6A1-458E-6EE7-F8A6-E5F350F4262F}"/>
              </a:ext>
            </a:extLst>
          </p:cNvPr>
          <p:cNvSpPr>
            <a:spLocks noGrp="1"/>
          </p:cNvSpPr>
          <p:nvPr>
            <p:ph idx="1"/>
          </p:nvPr>
        </p:nvSpPr>
        <p:spPr/>
        <p:txBody>
          <a:bodyPr/>
          <a:lstStyle/>
          <a:p>
            <a:r>
              <a:rPr kumimoji="1" lang="ja-JP" altLang="en-US" dirty="0"/>
              <a:t>バッファ</a:t>
            </a:r>
            <a:endParaRPr kumimoji="1" lang="en-US" altLang="ja-JP" dirty="0"/>
          </a:p>
          <a:p>
            <a:r>
              <a:rPr lang="ja-JP" altLang="en-US" dirty="0"/>
              <a:t>帯域（</a:t>
            </a:r>
            <a:r>
              <a:rPr lang="en-US" altLang="ja-JP"/>
              <a:t>1 GHz</a:t>
            </a:r>
            <a:r>
              <a:rPr lang="ja-JP" altLang="en-US" dirty="0"/>
              <a:t>）</a:t>
            </a:r>
            <a:endParaRPr lang="en-US" altLang="ja-JP" dirty="0"/>
          </a:p>
          <a:p>
            <a:r>
              <a:rPr kumimoji="1" lang="en-US" altLang="ja-JP" dirty="0"/>
              <a:t>…</a:t>
            </a:r>
          </a:p>
          <a:p>
            <a:pPr marL="0" indent="0">
              <a:buNone/>
            </a:pPr>
            <a:endParaRPr lang="en-US" altLang="ja-JP" dirty="0"/>
          </a:p>
          <a:p>
            <a:pPr marL="0" indent="0">
              <a:buNone/>
            </a:pPr>
            <a:r>
              <a:rPr kumimoji="1" lang="ja-JP" altLang="en-US" dirty="0"/>
              <a:t>砂田先生に確認</a:t>
            </a:r>
          </a:p>
        </p:txBody>
      </p:sp>
      <p:sp>
        <p:nvSpPr>
          <p:cNvPr id="4" name="日付プレースホルダー 3">
            <a:extLst>
              <a:ext uri="{FF2B5EF4-FFF2-40B4-BE49-F238E27FC236}">
                <a16:creationId xmlns:a16="http://schemas.microsoft.com/office/drawing/2014/main" id="{6A3A8057-4926-1599-01F1-FE8472C7A8CD}"/>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スライド番号プレースホルダー 4">
            <a:extLst>
              <a:ext uri="{FF2B5EF4-FFF2-40B4-BE49-F238E27FC236}">
                <a16:creationId xmlns:a16="http://schemas.microsoft.com/office/drawing/2014/main" id="{9F76ECC0-006D-06A7-2B45-913F6EB6E853}"/>
              </a:ext>
            </a:extLst>
          </p:cNvPr>
          <p:cNvSpPr>
            <a:spLocks noGrp="1"/>
          </p:cNvSpPr>
          <p:nvPr>
            <p:ph type="sldNum" sz="quarter" idx="12"/>
          </p:nvPr>
        </p:nvSpPr>
        <p:spPr/>
        <p:txBody>
          <a:bodyPr/>
          <a:lstStyle/>
          <a:p>
            <a:fld id="{2D88E4F2-ABEE-4A28-BE32-C265C5F9B56B}" type="slidenum">
              <a:rPr kumimoji="1" lang="ja-JP" altLang="en-US" smtClean="0"/>
              <a:t>16</a:t>
            </a:fld>
            <a:endParaRPr kumimoji="1" lang="ja-JP" altLang="en-US"/>
          </a:p>
        </p:txBody>
      </p:sp>
    </p:spTree>
    <p:extLst>
      <p:ext uri="{BB962C8B-B14F-4D97-AF65-F5344CB8AC3E}">
        <p14:creationId xmlns:p14="http://schemas.microsoft.com/office/powerpoint/2010/main" val="36385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D5C6C-1A74-397E-2A4A-49C59C08DB15}"/>
              </a:ext>
            </a:extLst>
          </p:cNvPr>
          <p:cNvSpPr>
            <a:spLocks noGrp="1"/>
          </p:cNvSpPr>
          <p:nvPr>
            <p:ph type="title"/>
          </p:nvPr>
        </p:nvSpPr>
        <p:spPr/>
        <p:txBody>
          <a:bodyPr/>
          <a:lstStyle/>
          <a:p>
            <a:r>
              <a:rPr kumimoji="1" lang="en-US" altLang="ja-JP" dirty="0"/>
              <a:t>7</a:t>
            </a:r>
            <a:r>
              <a:rPr kumimoji="1" lang="ja-JP" altLang="en-US" dirty="0"/>
              <a:t>入力</a:t>
            </a:r>
          </a:p>
        </p:txBody>
      </p:sp>
      <p:sp>
        <p:nvSpPr>
          <p:cNvPr id="3" name="コンテンツ プレースホルダー 2">
            <a:extLst>
              <a:ext uri="{FF2B5EF4-FFF2-40B4-BE49-F238E27FC236}">
                <a16:creationId xmlns:a16="http://schemas.microsoft.com/office/drawing/2014/main" id="{B1419846-5286-E7D4-9753-AB49A608D674}"/>
              </a:ext>
            </a:extLst>
          </p:cNvPr>
          <p:cNvSpPr>
            <a:spLocks noGrp="1"/>
          </p:cNvSpPr>
          <p:nvPr>
            <p:ph idx="1"/>
          </p:nvPr>
        </p:nvSpPr>
        <p:spPr/>
        <p:txBody>
          <a:bodyPr/>
          <a:lstStyle/>
          <a:p>
            <a:r>
              <a:rPr kumimoji="1" lang="ja-JP" altLang="en-US" dirty="0"/>
              <a:t>ベアチップの測定は無理</a:t>
            </a:r>
            <a:br>
              <a:rPr kumimoji="1" lang="en-US" altLang="ja-JP" dirty="0"/>
            </a:br>
            <a:r>
              <a:rPr kumimoji="1" lang="ja-JP" altLang="en-US" dirty="0"/>
              <a:t>→ </a:t>
            </a:r>
            <a:r>
              <a:rPr kumimoji="1" lang="en-US" altLang="ja-JP" dirty="0"/>
              <a:t>PCB</a:t>
            </a:r>
            <a:r>
              <a:rPr kumimoji="1" lang="ja-JP" altLang="en-US" dirty="0"/>
              <a:t>へのボンディングが前提になる。</a:t>
            </a:r>
          </a:p>
        </p:txBody>
      </p:sp>
      <p:sp>
        <p:nvSpPr>
          <p:cNvPr id="4" name="日付プレースホルダー 3">
            <a:extLst>
              <a:ext uri="{FF2B5EF4-FFF2-40B4-BE49-F238E27FC236}">
                <a16:creationId xmlns:a16="http://schemas.microsoft.com/office/drawing/2014/main" id="{2E539032-A171-B397-A74C-6331F1F5CE13}"/>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スライド番号プレースホルダー 4">
            <a:extLst>
              <a:ext uri="{FF2B5EF4-FFF2-40B4-BE49-F238E27FC236}">
                <a16:creationId xmlns:a16="http://schemas.microsoft.com/office/drawing/2014/main" id="{9D54574B-B984-1508-3C98-2DB16AD1216F}"/>
              </a:ext>
            </a:extLst>
          </p:cNvPr>
          <p:cNvSpPr>
            <a:spLocks noGrp="1"/>
          </p:cNvSpPr>
          <p:nvPr>
            <p:ph type="sldNum" sz="quarter" idx="12"/>
          </p:nvPr>
        </p:nvSpPr>
        <p:spPr/>
        <p:txBody>
          <a:bodyPr/>
          <a:lstStyle/>
          <a:p>
            <a:fld id="{2D88E4F2-ABEE-4A28-BE32-C265C5F9B56B}" type="slidenum">
              <a:rPr kumimoji="1" lang="ja-JP" altLang="en-US" smtClean="0"/>
              <a:t>17</a:t>
            </a:fld>
            <a:endParaRPr kumimoji="1" lang="ja-JP" altLang="en-US"/>
          </a:p>
        </p:txBody>
      </p:sp>
    </p:spTree>
    <p:extLst>
      <p:ext uri="{BB962C8B-B14F-4D97-AF65-F5344CB8AC3E}">
        <p14:creationId xmlns:p14="http://schemas.microsoft.com/office/powerpoint/2010/main" val="1708905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83567"/>
            <a:ext cx="10515600" cy="789422"/>
          </a:xfrm>
        </p:spPr>
        <p:txBody>
          <a:bodyPr/>
          <a:lstStyle/>
          <a:p>
            <a:r>
              <a:rPr kumimoji="1" lang="ja-JP" altLang="en-US" dirty="0">
                <a:latin typeface="HG丸ｺﾞｼｯｸM-PRO" panose="020F0600000000000000" pitchFamily="50" charset="-128"/>
                <a:ea typeface="HG丸ｺﾞｼｯｸM-PRO" panose="020F0600000000000000" pitchFamily="50" charset="-128"/>
              </a:rPr>
              <a:t>比較案１</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dirty="0"/>
              <a:t>2022</a:t>
            </a:r>
            <a:r>
              <a:rPr kumimoji="1" lang="ja-JP" altLang="en-US" dirty="0"/>
              <a:t>年</a:t>
            </a:r>
            <a:r>
              <a:rPr kumimoji="1" lang="en-US" altLang="ja-JP" dirty="0"/>
              <a:t>11</a:t>
            </a:r>
            <a:r>
              <a:rPr kumimoji="1" lang="ja-JP" altLang="en-US" dirty="0"/>
              <a:t>月</a:t>
            </a:r>
            <a:r>
              <a:rPr kumimoji="1" lang="en-US" altLang="ja-JP" dirty="0"/>
              <a:t>30</a:t>
            </a:r>
            <a:r>
              <a:rPr kumimoji="1" lang="ja-JP" altLang="en-US" dirty="0"/>
              <a:t>日</a:t>
            </a:r>
          </a:p>
        </p:txBody>
      </p:sp>
      <p:sp>
        <p:nvSpPr>
          <p:cNvPr id="58" name="フッター プレースホルダー 57">
            <a:extLst>
              <a:ext uri="{FF2B5EF4-FFF2-40B4-BE49-F238E27FC236}">
                <a16:creationId xmlns:a16="http://schemas.microsoft.com/office/drawing/2014/main" id="{98389C8E-7E50-2F4A-384E-69389FA97A4C}"/>
              </a:ext>
            </a:extLst>
          </p:cNvPr>
          <p:cNvSpPr>
            <a:spLocks noGrp="1"/>
          </p:cNvSpPr>
          <p:nvPr>
            <p:ph type="ftr" sz="quarter" idx="11"/>
          </p:nvPr>
        </p:nvSpPr>
        <p:spPr/>
        <p:txBody>
          <a:bodyPr/>
          <a:lstStyle/>
          <a:p>
            <a:r>
              <a:rPr kumimoji="1" lang="ja-JP" altLang="en-US"/>
              <a:t>積和演算回路（差動対）の直流電位と入力範囲</a:t>
            </a:r>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18</a:t>
            </a:fld>
            <a:endParaRPr kumimoji="1"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947394" y="6540852"/>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583202" y="2120306"/>
            <a:ext cx="0" cy="11205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4004654" y="6174023"/>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2158387" y="3240851"/>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1262757" y="3453122"/>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2288703" y="1294646"/>
            <a:ext cx="8906409"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856915" y="6417812"/>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581475" y="2647989"/>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794058" y="5027665"/>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794058" y="5027665"/>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9514341" y="2850720"/>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9514341" y="2850720"/>
                <a:ext cx="578936" cy="362984"/>
              </a:xfrm>
              <a:prstGeom prst="rect">
                <a:avLst/>
              </a:prstGeom>
              <a:blipFill>
                <a:blip r:embed="rId3"/>
                <a:stretch>
                  <a:fillRect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1773913" y="1132234"/>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1773913" y="1132234"/>
                <a:ext cx="567285" cy="362984"/>
              </a:xfrm>
              <a:prstGeom prst="rect">
                <a:avLst/>
              </a:prstGeom>
              <a:blipFill>
                <a:blip r:embed="rId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2494617" y="290841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2066991" y="280011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2066991" y="2800118"/>
                <a:ext cx="428446" cy="362984"/>
              </a:xfrm>
              <a:prstGeom prst="rect">
                <a:avLst/>
              </a:prstGeom>
              <a:blipFill>
                <a:blip r:embed="rId5"/>
                <a:stretch>
                  <a:fillRect r="-142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3290081" y="2959038"/>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3290081" y="3242066"/>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714896" y="345433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581475" y="3665393"/>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5327243" y="1294646"/>
            <a:ext cx="0" cy="41932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3290081" y="2956498"/>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4195224" y="3240087"/>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5326918" y="2138509"/>
            <a:ext cx="0" cy="11027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5326918" y="3241302"/>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751733" y="345357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618312" y="3664629"/>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4468958" y="2647905"/>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542804" y="4992519"/>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2058987" y="520479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978515" y="4993734"/>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5412295" y="520600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944745" y="5417061"/>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961286" y="3664629"/>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978513" y="3664629"/>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687611" y="3777728"/>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35" name="グループ化 234">
            <a:extLst>
              <a:ext uri="{FF2B5EF4-FFF2-40B4-BE49-F238E27FC236}">
                <a16:creationId xmlns:a16="http://schemas.microsoft.com/office/drawing/2014/main" id="{CD4AB9DC-D85D-EA27-1EA7-2E0161F14C19}"/>
              </a:ext>
            </a:extLst>
          </p:cNvPr>
          <p:cNvGrpSpPr/>
          <p:nvPr/>
        </p:nvGrpSpPr>
        <p:grpSpPr>
          <a:xfrm>
            <a:off x="4823946" y="4187728"/>
            <a:ext cx="309189" cy="304569"/>
            <a:chOff x="4528407" y="4047104"/>
            <a:chExt cx="309189" cy="304569"/>
          </a:xfrm>
        </p:grpSpPr>
        <p:sp>
          <p:nvSpPr>
            <p:cNvPr id="108" name="円弧 107">
              <a:extLst>
                <a:ext uri="{FF2B5EF4-FFF2-40B4-BE49-F238E27FC236}">
                  <a16:creationId xmlns:a16="http://schemas.microsoft.com/office/drawing/2014/main" id="{D9BE411A-F8D7-2300-5E78-2CCAB6838DC8}"/>
                </a:ext>
              </a:extLst>
            </p:cNvPr>
            <p:cNvSpPr/>
            <p:nvPr/>
          </p:nvSpPr>
          <p:spPr>
            <a:xfrm rot="16200000" flipV="1">
              <a:off x="4528407"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535434"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3968185" y="3480972"/>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814963" y="41846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821990" y="4178053"/>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2249263" y="3760311"/>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6242132" y="3453122"/>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687987" y="3453122"/>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1137251" y="3399332"/>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1943839" y="5151041"/>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5875922" y="5151041"/>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3952869" y="3453122"/>
            <a:ext cx="0" cy="630063"/>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833343" y="392868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4840370" y="3931088"/>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4405714" y="3630344"/>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6091001" y="393028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6098028" y="3932693"/>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629152" y="3597728"/>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6399744" y="4076560"/>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2912261" y="361448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4929320" y="361448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3907346" y="340830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5281275" y="290627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5281279" y="124748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535756" y="124726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535740" y="260147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951803" y="53634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639269" y="340829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5975619" y="5027665"/>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5975619" y="5027665"/>
                <a:ext cx="11090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425642" y="3022696"/>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425642" y="3022696"/>
                <a:ext cx="1339616" cy="362984"/>
              </a:xfrm>
              <a:prstGeom prst="rect">
                <a:avLst/>
              </a:prstGeom>
              <a:blipFill>
                <a:blip r:embed="rId7"/>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6412808" y="3689471"/>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6412808" y="3689471"/>
                <a:ext cx="1259934"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3217632" y="3001792"/>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802479" y="29081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802479" y="2908110"/>
                <a:ext cx="428446"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5468523" y="2975302"/>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5482512" y="288018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5482512" y="2880181"/>
                <a:ext cx="428446" cy="362984"/>
              </a:xfrm>
              <a:prstGeom prst="rect">
                <a:avLst/>
              </a:prstGeom>
              <a:blipFill>
                <a:blip r:embed="rId1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688700" y="302721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666829" y="29500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666829" y="2950022"/>
                <a:ext cx="428446" cy="362984"/>
              </a:xfrm>
              <a:prstGeom prst="rect">
                <a:avLst/>
              </a:prstGeom>
              <a:blipFill>
                <a:blip r:embed="rId11"/>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8868065" y="3251383"/>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8405311" y="3202438"/>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10920738" y="3202438"/>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3047099" y="468649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3061088" y="4591373"/>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3061088" y="4591373"/>
                <a:ext cx="518162" cy="362984"/>
              </a:xfrm>
              <a:prstGeom prst="rect">
                <a:avLst/>
              </a:prstGeom>
              <a:blipFill>
                <a:blip r:embed="rId12"/>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887954" y="468649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4292341" y="4591373"/>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4292341" y="4591373"/>
                <a:ext cx="518162" cy="362984"/>
              </a:xfrm>
              <a:prstGeom prst="rect">
                <a:avLst/>
              </a:prstGeom>
              <a:blipFill>
                <a:blip r:embed="rId13"/>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6863371" y="402159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2367994" y="325061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2367994" y="3250611"/>
                <a:ext cx="428446" cy="362984"/>
              </a:xfrm>
              <a:prstGeom prst="rect">
                <a:avLst/>
              </a:prstGeom>
              <a:blipFill>
                <a:blip r:embed="rId14"/>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2949600" y="324438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2949600" y="3244389"/>
                <a:ext cx="428446" cy="362984"/>
              </a:xfrm>
              <a:prstGeom prst="rect">
                <a:avLst/>
              </a:prstGeom>
              <a:blipFill>
                <a:blip r:embed="rId15"/>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4395581" y="324525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4395581" y="3245256"/>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4977187" y="323903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4977187" y="3239034"/>
                <a:ext cx="428446" cy="362984"/>
              </a:xfrm>
              <a:prstGeom prst="rect">
                <a:avLst/>
              </a:prstGeom>
              <a:blipFill>
                <a:blip r:embed="rId17"/>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866223" y="502502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866223" y="5025020"/>
                <a:ext cx="428446" cy="362984"/>
              </a:xfrm>
              <a:prstGeom prst="rect">
                <a:avLst/>
              </a:prstGeom>
              <a:blipFill>
                <a:blip r:embed="rId18"/>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4474477" y="50187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4474477" y="5018798"/>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581400" y="5749481"/>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998412" y="5421648"/>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3102893" y="6297063"/>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3102893" y="597068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3103575" y="5970681"/>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3112422" y="5920838"/>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3104939" y="6165824"/>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2452570" y="6043360"/>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2452570" y="6043360"/>
                <a:ext cx="426887" cy="362984"/>
              </a:xfrm>
              <a:prstGeom prst="rect">
                <a:avLst/>
              </a:prstGeom>
              <a:blipFill>
                <a:blip r:embed="rId2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943413" y="578294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943413" y="5782946"/>
                <a:ext cx="428446" cy="362984"/>
              </a:xfrm>
              <a:prstGeom prst="rect">
                <a:avLst/>
              </a:prstGeom>
              <a:blipFill>
                <a:blip r:embed="rId21"/>
                <a:stretch>
                  <a:fillRect r="-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4104988" y="54860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4100315" y="5418942"/>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4100315" y="5418942"/>
                <a:ext cx="386947" cy="362984"/>
              </a:xfrm>
              <a:prstGeom prst="rect">
                <a:avLst/>
              </a:prstGeom>
              <a:blipFill>
                <a:blip r:embed="rId22"/>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Text Box 25">
                <a:extLst>
                  <a:ext uri="{FF2B5EF4-FFF2-40B4-BE49-F238E27FC236}">
                    <a16:creationId xmlns:a16="http://schemas.microsoft.com/office/drawing/2014/main" id="{B6F5C5B7-071C-7D53-0150-6F7FDAB60194}"/>
                  </a:ext>
                </a:extLst>
              </p:cNvPr>
              <p:cNvSpPr txBox="1">
                <a:spLocks noChangeArrowheads="1"/>
              </p:cNvSpPr>
              <p:nvPr/>
            </p:nvSpPr>
            <p:spPr bwMode="auto">
              <a:xfrm>
                <a:off x="2212419" y="6331738"/>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0.4 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4" name="Text Box 25">
                <a:extLst>
                  <a:ext uri="{FF2B5EF4-FFF2-40B4-BE49-F238E27FC236}">
                    <a16:creationId xmlns:a16="http://schemas.microsoft.com/office/drawing/2014/main" id="{B6F5C5B7-071C-7D53-0150-6F7FDAB60194}"/>
                  </a:ext>
                </a:extLst>
              </p:cNvPr>
              <p:cNvSpPr txBox="1">
                <a:spLocks noRot="1" noChangeAspect="1" noMove="1" noResize="1" noEditPoints="1" noAdjustHandles="1" noChangeArrowheads="1" noChangeShapeType="1" noTextEdit="1"/>
              </p:cNvSpPr>
              <p:nvPr/>
            </p:nvSpPr>
            <p:spPr bwMode="auto">
              <a:xfrm>
                <a:off x="2212419" y="6331738"/>
                <a:ext cx="672699" cy="362984"/>
              </a:xfrm>
              <a:prstGeom prst="rect">
                <a:avLst/>
              </a:prstGeom>
              <a:blipFill>
                <a:blip r:embed="rId2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Text Box 25">
                <a:extLst>
                  <a:ext uri="{FF2B5EF4-FFF2-40B4-BE49-F238E27FC236}">
                    <a16:creationId xmlns:a16="http://schemas.microsoft.com/office/drawing/2014/main" id="{89A7B900-AC29-9B13-B945-6A6419B59837}"/>
                  </a:ext>
                </a:extLst>
              </p:cNvPr>
              <p:cNvSpPr txBox="1">
                <a:spLocks noChangeArrowheads="1"/>
              </p:cNvSpPr>
              <p:nvPr/>
            </p:nvSpPr>
            <p:spPr bwMode="auto">
              <a:xfrm>
                <a:off x="884047" y="5304578"/>
                <a:ext cx="1254198"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0.6+0.1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33" name="Text Box 25">
                <a:extLst>
                  <a:ext uri="{FF2B5EF4-FFF2-40B4-BE49-F238E27FC236}">
                    <a16:creationId xmlns:a16="http://schemas.microsoft.com/office/drawing/2014/main" id="{89A7B900-AC29-9B13-B945-6A6419B59837}"/>
                  </a:ext>
                </a:extLst>
              </p:cNvPr>
              <p:cNvSpPr txBox="1">
                <a:spLocks noRot="1" noChangeAspect="1" noMove="1" noResize="1" noEditPoints="1" noAdjustHandles="1" noChangeArrowheads="1" noChangeShapeType="1" noTextEdit="1"/>
              </p:cNvSpPr>
              <p:nvPr/>
            </p:nvSpPr>
            <p:spPr bwMode="auto">
              <a:xfrm>
                <a:off x="884047" y="5304578"/>
                <a:ext cx="1254198" cy="362984"/>
              </a:xfrm>
              <a:prstGeom prst="rect">
                <a:avLst/>
              </a:prstGeom>
              <a:blipFill>
                <a:blip r:embed="rId2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Text Box 25">
                <a:extLst>
                  <a:ext uri="{FF2B5EF4-FFF2-40B4-BE49-F238E27FC236}">
                    <a16:creationId xmlns:a16="http://schemas.microsoft.com/office/drawing/2014/main" id="{541EFE23-FC4F-4E58-71BA-E1BE2DD7B146}"/>
                  </a:ext>
                </a:extLst>
              </p:cNvPr>
              <p:cNvSpPr txBox="1">
                <a:spLocks noChangeArrowheads="1"/>
              </p:cNvSpPr>
              <p:nvPr/>
            </p:nvSpPr>
            <p:spPr bwMode="auto">
              <a:xfrm>
                <a:off x="5857443" y="5304578"/>
                <a:ext cx="1326918"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r>
                        <a:rPr kumimoji="1" lang="en-US" altLang="ja-JP" sz="1800" b="0" i="1" smtClean="0">
                          <a:solidFill>
                            <a:schemeClr val="tx1"/>
                          </a:solidFill>
                          <a:latin typeface="Cambria Math" panose="02040503050406030204" pitchFamily="18" charset="0"/>
                        </a:rPr>
                        <m:t>0.6−0.1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50" name="Text Box 25">
                <a:extLst>
                  <a:ext uri="{FF2B5EF4-FFF2-40B4-BE49-F238E27FC236}">
                    <a16:creationId xmlns:a16="http://schemas.microsoft.com/office/drawing/2014/main" id="{541EFE23-FC4F-4E58-71BA-E1BE2DD7B146}"/>
                  </a:ext>
                </a:extLst>
              </p:cNvPr>
              <p:cNvSpPr txBox="1">
                <a:spLocks noRot="1" noChangeAspect="1" noMove="1" noResize="1" noEditPoints="1" noAdjustHandles="1" noChangeArrowheads="1" noChangeShapeType="1" noTextEdit="1"/>
              </p:cNvSpPr>
              <p:nvPr/>
            </p:nvSpPr>
            <p:spPr bwMode="auto">
              <a:xfrm>
                <a:off x="5857443" y="5304578"/>
                <a:ext cx="1326918" cy="362984"/>
              </a:xfrm>
              <a:prstGeom prst="rect">
                <a:avLst/>
              </a:prstGeom>
              <a:blipFill>
                <a:blip r:embed="rId2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Text Box 25">
                <a:extLst>
                  <a:ext uri="{FF2B5EF4-FFF2-40B4-BE49-F238E27FC236}">
                    <a16:creationId xmlns:a16="http://schemas.microsoft.com/office/drawing/2014/main" id="{40DA6331-FE44-4E0E-0A66-012F47B89300}"/>
                  </a:ext>
                </a:extLst>
              </p:cNvPr>
              <p:cNvSpPr txBox="1">
                <a:spLocks noChangeArrowheads="1"/>
              </p:cNvSpPr>
              <p:nvPr/>
            </p:nvSpPr>
            <p:spPr bwMode="auto">
              <a:xfrm>
                <a:off x="3241529" y="5390154"/>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0.2 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85" name="Text Box 25">
                <a:extLst>
                  <a:ext uri="{FF2B5EF4-FFF2-40B4-BE49-F238E27FC236}">
                    <a16:creationId xmlns:a16="http://schemas.microsoft.com/office/drawing/2014/main" id="{40DA6331-FE44-4E0E-0A66-012F47B89300}"/>
                  </a:ext>
                </a:extLst>
              </p:cNvPr>
              <p:cNvSpPr txBox="1">
                <a:spLocks noRot="1" noChangeAspect="1" noMove="1" noResize="1" noEditPoints="1" noAdjustHandles="1" noChangeArrowheads="1" noChangeShapeType="1" noTextEdit="1"/>
              </p:cNvSpPr>
              <p:nvPr/>
            </p:nvSpPr>
            <p:spPr bwMode="auto">
              <a:xfrm>
                <a:off x="3241529" y="5390154"/>
                <a:ext cx="672699" cy="362984"/>
              </a:xfrm>
              <a:prstGeom prst="rect">
                <a:avLst/>
              </a:prstGeom>
              <a:blipFill>
                <a:blip r:embed="rId2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Text Box 25">
                <a:extLst>
                  <a:ext uri="{FF2B5EF4-FFF2-40B4-BE49-F238E27FC236}">
                    <a16:creationId xmlns:a16="http://schemas.microsoft.com/office/drawing/2014/main" id="{489E54B0-51CD-9A35-E581-D1D1EDD3E20C}"/>
                  </a:ext>
                </a:extLst>
              </p:cNvPr>
              <p:cNvSpPr txBox="1">
                <a:spLocks noChangeArrowheads="1"/>
              </p:cNvSpPr>
              <p:nvPr/>
            </p:nvSpPr>
            <p:spPr bwMode="auto">
              <a:xfrm>
                <a:off x="443990" y="3503814"/>
                <a:ext cx="127230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r>
                        <a:rPr kumimoji="1" lang="en-US" altLang="ja-JP" sz="1800" b="0" i="1" smtClean="0">
                          <a:solidFill>
                            <a:schemeClr val="tx1"/>
                          </a:solidFill>
                          <a:latin typeface="Cambria Math" panose="02040503050406030204" pitchFamily="18" charset="0"/>
                        </a:rPr>
                        <m:t>0.8−0.1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89" name="Text Box 25">
                <a:extLst>
                  <a:ext uri="{FF2B5EF4-FFF2-40B4-BE49-F238E27FC236}">
                    <a16:creationId xmlns:a16="http://schemas.microsoft.com/office/drawing/2014/main" id="{489E54B0-51CD-9A35-E581-D1D1EDD3E20C}"/>
                  </a:ext>
                </a:extLst>
              </p:cNvPr>
              <p:cNvSpPr txBox="1">
                <a:spLocks noRot="1" noChangeAspect="1" noMove="1" noResize="1" noEditPoints="1" noAdjustHandles="1" noChangeArrowheads="1" noChangeShapeType="1" noTextEdit="1"/>
              </p:cNvSpPr>
              <p:nvPr/>
            </p:nvSpPr>
            <p:spPr bwMode="auto">
              <a:xfrm>
                <a:off x="443990" y="3503814"/>
                <a:ext cx="1272306" cy="362984"/>
              </a:xfrm>
              <a:prstGeom prst="rect">
                <a:avLst/>
              </a:prstGeom>
              <a:blipFill>
                <a:blip r:embed="rId2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Text Box 25">
                <a:extLst>
                  <a:ext uri="{FF2B5EF4-FFF2-40B4-BE49-F238E27FC236}">
                    <a16:creationId xmlns:a16="http://schemas.microsoft.com/office/drawing/2014/main" id="{0199F0DB-E295-9B56-8C2B-C42B355E930A}"/>
                  </a:ext>
                </a:extLst>
              </p:cNvPr>
              <p:cNvSpPr txBox="1">
                <a:spLocks noChangeArrowheads="1"/>
              </p:cNvSpPr>
              <p:nvPr/>
            </p:nvSpPr>
            <p:spPr bwMode="auto">
              <a:xfrm>
                <a:off x="1849263" y="3656133"/>
                <a:ext cx="1143921"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0.4+</m:t>
                      </m:r>
                      <m:r>
                        <a:rPr kumimoji="1" lang="en-US" altLang="ja-JP" sz="1800" b="0" i="1" smtClean="0">
                          <a:solidFill>
                            <a:schemeClr val="tx1"/>
                          </a:solidFill>
                          <a:latin typeface="Cambria Math" panose="02040503050406030204" pitchFamily="18" charset="0"/>
                        </a:rPr>
                        <m:t>𝛼</m:t>
                      </m:r>
                      <m:r>
                        <a:rPr kumimoji="1" lang="en-US" altLang="ja-JP" sz="1800" b="0" i="1" smtClean="0">
                          <a:solidFill>
                            <a:schemeClr val="tx1"/>
                          </a:solidFill>
                          <a:latin typeface="Cambria Math" panose="02040503050406030204" pitchFamily="18" charset="0"/>
                        </a:rPr>
                        <m:t>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90" name="Text Box 25">
                <a:extLst>
                  <a:ext uri="{FF2B5EF4-FFF2-40B4-BE49-F238E27FC236}">
                    <a16:creationId xmlns:a16="http://schemas.microsoft.com/office/drawing/2014/main" id="{0199F0DB-E295-9B56-8C2B-C42B355E930A}"/>
                  </a:ext>
                </a:extLst>
              </p:cNvPr>
              <p:cNvSpPr txBox="1">
                <a:spLocks noRot="1" noChangeAspect="1" noMove="1" noResize="1" noEditPoints="1" noAdjustHandles="1" noChangeArrowheads="1" noChangeShapeType="1" noTextEdit="1"/>
              </p:cNvSpPr>
              <p:nvPr/>
            </p:nvSpPr>
            <p:spPr bwMode="auto">
              <a:xfrm>
                <a:off x="1849263" y="3656133"/>
                <a:ext cx="1143921" cy="362984"/>
              </a:xfrm>
              <a:prstGeom prst="rect">
                <a:avLst/>
              </a:prstGeom>
              <a:blipFill>
                <a:blip r:embed="rId2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Text Box 25">
                <a:extLst>
                  <a:ext uri="{FF2B5EF4-FFF2-40B4-BE49-F238E27FC236}">
                    <a16:creationId xmlns:a16="http://schemas.microsoft.com/office/drawing/2014/main" id="{1FF10858-E759-FF96-0FC3-C17E7984D55A}"/>
                  </a:ext>
                </a:extLst>
              </p:cNvPr>
              <p:cNvSpPr txBox="1">
                <a:spLocks noChangeArrowheads="1"/>
              </p:cNvSpPr>
              <p:nvPr/>
            </p:nvSpPr>
            <p:spPr bwMode="auto">
              <a:xfrm>
                <a:off x="6269574" y="4101926"/>
                <a:ext cx="1369301"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0.8+0.1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91" name="Text Box 25">
                <a:extLst>
                  <a:ext uri="{FF2B5EF4-FFF2-40B4-BE49-F238E27FC236}">
                    <a16:creationId xmlns:a16="http://schemas.microsoft.com/office/drawing/2014/main" id="{1FF10858-E759-FF96-0FC3-C17E7984D55A}"/>
                  </a:ext>
                </a:extLst>
              </p:cNvPr>
              <p:cNvSpPr txBox="1">
                <a:spLocks noRot="1" noChangeAspect="1" noMove="1" noResize="1" noEditPoints="1" noAdjustHandles="1" noChangeArrowheads="1" noChangeShapeType="1" noTextEdit="1"/>
              </p:cNvSpPr>
              <p:nvPr/>
            </p:nvSpPr>
            <p:spPr bwMode="auto">
              <a:xfrm>
                <a:off x="6269574" y="4101926"/>
                <a:ext cx="1369301" cy="362984"/>
              </a:xfrm>
              <a:prstGeom prst="rect">
                <a:avLst/>
              </a:prstGeom>
              <a:blipFill>
                <a:blip r:embed="rId2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Text Box 25">
                <a:extLst>
                  <a:ext uri="{FF2B5EF4-FFF2-40B4-BE49-F238E27FC236}">
                    <a16:creationId xmlns:a16="http://schemas.microsoft.com/office/drawing/2014/main" id="{A976193D-7781-9CBC-CDF4-9D4BD163BD30}"/>
                  </a:ext>
                </a:extLst>
              </p:cNvPr>
              <p:cNvSpPr txBox="1">
                <a:spLocks noChangeArrowheads="1"/>
              </p:cNvSpPr>
              <p:nvPr/>
            </p:nvSpPr>
            <p:spPr bwMode="auto">
              <a:xfrm>
                <a:off x="1710468" y="1364459"/>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1.0 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92" name="Text Box 25">
                <a:extLst>
                  <a:ext uri="{FF2B5EF4-FFF2-40B4-BE49-F238E27FC236}">
                    <a16:creationId xmlns:a16="http://schemas.microsoft.com/office/drawing/2014/main" id="{A976193D-7781-9CBC-CDF4-9D4BD163BD30}"/>
                  </a:ext>
                </a:extLst>
              </p:cNvPr>
              <p:cNvSpPr txBox="1">
                <a:spLocks noRot="1" noChangeAspect="1" noMove="1" noResize="1" noEditPoints="1" noAdjustHandles="1" noChangeArrowheads="1" noChangeShapeType="1" noTextEdit="1"/>
              </p:cNvSpPr>
              <p:nvPr/>
            </p:nvSpPr>
            <p:spPr bwMode="auto">
              <a:xfrm>
                <a:off x="1710468" y="1364459"/>
                <a:ext cx="672699" cy="362984"/>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 name="Text Box 25">
                <a:extLst>
                  <a:ext uri="{FF2B5EF4-FFF2-40B4-BE49-F238E27FC236}">
                    <a16:creationId xmlns:a16="http://schemas.microsoft.com/office/drawing/2014/main" id="{563B8ACA-DA4E-201B-2A7E-A6D81493B48C}"/>
                  </a:ext>
                </a:extLst>
              </p:cNvPr>
              <p:cNvSpPr txBox="1">
                <a:spLocks noChangeArrowheads="1"/>
              </p:cNvSpPr>
              <p:nvPr/>
            </p:nvSpPr>
            <p:spPr bwMode="auto">
              <a:xfrm>
                <a:off x="1836419" y="2210623"/>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3" name="Text Box 25">
                <a:extLst>
                  <a:ext uri="{FF2B5EF4-FFF2-40B4-BE49-F238E27FC236}">
                    <a16:creationId xmlns:a16="http://schemas.microsoft.com/office/drawing/2014/main" id="{563B8ACA-DA4E-201B-2A7E-A6D81493B48C}"/>
                  </a:ext>
                </a:extLst>
              </p:cNvPr>
              <p:cNvSpPr txBox="1">
                <a:spLocks noRot="1" noChangeAspect="1" noMove="1" noResize="1" noEditPoints="1" noAdjustHandles="1" noChangeArrowheads="1" noChangeShapeType="1" noTextEdit="1"/>
              </p:cNvSpPr>
              <p:nvPr/>
            </p:nvSpPr>
            <p:spPr bwMode="auto">
              <a:xfrm>
                <a:off x="1836419" y="2210623"/>
                <a:ext cx="672699" cy="362984"/>
              </a:xfrm>
              <a:prstGeom prst="rect">
                <a:avLst/>
              </a:prstGeom>
              <a:blipFill>
                <a:blip r:embed="rId3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4" name="Text Box 25">
                <a:extLst>
                  <a:ext uri="{FF2B5EF4-FFF2-40B4-BE49-F238E27FC236}">
                    <a16:creationId xmlns:a16="http://schemas.microsoft.com/office/drawing/2014/main" id="{9F5C0763-4812-6DF3-1ABA-6870F1924D91}"/>
                  </a:ext>
                </a:extLst>
              </p:cNvPr>
              <p:cNvSpPr txBox="1">
                <a:spLocks noChangeArrowheads="1"/>
              </p:cNvSpPr>
              <p:nvPr/>
            </p:nvSpPr>
            <p:spPr bwMode="auto">
              <a:xfrm>
                <a:off x="5421259" y="2430244"/>
                <a:ext cx="63450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4" name="Text Box 25">
                <a:extLst>
                  <a:ext uri="{FF2B5EF4-FFF2-40B4-BE49-F238E27FC236}">
                    <a16:creationId xmlns:a16="http://schemas.microsoft.com/office/drawing/2014/main" id="{9F5C0763-4812-6DF3-1ABA-6870F1924D91}"/>
                  </a:ext>
                </a:extLst>
              </p:cNvPr>
              <p:cNvSpPr txBox="1">
                <a:spLocks noRot="1" noChangeAspect="1" noMove="1" noResize="1" noEditPoints="1" noAdjustHandles="1" noChangeArrowheads="1" noChangeShapeType="1" noTextEdit="1"/>
              </p:cNvSpPr>
              <p:nvPr/>
            </p:nvSpPr>
            <p:spPr bwMode="auto">
              <a:xfrm>
                <a:off x="5421259" y="2430244"/>
                <a:ext cx="634502" cy="362984"/>
              </a:xfrm>
              <a:prstGeom prst="rect">
                <a:avLst/>
              </a:prstGeom>
              <a:blipFill>
                <a:blip r:embed="rId32"/>
                <a:stretch>
                  <a:fillRect r="-57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5" name="Text Box 25">
                <a:extLst>
                  <a:ext uri="{FF2B5EF4-FFF2-40B4-BE49-F238E27FC236}">
                    <a16:creationId xmlns:a16="http://schemas.microsoft.com/office/drawing/2014/main" id="{B459D791-8C76-C5B2-03F7-136EFCD32347}"/>
                  </a:ext>
                </a:extLst>
              </p:cNvPr>
              <p:cNvSpPr txBox="1">
                <a:spLocks noChangeArrowheads="1"/>
              </p:cNvSpPr>
              <p:nvPr/>
            </p:nvSpPr>
            <p:spPr bwMode="auto">
              <a:xfrm>
                <a:off x="5069042" y="3605313"/>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0.4 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95" name="Text Box 25">
                <a:extLst>
                  <a:ext uri="{FF2B5EF4-FFF2-40B4-BE49-F238E27FC236}">
                    <a16:creationId xmlns:a16="http://schemas.microsoft.com/office/drawing/2014/main" id="{B459D791-8C76-C5B2-03F7-136EFCD32347}"/>
                  </a:ext>
                </a:extLst>
              </p:cNvPr>
              <p:cNvSpPr txBox="1">
                <a:spLocks noRot="1" noChangeAspect="1" noMove="1" noResize="1" noEditPoints="1" noAdjustHandles="1" noChangeArrowheads="1" noChangeShapeType="1" noTextEdit="1"/>
              </p:cNvSpPr>
              <p:nvPr/>
            </p:nvSpPr>
            <p:spPr bwMode="auto">
              <a:xfrm>
                <a:off x="5069042" y="3605313"/>
                <a:ext cx="672699" cy="362984"/>
              </a:xfrm>
              <a:prstGeom prst="rect">
                <a:avLst/>
              </a:prstGeom>
              <a:blipFill>
                <a:blip r:embed="rId3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3" name="直線コネクタ 172">
            <a:extLst>
              <a:ext uri="{FF2B5EF4-FFF2-40B4-BE49-F238E27FC236}">
                <a16:creationId xmlns:a16="http://schemas.microsoft.com/office/drawing/2014/main" id="{57AC3578-3824-AF3B-B59C-41C11D1626E5}"/>
              </a:ext>
            </a:extLst>
          </p:cNvPr>
          <p:cNvCxnSpPr>
            <a:cxnSpLocks/>
          </p:cNvCxnSpPr>
          <p:nvPr/>
        </p:nvCxnSpPr>
        <p:spPr>
          <a:xfrm>
            <a:off x="8451071" y="2138509"/>
            <a:ext cx="0" cy="3141480"/>
          </a:xfrm>
          <a:prstGeom prst="line">
            <a:avLst/>
          </a:prstGeom>
          <a:ln w="19050"/>
        </p:spPr>
        <p:style>
          <a:lnRef idx="1">
            <a:schemeClr val="dk1"/>
          </a:lnRef>
          <a:fillRef idx="0">
            <a:schemeClr val="dk1"/>
          </a:fillRef>
          <a:effectRef idx="0">
            <a:schemeClr val="dk1"/>
          </a:effectRef>
          <a:fontRef idx="minor">
            <a:schemeClr val="tx1"/>
          </a:fontRef>
        </p:style>
      </p:cxnSp>
      <p:sp>
        <p:nvSpPr>
          <p:cNvPr id="174" name="正方形/長方形 173">
            <a:extLst>
              <a:ext uri="{FF2B5EF4-FFF2-40B4-BE49-F238E27FC236}">
                <a16:creationId xmlns:a16="http://schemas.microsoft.com/office/drawing/2014/main" id="{C2362392-7CF2-2D24-8D21-980C62D9C1BB}"/>
              </a:ext>
            </a:extLst>
          </p:cNvPr>
          <p:cNvSpPr/>
          <p:nvPr/>
        </p:nvSpPr>
        <p:spPr>
          <a:xfrm>
            <a:off x="8364464" y="3818906"/>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899D1BCA-04C1-3A85-CC02-16A842AF6780}"/>
                  </a:ext>
                </a:extLst>
              </p:cNvPr>
              <p:cNvSpPr txBox="1">
                <a:spLocks noChangeArrowheads="1"/>
              </p:cNvSpPr>
              <p:nvPr/>
            </p:nvSpPr>
            <p:spPr bwMode="auto">
              <a:xfrm>
                <a:off x="7926203" y="3931867"/>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899D1BCA-04C1-3A85-CC02-16A842AF6780}"/>
                  </a:ext>
                </a:extLst>
              </p:cNvPr>
              <p:cNvSpPr txBox="1">
                <a:spLocks noRot="1" noChangeAspect="1" noMove="1" noResize="1" noEditPoints="1" noAdjustHandles="1" noChangeArrowheads="1" noChangeShapeType="1" noTextEdit="1"/>
              </p:cNvSpPr>
              <p:nvPr/>
            </p:nvSpPr>
            <p:spPr bwMode="auto">
              <a:xfrm>
                <a:off x="7926203" y="3931867"/>
                <a:ext cx="430854" cy="362984"/>
              </a:xfrm>
              <a:prstGeom prst="rect">
                <a:avLst/>
              </a:prstGeom>
              <a:blipFill>
                <a:blip r:embed="rId3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6" name="直線コネクタ 175">
            <a:extLst>
              <a:ext uri="{FF2B5EF4-FFF2-40B4-BE49-F238E27FC236}">
                <a16:creationId xmlns:a16="http://schemas.microsoft.com/office/drawing/2014/main" id="{B5C5ECC2-41F3-6026-AA26-7634486B9D9B}"/>
              </a:ext>
            </a:extLst>
          </p:cNvPr>
          <p:cNvCxnSpPr>
            <a:cxnSpLocks/>
          </p:cNvCxnSpPr>
          <p:nvPr/>
        </p:nvCxnSpPr>
        <p:spPr>
          <a:xfrm>
            <a:off x="11195112" y="2134933"/>
            <a:ext cx="0" cy="3143732"/>
          </a:xfrm>
          <a:prstGeom prst="line">
            <a:avLst/>
          </a:prstGeom>
          <a:ln w="19050"/>
        </p:spPr>
        <p:style>
          <a:lnRef idx="1">
            <a:schemeClr val="dk1"/>
          </a:lnRef>
          <a:fillRef idx="0">
            <a:schemeClr val="dk1"/>
          </a:fillRef>
          <a:effectRef idx="0">
            <a:schemeClr val="dk1"/>
          </a:effectRef>
          <a:fontRef idx="minor">
            <a:schemeClr val="tx1"/>
          </a:fontRef>
        </p:style>
      </p:cxnSp>
      <p:sp>
        <p:nvSpPr>
          <p:cNvPr id="177" name="正方形/長方形 176">
            <a:extLst>
              <a:ext uri="{FF2B5EF4-FFF2-40B4-BE49-F238E27FC236}">
                <a16:creationId xmlns:a16="http://schemas.microsoft.com/office/drawing/2014/main" id="{2D4B43A3-6034-4D83-D22D-079F2DD55866}"/>
              </a:ext>
            </a:extLst>
          </p:cNvPr>
          <p:cNvSpPr/>
          <p:nvPr/>
        </p:nvSpPr>
        <p:spPr>
          <a:xfrm>
            <a:off x="11108505" y="3817582"/>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0" name="Text Box 25">
                <a:extLst>
                  <a:ext uri="{FF2B5EF4-FFF2-40B4-BE49-F238E27FC236}">
                    <a16:creationId xmlns:a16="http://schemas.microsoft.com/office/drawing/2014/main" id="{ACA98BA3-1AE0-7B4D-2F8A-61EFBC74D776}"/>
                  </a:ext>
                </a:extLst>
              </p:cNvPr>
              <p:cNvSpPr txBox="1">
                <a:spLocks noChangeArrowheads="1"/>
              </p:cNvSpPr>
              <p:nvPr/>
            </p:nvSpPr>
            <p:spPr bwMode="auto">
              <a:xfrm>
                <a:off x="10697139" y="3930543"/>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0" name="Text Box 25">
                <a:extLst>
                  <a:ext uri="{FF2B5EF4-FFF2-40B4-BE49-F238E27FC236}">
                    <a16:creationId xmlns:a16="http://schemas.microsoft.com/office/drawing/2014/main" id="{ACA98BA3-1AE0-7B4D-2F8A-61EFBC74D776}"/>
                  </a:ext>
                </a:extLst>
              </p:cNvPr>
              <p:cNvSpPr txBox="1">
                <a:spLocks noRot="1" noChangeAspect="1" noMove="1" noResize="1" noEditPoints="1" noAdjustHandles="1" noChangeArrowheads="1" noChangeShapeType="1" noTextEdit="1"/>
              </p:cNvSpPr>
              <p:nvPr/>
            </p:nvSpPr>
            <p:spPr bwMode="auto">
              <a:xfrm>
                <a:off x="10697139" y="3930543"/>
                <a:ext cx="430854" cy="362984"/>
              </a:xfrm>
              <a:prstGeom prst="rect">
                <a:avLst/>
              </a:prstGeom>
              <a:blipFill>
                <a:blip r:embed="rId35"/>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81" name="グループ化 180">
            <a:extLst>
              <a:ext uri="{FF2B5EF4-FFF2-40B4-BE49-F238E27FC236}">
                <a16:creationId xmlns:a16="http://schemas.microsoft.com/office/drawing/2014/main" id="{A4E8EB04-C053-7779-4862-C50A34BFF816}"/>
              </a:ext>
            </a:extLst>
          </p:cNvPr>
          <p:cNvGrpSpPr/>
          <p:nvPr/>
        </p:nvGrpSpPr>
        <p:grpSpPr>
          <a:xfrm flipV="1">
            <a:off x="5323834" y="1713966"/>
            <a:ext cx="424815" cy="424543"/>
            <a:chOff x="6823442" y="3048285"/>
            <a:chExt cx="424815" cy="424543"/>
          </a:xfrm>
        </p:grpSpPr>
        <p:sp>
          <p:nvSpPr>
            <p:cNvPr id="184" name="Line 6">
              <a:extLst>
                <a:ext uri="{FF2B5EF4-FFF2-40B4-BE49-F238E27FC236}">
                  <a16:creationId xmlns:a16="http://schemas.microsoft.com/office/drawing/2014/main" id="{5066D053-820D-519A-DB61-EB24122175C2}"/>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6" name="Line 7">
              <a:extLst>
                <a:ext uri="{FF2B5EF4-FFF2-40B4-BE49-F238E27FC236}">
                  <a16:creationId xmlns:a16="http://schemas.microsoft.com/office/drawing/2014/main" id="{D2ADBD15-2F03-CC5D-44C9-34F07AABD407}"/>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8">
              <a:extLst>
                <a:ext uri="{FF2B5EF4-FFF2-40B4-BE49-F238E27FC236}">
                  <a16:creationId xmlns:a16="http://schemas.microsoft.com/office/drawing/2014/main" id="{999A68F6-95B6-7FF4-9EE0-6CA1E64324F3}"/>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8" name="Line 10">
              <a:extLst>
                <a:ext uri="{FF2B5EF4-FFF2-40B4-BE49-F238E27FC236}">
                  <a16:creationId xmlns:a16="http://schemas.microsoft.com/office/drawing/2014/main" id="{33370E00-233F-3BFD-AC2D-209FBF6BEC85}"/>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197" name="直線コネクタ 196">
            <a:extLst>
              <a:ext uri="{FF2B5EF4-FFF2-40B4-BE49-F238E27FC236}">
                <a16:creationId xmlns:a16="http://schemas.microsoft.com/office/drawing/2014/main" id="{62B884BF-D71B-285C-DF54-19E9B6FF2369}"/>
              </a:ext>
            </a:extLst>
          </p:cNvPr>
          <p:cNvCxnSpPr>
            <a:cxnSpLocks/>
          </p:cNvCxnSpPr>
          <p:nvPr/>
        </p:nvCxnSpPr>
        <p:spPr>
          <a:xfrm flipH="1">
            <a:off x="5741741" y="1926237"/>
            <a:ext cx="2277322"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8" name="グループ化 197">
            <a:extLst>
              <a:ext uri="{FF2B5EF4-FFF2-40B4-BE49-F238E27FC236}">
                <a16:creationId xmlns:a16="http://schemas.microsoft.com/office/drawing/2014/main" id="{81FDBA85-1516-94B8-FCC5-9CB20BA872A7}"/>
              </a:ext>
            </a:extLst>
          </p:cNvPr>
          <p:cNvGrpSpPr/>
          <p:nvPr/>
        </p:nvGrpSpPr>
        <p:grpSpPr>
          <a:xfrm flipH="1" flipV="1">
            <a:off x="8019063" y="1716630"/>
            <a:ext cx="424815" cy="424543"/>
            <a:chOff x="6823442" y="3048285"/>
            <a:chExt cx="424815" cy="424543"/>
          </a:xfrm>
        </p:grpSpPr>
        <p:sp>
          <p:nvSpPr>
            <p:cNvPr id="199" name="Line 6">
              <a:extLst>
                <a:ext uri="{FF2B5EF4-FFF2-40B4-BE49-F238E27FC236}">
                  <a16:creationId xmlns:a16="http://schemas.microsoft.com/office/drawing/2014/main" id="{6E43AB1E-410A-B1D9-6A0C-AE985045230B}"/>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0" name="Line 7">
              <a:extLst>
                <a:ext uri="{FF2B5EF4-FFF2-40B4-BE49-F238E27FC236}">
                  <a16:creationId xmlns:a16="http://schemas.microsoft.com/office/drawing/2014/main" id="{CC179304-6763-4315-5110-F4D38A167C72}"/>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1" name="Line 8">
              <a:extLst>
                <a:ext uri="{FF2B5EF4-FFF2-40B4-BE49-F238E27FC236}">
                  <a16:creationId xmlns:a16="http://schemas.microsoft.com/office/drawing/2014/main" id="{698E9B9A-E932-3CEF-51B5-F1711617B6BA}"/>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2" name="Line 10">
              <a:extLst>
                <a:ext uri="{FF2B5EF4-FFF2-40B4-BE49-F238E27FC236}">
                  <a16:creationId xmlns:a16="http://schemas.microsoft.com/office/drawing/2014/main" id="{AF396D35-84EA-69B5-D10C-C966F4A6EF6D}"/>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06" name="グループ化 205">
            <a:extLst>
              <a:ext uri="{FF2B5EF4-FFF2-40B4-BE49-F238E27FC236}">
                <a16:creationId xmlns:a16="http://schemas.microsoft.com/office/drawing/2014/main" id="{8A2BFF8D-29F8-E0BB-6AFA-C1049C810E74}"/>
              </a:ext>
            </a:extLst>
          </p:cNvPr>
          <p:cNvGrpSpPr/>
          <p:nvPr/>
        </p:nvGrpSpPr>
        <p:grpSpPr>
          <a:xfrm>
            <a:off x="8306426" y="5273143"/>
            <a:ext cx="294496" cy="180623"/>
            <a:chOff x="4556025" y="4219219"/>
            <a:chExt cx="294496" cy="180623"/>
          </a:xfrm>
        </p:grpSpPr>
        <p:cxnSp>
          <p:nvCxnSpPr>
            <p:cNvPr id="207" name="直線コネクタ 206">
              <a:extLst>
                <a:ext uri="{FF2B5EF4-FFF2-40B4-BE49-F238E27FC236}">
                  <a16:creationId xmlns:a16="http://schemas.microsoft.com/office/drawing/2014/main" id="{6857C597-EDD3-823A-7FE2-FC02CEF4FD8B}"/>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96AAC122-41FC-8704-51F6-B08FD640A6AF}"/>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0B2D3792-5560-B614-D54D-3EC601EBBED8}"/>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2E23E00C-04FF-5B25-9B71-451A9AE6EF58}"/>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13" name="直線コネクタ 212">
            <a:extLst>
              <a:ext uri="{FF2B5EF4-FFF2-40B4-BE49-F238E27FC236}">
                <a16:creationId xmlns:a16="http://schemas.microsoft.com/office/drawing/2014/main" id="{EB0F51FF-B5C1-12D9-33BB-DF488CED50AD}"/>
              </a:ext>
            </a:extLst>
          </p:cNvPr>
          <p:cNvCxnSpPr>
            <a:cxnSpLocks/>
          </p:cNvCxnSpPr>
          <p:nvPr/>
        </p:nvCxnSpPr>
        <p:spPr>
          <a:xfrm>
            <a:off x="8439757" y="1300059"/>
            <a:ext cx="0" cy="419320"/>
          </a:xfrm>
          <a:prstGeom prst="line">
            <a:avLst/>
          </a:prstGeom>
          <a:ln w="19050"/>
        </p:spPr>
        <p:style>
          <a:lnRef idx="1">
            <a:schemeClr val="dk1"/>
          </a:lnRef>
          <a:fillRef idx="0">
            <a:schemeClr val="dk1"/>
          </a:fillRef>
          <a:effectRef idx="0">
            <a:schemeClr val="dk1"/>
          </a:effectRef>
          <a:fontRef idx="minor">
            <a:schemeClr val="tx1"/>
          </a:fontRef>
        </p:style>
      </p:cxnSp>
      <p:sp>
        <p:nvSpPr>
          <p:cNvPr id="214" name="楕円 213">
            <a:extLst>
              <a:ext uri="{FF2B5EF4-FFF2-40B4-BE49-F238E27FC236}">
                <a16:creationId xmlns:a16="http://schemas.microsoft.com/office/drawing/2014/main" id="{8F52E995-CC84-8E97-59BA-C28FB1C18D6B}"/>
              </a:ext>
            </a:extLst>
          </p:cNvPr>
          <p:cNvSpPr/>
          <p:nvPr/>
        </p:nvSpPr>
        <p:spPr>
          <a:xfrm>
            <a:off x="8393793" y="124161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DDE1B2F1-8D3F-7CC2-1DEC-9136CA14401A}"/>
              </a:ext>
            </a:extLst>
          </p:cNvPr>
          <p:cNvCxnSpPr>
            <a:cxnSpLocks/>
          </p:cNvCxnSpPr>
          <p:nvPr/>
        </p:nvCxnSpPr>
        <p:spPr>
          <a:xfrm flipH="1">
            <a:off x="5329033" y="2392701"/>
            <a:ext cx="76196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E48828AA-9C88-68EB-47F5-16B3F899BB73}"/>
              </a:ext>
            </a:extLst>
          </p:cNvPr>
          <p:cNvCxnSpPr>
            <a:cxnSpLocks/>
          </p:cNvCxnSpPr>
          <p:nvPr/>
        </p:nvCxnSpPr>
        <p:spPr>
          <a:xfrm>
            <a:off x="6082216" y="1911182"/>
            <a:ext cx="0" cy="480933"/>
          </a:xfrm>
          <a:prstGeom prst="line">
            <a:avLst/>
          </a:prstGeom>
          <a:ln w="19050"/>
        </p:spPr>
        <p:style>
          <a:lnRef idx="1">
            <a:schemeClr val="dk1"/>
          </a:lnRef>
          <a:fillRef idx="0">
            <a:schemeClr val="dk1"/>
          </a:fillRef>
          <a:effectRef idx="0">
            <a:schemeClr val="dk1"/>
          </a:effectRef>
          <a:fontRef idx="minor">
            <a:schemeClr val="tx1"/>
          </a:fontRef>
        </p:style>
      </p:cxnSp>
      <p:sp>
        <p:nvSpPr>
          <p:cNvPr id="219" name="楕円 218">
            <a:extLst>
              <a:ext uri="{FF2B5EF4-FFF2-40B4-BE49-F238E27FC236}">
                <a16:creationId xmlns:a16="http://schemas.microsoft.com/office/drawing/2014/main" id="{5DA9E2F1-C77E-40F9-FCA3-1B4B0ED6E224}"/>
              </a:ext>
            </a:extLst>
          </p:cNvPr>
          <p:cNvSpPr/>
          <p:nvPr/>
        </p:nvSpPr>
        <p:spPr>
          <a:xfrm>
            <a:off x="5286918" y="234747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楕円 219">
            <a:extLst>
              <a:ext uri="{FF2B5EF4-FFF2-40B4-BE49-F238E27FC236}">
                <a16:creationId xmlns:a16="http://schemas.microsoft.com/office/drawing/2014/main" id="{4FB841FD-895B-4120-471B-5EE2E2A45F23}"/>
              </a:ext>
            </a:extLst>
          </p:cNvPr>
          <p:cNvSpPr/>
          <p:nvPr/>
        </p:nvSpPr>
        <p:spPr>
          <a:xfrm>
            <a:off x="6048916" y="187898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直線コネクタ 220">
            <a:extLst>
              <a:ext uri="{FF2B5EF4-FFF2-40B4-BE49-F238E27FC236}">
                <a16:creationId xmlns:a16="http://schemas.microsoft.com/office/drawing/2014/main" id="{F990958C-6643-DF18-245F-E474478209C6}"/>
              </a:ext>
            </a:extLst>
          </p:cNvPr>
          <p:cNvCxnSpPr>
            <a:cxnSpLocks/>
          </p:cNvCxnSpPr>
          <p:nvPr/>
        </p:nvCxnSpPr>
        <p:spPr>
          <a:xfrm>
            <a:off x="2587441" y="1276442"/>
            <a:ext cx="0" cy="419320"/>
          </a:xfrm>
          <a:prstGeom prst="line">
            <a:avLst/>
          </a:prstGeom>
          <a:ln w="19050"/>
        </p:spPr>
        <p:style>
          <a:lnRef idx="1">
            <a:schemeClr val="dk1"/>
          </a:lnRef>
          <a:fillRef idx="0">
            <a:schemeClr val="dk1"/>
          </a:fillRef>
          <a:effectRef idx="0">
            <a:schemeClr val="dk1"/>
          </a:effectRef>
          <a:fontRef idx="minor">
            <a:schemeClr val="tx1"/>
          </a:fontRef>
        </p:style>
      </p:cxnSp>
      <p:grpSp>
        <p:nvGrpSpPr>
          <p:cNvPr id="222" name="グループ化 221">
            <a:extLst>
              <a:ext uri="{FF2B5EF4-FFF2-40B4-BE49-F238E27FC236}">
                <a16:creationId xmlns:a16="http://schemas.microsoft.com/office/drawing/2014/main" id="{F8CA862A-74B3-E5DE-85C5-24F6ACA8815E}"/>
              </a:ext>
            </a:extLst>
          </p:cNvPr>
          <p:cNvGrpSpPr/>
          <p:nvPr/>
        </p:nvGrpSpPr>
        <p:grpSpPr>
          <a:xfrm flipV="1">
            <a:off x="2584032" y="1695762"/>
            <a:ext cx="424815" cy="424543"/>
            <a:chOff x="6823442" y="3048285"/>
            <a:chExt cx="424815" cy="424543"/>
          </a:xfrm>
        </p:grpSpPr>
        <p:sp>
          <p:nvSpPr>
            <p:cNvPr id="223" name="Line 6">
              <a:extLst>
                <a:ext uri="{FF2B5EF4-FFF2-40B4-BE49-F238E27FC236}">
                  <a16:creationId xmlns:a16="http://schemas.microsoft.com/office/drawing/2014/main" id="{84B10461-CD44-6D71-B524-45041E64710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4" name="Line 7">
              <a:extLst>
                <a:ext uri="{FF2B5EF4-FFF2-40B4-BE49-F238E27FC236}">
                  <a16:creationId xmlns:a16="http://schemas.microsoft.com/office/drawing/2014/main" id="{3302EB7B-0DA5-C9C8-7E71-D61F44E5C53B}"/>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 name="Line 8">
              <a:extLst>
                <a:ext uri="{FF2B5EF4-FFF2-40B4-BE49-F238E27FC236}">
                  <a16:creationId xmlns:a16="http://schemas.microsoft.com/office/drawing/2014/main" id="{A2C7D612-47E8-9AA1-7A20-53C98509A4B5}"/>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6" name="Line 10">
              <a:extLst>
                <a:ext uri="{FF2B5EF4-FFF2-40B4-BE49-F238E27FC236}">
                  <a16:creationId xmlns:a16="http://schemas.microsoft.com/office/drawing/2014/main" id="{F633A092-E979-4B42-BB1B-6DAB087CBA27}"/>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227" name="直線コネクタ 226">
            <a:extLst>
              <a:ext uri="{FF2B5EF4-FFF2-40B4-BE49-F238E27FC236}">
                <a16:creationId xmlns:a16="http://schemas.microsoft.com/office/drawing/2014/main" id="{5A7B6D7F-2082-8E32-25A9-D162E50BBAB2}"/>
              </a:ext>
            </a:extLst>
          </p:cNvPr>
          <p:cNvCxnSpPr>
            <a:cxnSpLocks/>
          </p:cNvCxnSpPr>
          <p:nvPr/>
        </p:nvCxnSpPr>
        <p:spPr>
          <a:xfrm flipH="1">
            <a:off x="2589231" y="2374497"/>
            <a:ext cx="76196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8" name="直線コネクタ 227">
            <a:extLst>
              <a:ext uri="{FF2B5EF4-FFF2-40B4-BE49-F238E27FC236}">
                <a16:creationId xmlns:a16="http://schemas.microsoft.com/office/drawing/2014/main" id="{68EDFDA3-6C6A-2863-EE9A-7CE19B67D67C}"/>
              </a:ext>
            </a:extLst>
          </p:cNvPr>
          <p:cNvCxnSpPr>
            <a:cxnSpLocks/>
          </p:cNvCxnSpPr>
          <p:nvPr/>
        </p:nvCxnSpPr>
        <p:spPr>
          <a:xfrm>
            <a:off x="3342414" y="1441423"/>
            <a:ext cx="0" cy="932488"/>
          </a:xfrm>
          <a:prstGeom prst="line">
            <a:avLst/>
          </a:prstGeom>
          <a:ln w="19050"/>
        </p:spPr>
        <p:style>
          <a:lnRef idx="1">
            <a:schemeClr val="dk1"/>
          </a:lnRef>
          <a:fillRef idx="0">
            <a:schemeClr val="dk1"/>
          </a:fillRef>
          <a:effectRef idx="0">
            <a:schemeClr val="dk1"/>
          </a:effectRef>
          <a:fontRef idx="minor">
            <a:schemeClr val="tx1"/>
          </a:fontRef>
        </p:style>
      </p:cxnSp>
      <p:sp>
        <p:nvSpPr>
          <p:cNvPr id="229" name="楕円 228">
            <a:extLst>
              <a:ext uri="{FF2B5EF4-FFF2-40B4-BE49-F238E27FC236}">
                <a16:creationId xmlns:a16="http://schemas.microsoft.com/office/drawing/2014/main" id="{4B7D7311-B0E2-2287-7486-69BA593CE934}"/>
              </a:ext>
            </a:extLst>
          </p:cNvPr>
          <p:cNvSpPr/>
          <p:nvPr/>
        </p:nvSpPr>
        <p:spPr>
          <a:xfrm>
            <a:off x="2547116" y="232926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楕円 229">
            <a:extLst>
              <a:ext uri="{FF2B5EF4-FFF2-40B4-BE49-F238E27FC236}">
                <a16:creationId xmlns:a16="http://schemas.microsoft.com/office/drawing/2014/main" id="{DB4ED7FD-6843-B9A6-2295-29347F549770}"/>
              </a:ext>
            </a:extLst>
          </p:cNvPr>
          <p:cNvSpPr/>
          <p:nvPr/>
        </p:nvSpPr>
        <p:spPr>
          <a:xfrm>
            <a:off x="3297825" y="188335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1" name="直線コネクタ 230">
            <a:extLst>
              <a:ext uri="{FF2B5EF4-FFF2-40B4-BE49-F238E27FC236}">
                <a16:creationId xmlns:a16="http://schemas.microsoft.com/office/drawing/2014/main" id="{796187D5-0F6F-D34A-97E3-E29181B30EB1}"/>
              </a:ext>
            </a:extLst>
          </p:cNvPr>
          <p:cNvCxnSpPr>
            <a:cxnSpLocks/>
          </p:cNvCxnSpPr>
          <p:nvPr/>
        </p:nvCxnSpPr>
        <p:spPr>
          <a:xfrm flipH="1">
            <a:off x="2993184" y="1926237"/>
            <a:ext cx="34923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36" name="グループ化 235">
            <a:extLst>
              <a:ext uri="{FF2B5EF4-FFF2-40B4-BE49-F238E27FC236}">
                <a16:creationId xmlns:a16="http://schemas.microsoft.com/office/drawing/2014/main" id="{97DBBC83-36EA-83B0-B8B6-A406DDB2ADF2}"/>
              </a:ext>
            </a:extLst>
          </p:cNvPr>
          <p:cNvGrpSpPr/>
          <p:nvPr/>
        </p:nvGrpSpPr>
        <p:grpSpPr>
          <a:xfrm rot="5400000">
            <a:off x="3187819" y="1134544"/>
            <a:ext cx="309189" cy="304569"/>
            <a:chOff x="4528407" y="4047104"/>
            <a:chExt cx="309189" cy="304569"/>
          </a:xfrm>
        </p:grpSpPr>
        <p:sp>
          <p:nvSpPr>
            <p:cNvPr id="237" name="円弧 236">
              <a:extLst>
                <a:ext uri="{FF2B5EF4-FFF2-40B4-BE49-F238E27FC236}">
                  <a16:creationId xmlns:a16="http://schemas.microsoft.com/office/drawing/2014/main" id="{5CF7976B-CBED-2640-B742-F55E783A60C7}"/>
                </a:ext>
              </a:extLst>
            </p:cNvPr>
            <p:cNvSpPr/>
            <p:nvPr/>
          </p:nvSpPr>
          <p:spPr>
            <a:xfrm rot="16200000" flipV="1">
              <a:off x="4528407"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8" name="円弧 237">
              <a:extLst>
                <a:ext uri="{FF2B5EF4-FFF2-40B4-BE49-F238E27FC236}">
                  <a16:creationId xmlns:a16="http://schemas.microsoft.com/office/drawing/2014/main" id="{BBCA9436-13FE-AFBE-EAE4-0446C7997251}"/>
                </a:ext>
              </a:extLst>
            </p:cNvPr>
            <p:cNvSpPr/>
            <p:nvPr/>
          </p:nvSpPr>
          <p:spPr>
            <a:xfrm rot="16200000">
              <a:off x="4535434"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40" name="直線コネクタ 239">
            <a:extLst>
              <a:ext uri="{FF2B5EF4-FFF2-40B4-BE49-F238E27FC236}">
                <a16:creationId xmlns:a16="http://schemas.microsoft.com/office/drawing/2014/main" id="{05FCCE4C-78B6-3E39-B756-047E812520D0}"/>
              </a:ext>
            </a:extLst>
          </p:cNvPr>
          <p:cNvCxnSpPr>
            <a:cxnSpLocks/>
          </p:cNvCxnSpPr>
          <p:nvPr/>
        </p:nvCxnSpPr>
        <p:spPr>
          <a:xfrm>
            <a:off x="3345729" y="946492"/>
            <a:ext cx="0" cy="185742"/>
          </a:xfrm>
          <a:prstGeom prst="line">
            <a:avLst/>
          </a:prstGeom>
          <a:ln w="19050"/>
        </p:spPr>
        <p:style>
          <a:lnRef idx="1">
            <a:schemeClr val="dk1"/>
          </a:lnRef>
          <a:fillRef idx="0">
            <a:schemeClr val="dk1"/>
          </a:fillRef>
          <a:effectRef idx="0">
            <a:schemeClr val="dk1"/>
          </a:effectRef>
          <a:fontRef idx="minor">
            <a:schemeClr val="tx1"/>
          </a:fontRef>
        </p:style>
      </p:cxnSp>
      <p:cxnSp>
        <p:nvCxnSpPr>
          <p:cNvPr id="242" name="直線コネクタ 241">
            <a:extLst>
              <a:ext uri="{FF2B5EF4-FFF2-40B4-BE49-F238E27FC236}">
                <a16:creationId xmlns:a16="http://schemas.microsoft.com/office/drawing/2014/main" id="{D9D17F77-5BE4-BE31-0F31-CE671E9A4846}"/>
              </a:ext>
            </a:extLst>
          </p:cNvPr>
          <p:cNvCxnSpPr>
            <a:cxnSpLocks/>
          </p:cNvCxnSpPr>
          <p:nvPr/>
        </p:nvCxnSpPr>
        <p:spPr>
          <a:xfrm flipH="1">
            <a:off x="3326943" y="946492"/>
            <a:ext cx="6920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3" name="直線コネクタ 242">
            <a:extLst>
              <a:ext uri="{FF2B5EF4-FFF2-40B4-BE49-F238E27FC236}">
                <a16:creationId xmlns:a16="http://schemas.microsoft.com/office/drawing/2014/main" id="{7AFF2E0C-0150-1352-FFE2-0943FDC22E4C}"/>
              </a:ext>
            </a:extLst>
          </p:cNvPr>
          <p:cNvCxnSpPr>
            <a:cxnSpLocks/>
          </p:cNvCxnSpPr>
          <p:nvPr/>
        </p:nvCxnSpPr>
        <p:spPr>
          <a:xfrm>
            <a:off x="10247322" y="1423760"/>
            <a:ext cx="0" cy="487422"/>
          </a:xfrm>
          <a:prstGeom prst="line">
            <a:avLst/>
          </a:prstGeom>
          <a:ln w="19050"/>
        </p:spPr>
        <p:style>
          <a:lnRef idx="1">
            <a:schemeClr val="dk1"/>
          </a:lnRef>
          <a:fillRef idx="0">
            <a:schemeClr val="dk1"/>
          </a:fillRef>
          <a:effectRef idx="0">
            <a:schemeClr val="dk1"/>
          </a:effectRef>
          <a:fontRef idx="minor">
            <a:schemeClr val="tx1"/>
          </a:fontRef>
        </p:style>
      </p:cxnSp>
      <p:grpSp>
        <p:nvGrpSpPr>
          <p:cNvPr id="244" name="グループ化 243">
            <a:extLst>
              <a:ext uri="{FF2B5EF4-FFF2-40B4-BE49-F238E27FC236}">
                <a16:creationId xmlns:a16="http://schemas.microsoft.com/office/drawing/2014/main" id="{DA1CF23A-E4D7-B141-A8DC-E83FB37EC347}"/>
              </a:ext>
            </a:extLst>
          </p:cNvPr>
          <p:cNvGrpSpPr/>
          <p:nvPr/>
        </p:nvGrpSpPr>
        <p:grpSpPr>
          <a:xfrm rot="5400000">
            <a:off x="10092727" y="1116881"/>
            <a:ext cx="309189" cy="304569"/>
            <a:chOff x="4528407" y="4047104"/>
            <a:chExt cx="309189" cy="304569"/>
          </a:xfrm>
        </p:grpSpPr>
        <p:sp>
          <p:nvSpPr>
            <p:cNvPr id="245" name="円弧 244">
              <a:extLst>
                <a:ext uri="{FF2B5EF4-FFF2-40B4-BE49-F238E27FC236}">
                  <a16:creationId xmlns:a16="http://schemas.microsoft.com/office/drawing/2014/main" id="{8099AA5D-96FE-925B-EE6E-7374863D7CB3}"/>
                </a:ext>
              </a:extLst>
            </p:cNvPr>
            <p:cNvSpPr/>
            <p:nvPr/>
          </p:nvSpPr>
          <p:spPr>
            <a:xfrm rot="16200000" flipV="1">
              <a:off x="4528407"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6" name="円弧 245">
              <a:extLst>
                <a:ext uri="{FF2B5EF4-FFF2-40B4-BE49-F238E27FC236}">
                  <a16:creationId xmlns:a16="http://schemas.microsoft.com/office/drawing/2014/main" id="{F14DF92E-3699-F358-D328-D01003F11B49}"/>
                </a:ext>
              </a:extLst>
            </p:cNvPr>
            <p:cNvSpPr/>
            <p:nvPr/>
          </p:nvSpPr>
          <p:spPr>
            <a:xfrm rot="16200000">
              <a:off x="4535434"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47" name="直線コネクタ 246">
            <a:extLst>
              <a:ext uri="{FF2B5EF4-FFF2-40B4-BE49-F238E27FC236}">
                <a16:creationId xmlns:a16="http://schemas.microsoft.com/office/drawing/2014/main" id="{E183AD58-9161-FEA5-8695-E1FEE17E84E0}"/>
              </a:ext>
            </a:extLst>
          </p:cNvPr>
          <p:cNvCxnSpPr>
            <a:cxnSpLocks/>
          </p:cNvCxnSpPr>
          <p:nvPr/>
        </p:nvCxnSpPr>
        <p:spPr>
          <a:xfrm>
            <a:off x="10250637" y="928829"/>
            <a:ext cx="0" cy="185742"/>
          </a:xfrm>
          <a:prstGeom prst="line">
            <a:avLst/>
          </a:prstGeom>
          <a:ln w="19050"/>
        </p:spPr>
        <p:style>
          <a:lnRef idx="1">
            <a:schemeClr val="dk1"/>
          </a:lnRef>
          <a:fillRef idx="0">
            <a:schemeClr val="dk1"/>
          </a:fillRef>
          <a:effectRef idx="0">
            <a:schemeClr val="dk1"/>
          </a:effectRef>
          <a:fontRef idx="minor">
            <a:schemeClr val="tx1"/>
          </a:fontRef>
        </p:style>
      </p:cxnSp>
      <p:grpSp>
        <p:nvGrpSpPr>
          <p:cNvPr id="251" name="グループ化 250">
            <a:extLst>
              <a:ext uri="{FF2B5EF4-FFF2-40B4-BE49-F238E27FC236}">
                <a16:creationId xmlns:a16="http://schemas.microsoft.com/office/drawing/2014/main" id="{15D9CD13-D56C-AD2E-89D6-9AB83DCDFB8E}"/>
              </a:ext>
            </a:extLst>
          </p:cNvPr>
          <p:cNvGrpSpPr/>
          <p:nvPr/>
        </p:nvGrpSpPr>
        <p:grpSpPr>
          <a:xfrm flipH="1" flipV="1">
            <a:off x="10780973" y="1710390"/>
            <a:ext cx="424815" cy="424543"/>
            <a:chOff x="6823442" y="3048285"/>
            <a:chExt cx="424815" cy="424543"/>
          </a:xfrm>
        </p:grpSpPr>
        <p:sp>
          <p:nvSpPr>
            <p:cNvPr id="252" name="Line 6">
              <a:extLst>
                <a:ext uri="{FF2B5EF4-FFF2-40B4-BE49-F238E27FC236}">
                  <a16:creationId xmlns:a16="http://schemas.microsoft.com/office/drawing/2014/main" id="{BA2CB020-6AF2-BEED-96BF-C8219910548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3" name="Line 7">
              <a:extLst>
                <a:ext uri="{FF2B5EF4-FFF2-40B4-BE49-F238E27FC236}">
                  <a16:creationId xmlns:a16="http://schemas.microsoft.com/office/drawing/2014/main" id="{F460ACA8-895E-16E2-7074-40FFF5598F0A}"/>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4" name="Line 8">
              <a:extLst>
                <a:ext uri="{FF2B5EF4-FFF2-40B4-BE49-F238E27FC236}">
                  <a16:creationId xmlns:a16="http://schemas.microsoft.com/office/drawing/2014/main" id="{A595B4A1-6740-E44E-8A6C-5216DA3B99CF}"/>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5" name="Line 10">
              <a:extLst>
                <a:ext uri="{FF2B5EF4-FFF2-40B4-BE49-F238E27FC236}">
                  <a16:creationId xmlns:a16="http://schemas.microsoft.com/office/drawing/2014/main" id="{44F205FF-549A-9652-37D1-C6D479A4EDB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256" name="直線コネクタ 255">
            <a:extLst>
              <a:ext uri="{FF2B5EF4-FFF2-40B4-BE49-F238E27FC236}">
                <a16:creationId xmlns:a16="http://schemas.microsoft.com/office/drawing/2014/main" id="{59412546-6DEC-62D7-FE8F-0A94EE676A6B}"/>
              </a:ext>
            </a:extLst>
          </p:cNvPr>
          <p:cNvCxnSpPr>
            <a:cxnSpLocks/>
          </p:cNvCxnSpPr>
          <p:nvPr/>
        </p:nvCxnSpPr>
        <p:spPr>
          <a:xfrm>
            <a:off x="11201667" y="1293819"/>
            <a:ext cx="0" cy="419320"/>
          </a:xfrm>
          <a:prstGeom prst="line">
            <a:avLst/>
          </a:prstGeom>
          <a:ln w="19050"/>
        </p:spPr>
        <p:style>
          <a:lnRef idx="1">
            <a:schemeClr val="dk1"/>
          </a:lnRef>
          <a:fillRef idx="0">
            <a:schemeClr val="dk1"/>
          </a:fillRef>
          <a:effectRef idx="0">
            <a:schemeClr val="dk1"/>
          </a:effectRef>
          <a:fontRef idx="minor">
            <a:schemeClr val="tx1"/>
          </a:fontRef>
        </p:style>
      </p:cxnSp>
      <p:cxnSp>
        <p:nvCxnSpPr>
          <p:cNvPr id="261" name="直線コネクタ 260">
            <a:extLst>
              <a:ext uri="{FF2B5EF4-FFF2-40B4-BE49-F238E27FC236}">
                <a16:creationId xmlns:a16="http://schemas.microsoft.com/office/drawing/2014/main" id="{4F9CCF4E-762E-F6A9-25D4-26336FB03F01}"/>
              </a:ext>
            </a:extLst>
          </p:cNvPr>
          <p:cNvCxnSpPr>
            <a:cxnSpLocks/>
          </p:cNvCxnSpPr>
          <p:nvPr/>
        </p:nvCxnSpPr>
        <p:spPr>
          <a:xfrm flipH="1">
            <a:off x="10247322" y="1926237"/>
            <a:ext cx="533651"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64" name="グループ化 263">
            <a:extLst>
              <a:ext uri="{FF2B5EF4-FFF2-40B4-BE49-F238E27FC236}">
                <a16:creationId xmlns:a16="http://schemas.microsoft.com/office/drawing/2014/main" id="{14422838-6139-0BDB-B884-5845A979FBFD}"/>
              </a:ext>
            </a:extLst>
          </p:cNvPr>
          <p:cNvGrpSpPr/>
          <p:nvPr/>
        </p:nvGrpSpPr>
        <p:grpSpPr>
          <a:xfrm>
            <a:off x="11056505" y="5278349"/>
            <a:ext cx="294496" cy="180623"/>
            <a:chOff x="4556025" y="4219219"/>
            <a:chExt cx="294496" cy="180623"/>
          </a:xfrm>
        </p:grpSpPr>
        <p:cxnSp>
          <p:nvCxnSpPr>
            <p:cNvPr id="265" name="直線コネクタ 264">
              <a:extLst>
                <a:ext uri="{FF2B5EF4-FFF2-40B4-BE49-F238E27FC236}">
                  <a16:creationId xmlns:a16="http://schemas.microsoft.com/office/drawing/2014/main" id="{FD10432D-C731-9023-A1BC-DCAFBF0AAE35}"/>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6" name="直線コネクタ 265">
              <a:extLst>
                <a:ext uri="{FF2B5EF4-FFF2-40B4-BE49-F238E27FC236}">
                  <a16:creationId xmlns:a16="http://schemas.microsoft.com/office/drawing/2014/main" id="{4E0D0D99-FD26-F553-1E05-33CBD5C117B7}"/>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7" name="直線コネクタ 266">
              <a:extLst>
                <a:ext uri="{FF2B5EF4-FFF2-40B4-BE49-F238E27FC236}">
                  <a16:creationId xmlns:a16="http://schemas.microsoft.com/office/drawing/2014/main" id="{B4B77BE9-BD0C-52EE-9E08-14F6683B94B4}"/>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8" name="直線コネクタ 267">
              <a:extLst>
                <a:ext uri="{FF2B5EF4-FFF2-40B4-BE49-F238E27FC236}">
                  <a16:creationId xmlns:a16="http://schemas.microsoft.com/office/drawing/2014/main" id="{6A7DBAF6-5A2C-016A-C028-FD58615F1C4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69" name="テキスト ボックス 268">
            <a:extLst>
              <a:ext uri="{FF2B5EF4-FFF2-40B4-BE49-F238E27FC236}">
                <a16:creationId xmlns:a16="http://schemas.microsoft.com/office/drawing/2014/main" id="{F580EF58-413E-879A-BEC6-62B4CAA2E3EE}"/>
              </a:ext>
            </a:extLst>
          </p:cNvPr>
          <p:cNvSpPr txBox="1"/>
          <p:nvPr/>
        </p:nvSpPr>
        <p:spPr>
          <a:xfrm>
            <a:off x="8544225" y="5575347"/>
            <a:ext cx="2743200" cy="830997"/>
          </a:xfrm>
          <a:prstGeom prst="rect">
            <a:avLst/>
          </a:prstGeom>
          <a:noFill/>
        </p:spPr>
        <p:txBody>
          <a:bodyPr wrap="square" rtlCol="0">
            <a:spAutoFit/>
          </a:bodyPr>
          <a:lstStyle/>
          <a:p>
            <a:r>
              <a:rPr lang="ja-JP" altLang="en-US" sz="2400" dirty="0">
                <a:solidFill>
                  <a:srgbClr val="0000FF"/>
                </a:solidFill>
                <a:latin typeface="游ゴシック Light" panose="020B0300000000000000" pitchFamily="50" charset="-128"/>
                <a:ea typeface="游ゴシック Light" panose="020B0300000000000000" pitchFamily="50" charset="-128"/>
              </a:rPr>
              <a:t>出力範囲</a:t>
            </a:r>
            <a:r>
              <a:rPr lang="ja-JP" altLang="en-US" sz="2400" dirty="0">
                <a:latin typeface="游ゴシック Light" panose="020B0300000000000000" pitchFamily="50" charset="-128"/>
                <a:ea typeface="游ゴシック Light" panose="020B0300000000000000" pitchFamily="50" charset="-128"/>
              </a:rPr>
              <a:t>を拡大</a:t>
            </a:r>
            <a:r>
              <a:rPr lang="en-US" altLang="ja-JP" sz="2400" dirty="0">
                <a:latin typeface="游ゴシック Light" panose="020B0300000000000000" pitchFamily="50" charset="-128"/>
                <a:ea typeface="游ゴシック Light" panose="020B0300000000000000" pitchFamily="50" charset="-128"/>
              </a:rPr>
              <a:t>(?)</a:t>
            </a:r>
          </a:p>
          <a:p>
            <a:r>
              <a:rPr kumimoji="1" lang="ja-JP" altLang="en-US" sz="2400" dirty="0">
                <a:solidFill>
                  <a:srgbClr val="FF0000"/>
                </a:solidFill>
                <a:latin typeface="游ゴシック Light" panose="020B0300000000000000" pitchFamily="50" charset="-128"/>
                <a:ea typeface="游ゴシック Light" panose="020B0300000000000000" pitchFamily="50" charset="-128"/>
              </a:rPr>
              <a:t>周波数特性</a:t>
            </a:r>
            <a:r>
              <a:rPr kumimoji="1" lang="ja-JP" altLang="en-US" sz="2400" dirty="0">
                <a:latin typeface="游ゴシック Light" panose="020B0300000000000000" pitchFamily="50" charset="-128"/>
                <a:ea typeface="游ゴシック Light" panose="020B0300000000000000" pitchFamily="50" charset="-128"/>
              </a:rPr>
              <a:t>は劣化</a:t>
            </a:r>
          </a:p>
        </p:txBody>
      </p:sp>
      <mc:AlternateContent xmlns:mc="http://schemas.openxmlformats.org/markup-compatibility/2006" xmlns:a14="http://schemas.microsoft.com/office/drawing/2010/main">
        <mc:Choice Requires="a14">
          <p:sp>
            <p:nvSpPr>
              <p:cNvPr id="270" name="Text Box 25">
                <a:extLst>
                  <a:ext uri="{FF2B5EF4-FFF2-40B4-BE49-F238E27FC236}">
                    <a16:creationId xmlns:a16="http://schemas.microsoft.com/office/drawing/2014/main" id="{11927C9A-ACED-8E1A-EF34-7B2F7BFAEF64}"/>
                  </a:ext>
                </a:extLst>
              </p:cNvPr>
              <p:cNvSpPr txBox="1">
                <a:spLocks noChangeArrowheads="1"/>
              </p:cNvSpPr>
              <p:nvPr/>
            </p:nvSpPr>
            <p:spPr bwMode="auto">
              <a:xfrm>
                <a:off x="7663575" y="3073407"/>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270" name="Text Box 25">
                <a:extLst>
                  <a:ext uri="{FF2B5EF4-FFF2-40B4-BE49-F238E27FC236}">
                    <a16:creationId xmlns:a16="http://schemas.microsoft.com/office/drawing/2014/main" id="{11927C9A-ACED-8E1A-EF34-7B2F7BFAEF64}"/>
                  </a:ext>
                </a:extLst>
              </p:cNvPr>
              <p:cNvSpPr txBox="1">
                <a:spLocks noRot="1" noChangeAspect="1" noMove="1" noResize="1" noEditPoints="1" noAdjustHandles="1" noChangeArrowheads="1" noChangeShapeType="1" noTextEdit="1"/>
              </p:cNvSpPr>
              <p:nvPr/>
            </p:nvSpPr>
            <p:spPr bwMode="auto">
              <a:xfrm>
                <a:off x="7663575" y="3073407"/>
                <a:ext cx="672699" cy="362984"/>
              </a:xfrm>
              <a:prstGeom prst="rect">
                <a:avLst/>
              </a:prstGeom>
              <a:blipFill>
                <a:blip r:embed="rId3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1" name="Text Box 25">
                <a:extLst>
                  <a:ext uri="{FF2B5EF4-FFF2-40B4-BE49-F238E27FC236}">
                    <a16:creationId xmlns:a16="http://schemas.microsoft.com/office/drawing/2014/main" id="{2ED71920-9250-ECB6-33CB-8E6B5710C663}"/>
                  </a:ext>
                </a:extLst>
              </p:cNvPr>
              <p:cNvSpPr txBox="1">
                <a:spLocks noChangeArrowheads="1"/>
              </p:cNvSpPr>
              <p:nvPr/>
            </p:nvSpPr>
            <p:spPr bwMode="auto">
              <a:xfrm>
                <a:off x="11248415" y="3049077"/>
                <a:ext cx="63450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271" name="Text Box 25">
                <a:extLst>
                  <a:ext uri="{FF2B5EF4-FFF2-40B4-BE49-F238E27FC236}">
                    <a16:creationId xmlns:a16="http://schemas.microsoft.com/office/drawing/2014/main" id="{2ED71920-9250-ECB6-33CB-8E6B5710C663}"/>
                  </a:ext>
                </a:extLst>
              </p:cNvPr>
              <p:cNvSpPr txBox="1">
                <a:spLocks noRot="1" noChangeAspect="1" noMove="1" noResize="1" noEditPoints="1" noAdjustHandles="1" noChangeArrowheads="1" noChangeShapeType="1" noTextEdit="1"/>
              </p:cNvSpPr>
              <p:nvPr/>
            </p:nvSpPr>
            <p:spPr bwMode="auto">
              <a:xfrm>
                <a:off x="11248415" y="3049077"/>
                <a:ext cx="634502" cy="362984"/>
              </a:xfrm>
              <a:prstGeom prst="rect">
                <a:avLst/>
              </a:prstGeom>
              <a:blipFill>
                <a:blip r:embed="rId37"/>
                <a:stretch>
                  <a:fillRect r="-57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309879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83567"/>
            <a:ext cx="10515600" cy="789422"/>
          </a:xfrm>
        </p:spPr>
        <p:txBody>
          <a:bodyPr/>
          <a:lstStyle/>
          <a:p>
            <a:r>
              <a:rPr kumimoji="1" lang="ja-JP" altLang="en-US" dirty="0">
                <a:latin typeface="HG丸ｺﾞｼｯｸM-PRO" panose="020F0600000000000000" pitchFamily="50" charset="-128"/>
                <a:ea typeface="HG丸ｺﾞｼｯｸM-PRO" panose="020F0600000000000000" pitchFamily="50" charset="-128"/>
              </a:rPr>
              <a:t>比較案</a:t>
            </a:r>
            <a:r>
              <a:rPr lang="ja-JP" altLang="en-US" dirty="0">
                <a:latin typeface="HG丸ｺﾞｼｯｸM-PRO" panose="020F0600000000000000" pitchFamily="50" charset="-128"/>
                <a:ea typeface="HG丸ｺﾞｼｯｸM-PRO" panose="020F0600000000000000" pitchFamily="50" charset="-128"/>
              </a:rPr>
              <a:t>２</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dirty="0"/>
              <a:t>2022</a:t>
            </a:r>
            <a:r>
              <a:rPr kumimoji="1" lang="ja-JP" altLang="en-US" dirty="0"/>
              <a:t>年</a:t>
            </a:r>
            <a:r>
              <a:rPr kumimoji="1" lang="en-US" altLang="ja-JP" dirty="0"/>
              <a:t>11</a:t>
            </a:r>
            <a:r>
              <a:rPr kumimoji="1" lang="ja-JP" altLang="en-US" dirty="0"/>
              <a:t>月</a:t>
            </a:r>
            <a:r>
              <a:rPr kumimoji="1" lang="en-US" altLang="ja-JP" dirty="0"/>
              <a:t>30</a:t>
            </a:r>
            <a:r>
              <a:rPr kumimoji="1" lang="ja-JP" altLang="en-US" dirty="0"/>
              <a:t>日</a:t>
            </a:r>
          </a:p>
        </p:txBody>
      </p:sp>
      <p:sp>
        <p:nvSpPr>
          <p:cNvPr id="58" name="フッター プレースホルダー 57">
            <a:extLst>
              <a:ext uri="{FF2B5EF4-FFF2-40B4-BE49-F238E27FC236}">
                <a16:creationId xmlns:a16="http://schemas.microsoft.com/office/drawing/2014/main" id="{98389C8E-7E50-2F4A-384E-69389FA97A4C}"/>
              </a:ext>
            </a:extLst>
          </p:cNvPr>
          <p:cNvSpPr>
            <a:spLocks noGrp="1"/>
          </p:cNvSpPr>
          <p:nvPr>
            <p:ph type="ftr" sz="quarter" idx="11"/>
          </p:nvPr>
        </p:nvSpPr>
        <p:spPr/>
        <p:txBody>
          <a:bodyPr/>
          <a:lstStyle/>
          <a:p>
            <a:r>
              <a:rPr kumimoji="1" lang="ja-JP" altLang="en-US"/>
              <a:t>積和演算回路（差動対）の直流電位と入力範囲</a:t>
            </a:r>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19</a:t>
            </a:fld>
            <a:endParaRPr kumimoji="1"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095027" y="5909025"/>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102700" y="2120306"/>
            <a:ext cx="0" cy="11205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3152287" y="5542196"/>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1436336" y="1294646"/>
            <a:ext cx="8060109"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004548" y="5785985"/>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83471" y="4395838"/>
                <a:ext cx="100759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83471" y="4395838"/>
                <a:ext cx="1007597" cy="362984"/>
              </a:xfrm>
              <a:prstGeom prst="rect">
                <a:avLst/>
              </a:prstGeom>
              <a:blipFill>
                <a:blip r:embed="rId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8166966" y="4244895"/>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8166966" y="4244895"/>
                <a:ext cx="578936" cy="362984"/>
              </a:xfrm>
              <a:prstGeom prst="rect">
                <a:avLst/>
              </a:prstGeom>
              <a:blipFill>
                <a:blip r:embed="rId3"/>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840133" y="996322"/>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840133" y="996322"/>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4124377" y="1294646"/>
            <a:ext cx="0" cy="419320"/>
          </a:xfrm>
          <a:prstGeom prst="line">
            <a:avLst/>
          </a:prstGeom>
          <a:ln w="19050"/>
        </p:spPr>
        <p:style>
          <a:lnRef idx="1">
            <a:schemeClr val="dk1"/>
          </a:lnRef>
          <a:fillRef idx="0">
            <a:schemeClr val="dk1"/>
          </a:fillRef>
          <a:effectRef idx="0">
            <a:schemeClr val="dk1"/>
          </a:effectRef>
          <a:fontRef idx="minor">
            <a:schemeClr val="tx1"/>
          </a:fontRef>
        </p:style>
      </p:cxn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4124052" y="2138509"/>
            <a:ext cx="0" cy="11027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3" name="グループ化 82">
            <a:extLst>
              <a:ext uri="{FF2B5EF4-FFF2-40B4-BE49-F238E27FC236}">
                <a16:creationId xmlns:a16="http://schemas.microsoft.com/office/drawing/2014/main" id="{31F108D2-382A-0524-9BA5-DCDD2C4F16AF}"/>
              </a:ext>
            </a:extLst>
          </p:cNvPr>
          <p:cNvGrpSpPr/>
          <p:nvPr/>
        </p:nvGrpSpPr>
        <p:grpSpPr>
          <a:xfrm>
            <a:off x="1690437" y="4360692"/>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1206620" y="4572963"/>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126148" y="4361907"/>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4559928" y="4574179"/>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092378" y="4785234"/>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108919" y="3032802"/>
            <a:ext cx="0" cy="1327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126146" y="3032802"/>
            <a:ext cx="0" cy="1327890"/>
          </a:xfrm>
          <a:prstGeom prst="line">
            <a:avLst/>
          </a:prstGeom>
          <a:ln w="19050"/>
        </p:spPr>
        <p:style>
          <a:lnRef idx="1">
            <a:schemeClr val="dk1"/>
          </a:lnRef>
          <a:fillRef idx="0">
            <a:schemeClr val="dk1"/>
          </a:fillRef>
          <a:effectRef idx="0">
            <a:schemeClr val="dk1"/>
          </a:effectRef>
          <a:fontRef idx="minor">
            <a:schemeClr val="tx1"/>
          </a:fontRef>
        </p:style>
      </p:cxnSp>
      <p:sp>
        <p:nvSpPr>
          <p:cNvPr id="119" name="楕円 118">
            <a:extLst>
              <a:ext uri="{FF2B5EF4-FFF2-40B4-BE49-F238E27FC236}">
                <a16:creationId xmlns:a16="http://schemas.microsoft.com/office/drawing/2014/main" id="{EDA02F64-2BBD-AF2F-3BAA-4179AFBA2A8B}"/>
              </a:ext>
            </a:extLst>
          </p:cNvPr>
          <p:cNvSpPr/>
          <p:nvPr/>
        </p:nvSpPr>
        <p:spPr>
          <a:xfrm>
            <a:off x="1091472" y="4519214"/>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5023555" y="4519214"/>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4078413" y="124748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055254" y="124726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099436" y="473162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5123252" y="4395838"/>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5123252" y="4395838"/>
                <a:ext cx="1109046" cy="362984"/>
              </a:xfrm>
              <a:prstGeom prst="rect">
                <a:avLst/>
              </a:prstGeom>
              <a:blipFill>
                <a:blip r:embed="rId5"/>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7520690" y="4264207"/>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7057936" y="4215262"/>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9573363" y="4215262"/>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2194732" y="4054667"/>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2208721" y="3959546"/>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2208721" y="3959546"/>
                <a:ext cx="518162" cy="362984"/>
              </a:xfrm>
              <a:prstGeom prst="rect">
                <a:avLst/>
              </a:prstGeom>
              <a:blipFill>
                <a:blip r:embed="rId6"/>
                <a:stretch>
                  <a:fillRect r="-5882"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035587" y="4054667"/>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3439974" y="3959546"/>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3439974" y="3959546"/>
                <a:ext cx="518162" cy="362984"/>
              </a:xfrm>
              <a:prstGeom prst="rect">
                <a:avLst/>
              </a:prstGeom>
              <a:blipFill>
                <a:blip r:embed="rId7"/>
                <a:stretch>
                  <a:fillRect r="-5882"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013856" y="439319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013856" y="4393193"/>
                <a:ext cx="428446" cy="362984"/>
              </a:xfrm>
              <a:prstGeom prst="rect">
                <a:avLst/>
              </a:prstGeom>
              <a:blipFill>
                <a:blip r:embed="rId8"/>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3622110" y="438697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3622110" y="4386971"/>
                <a:ext cx="428446" cy="362984"/>
              </a:xfrm>
              <a:prstGeom prst="rect">
                <a:avLst/>
              </a:prstGeom>
              <a:blipFill>
                <a:blip r:embed="rId9"/>
                <a:stretch>
                  <a:fillRect r="-30000"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2729033" y="5117654"/>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146045" y="4789821"/>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2250526" y="5665236"/>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2250526" y="5338855"/>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2251208" y="5338854"/>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2260055" y="5289011"/>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2252572" y="5533997"/>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1600203" y="5411533"/>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1600203" y="5411533"/>
                <a:ext cx="426887" cy="362984"/>
              </a:xfrm>
              <a:prstGeom prst="rect">
                <a:avLst/>
              </a:prstGeom>
              <a:blipFill>
                <a:blip r:embed="rId10"/>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091046" y="515111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091046" y="5151119"/>
                <a:ext cx="428446" cy="362984"/>
              </a:xfrm>
              <a:prstGeom prst="rect">
                <a:avLst/>
              </a:prstGeom>
              <a:blipFill>
                <a:blip r:embed="rId11"/>
                <a:stretch>
                  <a:fillRect r="-5714"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3252621" y="485424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3247948" y="4787115"/>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3247948" y="4787115"/>
                <a:ext cx="386947"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Text Box 25">
                <a:extLst>
                  <a:ext uri="{FF2B5EF4-FFF2-40B4-BE49-F238E27FC236}">
                    <a16:creationId xmlns:a16="http://schemas.microsoft.com/office/drawing/2014/main" id="{B6F5C5B7-071C-7D53-0150-6F7FDAB60194}"/>
                  </a:ext>
                </a:extLst>
              </p:cNvPr>
              <p:cNvSpPr txBox="1">
                <a:spLocks noChangeArrowheads="1"/>
              </p:cNvSpPr>
              <p:nvPr/>
            </p:nvSpPr>
            <p:spPr bwMode="auto">
              <a:xfrm>
                <a:off x="1360052" y="5699911"/>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0.4 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4" name="Text Box 25">
                <a:extLst>
                  <a:ext uri="{FF2B5EF4-FFF2-40B4-BE49-F238E27FC236}">
                    <a16:creationId xmlns:a16="http://schemas.microsoft.com/office/drawing/2014/main" id="{B6F5C5B7-071C-7D53-0150-6F7FDAB60194}"/>
                  </a:ext>
                </a:extLst>
              </p:cNvPr>
              <p:cNvSpPr txBox="1">
                <a:spLocks noRot="1" noChangeAspect="1" noMove="1" noResize="1" noEditPoints="1" noAdjustHandles="1" noChangeArrowheads="1" noChangeShapeType="1" noTextEdit="1"/>
              </p:cNvSpPr>
              <p:nvPr/>
            </p:nvSpPr>
            <p:spPr bwMode="auto">
              <a:xfrm>
                <a:off x="1360052" y="5699911"/>
                <a:ext cx="672699" cy="362984"/>
              </a:xfrm>
              <a:prstGeom prst="rect">
                <a:avLst/>
              </a:prstGeom>
              <a:blipFill>
                <a:blip r:embed="rId1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Text Box 25">
                <a:extLst>
                  <a:ext uri="{FF2B5EF4-FFF2-40B4-BE49-F238E27FC236}">
                    <a16:creationId xmlns:a16="http://schemas.microsoft.com/office/drawing/2014/main" id="{89A7B900-AC29-9B13-B945-6A6419B59837}"/>
                  </a:ext>
                </a:extLst>
              </p:cNvPr>
              <p:cNvSpPr txBox="1">
                <a:spLocks noChangeArrowheads="1"/>
              </p:cNvSpPr>
              <p:nvPr/>
            </p:nvSpPr>
            <p:spPr bwMode="auto">
              <a:xfrm>
                <a:off x="-46303" y="4672751"/>
                <a:ext cx="77524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0.6 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33" name="Text Box 25">
                <a:extLst>
                  <a:ext uri="{FF2B5EF4-FFF2-40B4-BE49-F238E27FC236}">
                    <a16:creationId xmlns:a16="http://schemas.microsoft.com/office/drawing/2014/main" id="{89A7B900-AC29-9B13-B945-6A6419B59837}"/>
                  </a:ext>
                </a:extLst>
              </p:cNvPr>
              <p:cNvSpPr txBox="1">
                <a:spLocks noRot="1" noChangeAspect="1" noMove="1" noResize="1" noEditPoints="1" noAdjustHandles="1" noChangeArrowheads="1" noChangeShapeType="1" noTextEdit="1"/>
              </p:cNvSpPr>
              <p:nvPr/>
            </p:nvSpPr>
            <p:spPr bwMode="auto">
              <a:xfrm>
                <a:off x="-46303" y="4672751"/>
                <a:ext cx="775249" cy="362984"/>
              </a:xfrm>
              <a:prstGeom prst="rect">
                <a:avLst/>
              </a:prstGeom>
              <a:blipFill>
                <a:blip r:embed="rId1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Text Box 25">
                <a:extLst>
                  <a:ext uri="{FF2B5EF4-FFF2-40B4-BE49-F238E27FC236}">
                    <a16:creationId xmlns:a16="http://schemas.microsoft.com/office/drawing/2014/main" id="{541EFE23-FC4F-4E58-71BA-E1BE2DD7B146}"/>
                  </a:ext>
                </a:extLst>
              </p:cNvPr>
              <p:cNvSpPr txBox="1">
                <a:spLocks noChangeArrowheads="1"/>
              </p:cNvSpPr>
              <p:nvPr/>
            </p:nvSpPr>
            <p:spPr bwMode="auto">
              <a:xfrm>
                <a:off x="5005076" y="4672751"/>
                <a:ext cx="651433"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r>
                        <a:rPr kumimoji="1" lang="en-US" altLang="ja-JP" sz="1800" b="0" i="1" smtClean="0">
                          <a:solidFill>
                            <a:schemeClr val="tx1"/>
                          </a:solidFill>
                          <a:latin typeface="Cambria Math" panose="02040503050406030204" pitchFamily="18" charset="0"/>
                        </a:rPr>
                        <m:t>0.6 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50" name="Text Box 25">
                <a:extLst>
                  <a:ext uri="{FF2B5EF4-FFF2-40B4-BE49-F238E27FC236}">
                    <a16:creationId xmlns:a16="http://schemas.microsoft.com/office/drawing/2014/main" id="{541EFE23-FC4F-4E58-71BA-E1BE2DD7B146}"/>
                  </a:ext>
                </a:extLst>
              </p:cNvPr>
              <p:cNvSpPr txBox="1">
                <a:spLocks noRot="1" noChangeAspect="1" noMove="1" noResize="1" noEditPoints="1" noAdjustHandles="1" noChangeArrowheads="1" noChangeShapeType="1" noTextEdit="1"/>
              </p:cNvSpPr>
              <p:nvPr/>
            </p:nvSpPr>
            <p:spPr bwMode="auto">
              <a:xfrm>
                <a:off x="5005076" y="4672751"/>
                <a:ext cx="651433" cy="362984"/>
              </a:xfrm>
              <a:prstGeom prst="rect">
                <a:avLst/>
              </a:prstGeom>
              <a:blipFill>
                <a:blip r:embed="rId15"/>
                <a:stretch>
                  <a:fillRect r="-28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Text Box 25">
                <a:extLst>
                  <a:ext uri="{FF2B5EF4-FFF2-40B4-BE49-F238E27FC236}">
                    <a16:creationId xmlns:a16="http://schemas.microsoft.com/office/drawing/2014/main" id="{40DA6331-FE44-4E0E-0A66-012F47B89300}"/>
                  </a:ext>
                </a:extLst>
              </p:cNvPr>
              <p:cNvSpPr txBox="1">
                <a:spLocks noChangeArrowheads="1"/>
              </p:cNvSpPr>
              <p:nvPr/>
            </p:nvSpPr>
            <p:spPr bwMode="auto">
              <a:xfrm>
                <a:off x="2389162" y="4758327"/>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0.2 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85" name="Text Box 25">
                <a:extLst>
                  <a:ext uri="{FF2B5EF4-FFF2-40B4-BE49-F238E27FC236}">
                    <a16:creationId xmlns:a16="http://schemas.microsoft.com/office/drawing/2014/main" id="{40DA6331-FE44-4E0E-0A66-012F47B89300}"/>
                  </a:ext>
                </a:extLst>
              </p:cNvPr>
              <p:cNvSpPr txBox="1">
                <a:spLocks noRot="1" noChangeAspect="1" noMove="1" noResize="1" noEditPoints="1" noAdjustHandles="1" noChangeArrowheads="1" noChangeShapeType="1" noTextEdit="1"/>
              </p:cNvSpPr>
              <p:nvPr/>
            </p:nvSpPr>
            <p:spPr bwMode="auto">
              <a:xfrm>
                <a:off x="2389162" y="4758327"/>
                <a:ext cx="672699" cy="362984"/>
              </a:xfrm>
              <a:prstGeom prst="rect">
                <a:avLst/>
              </a:prstGeom>
              <a:blipFill>
                <a:blip r:embed="rId1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Text Box 25">
                <a:extLst>
                  <a:ext uri="{FF2B5EF4-FFF2-40B4-BE49-F238E27FC236}">
                    <a16:creationId xmlns:a16="http://schemas.microsoft.com/office/drawing/2014/main" id="{A976193D-7781-9CBC-CDF4-9D4BD163BD30}"/>
                  </a:ext>
                </a:extLst>
              </p:cNvPr>
              <p:cNvSpPr txBox="1">
                <a:spLocks noChangeArrowheads="1"/>
              </p:cNvSpPr>
              <p:nvPr/>
            </p:nvSpPr>
            <p:spPr bwMode="auto">
              <a:xfrm>
                <a:off x="776688" y="1228547"/>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chemeClr val="tx1"/>
                          </a:solidFill>
                          <a:latin typeface="Cambria Math" panose="02040503050406030204" pitchFamily="18" charset="0"/>
                        </a:rPr>
                        <m:t>1.0 </m:t>
                      </m:r>
                      <m:r>
                        <m:rPr>
                          <m:sty m:val="p"/>
                        </m:rPr>
                        <a:rPr kumimoji="1" lang="en-US" altLang="ja-JP" sz="1800" b="0" i="0" smtClean="0">
                          <a:solidFill>
                            <a:schemeClr val="tx1"/>
                          </a:solidFill>
                          <a:latin typeface="Cambria Math" panose="02040503050406030204" pitchFamily="18" charset="0"/>
                        </a:rPr>
                        <m:t>V</m:t>
                      </m:r>
                    </m:oMath>
                  </m:oMathPara>
                </a14:m>
                <a:endParaRPr lang="en-US" altLang="ja-JP" sz="1800" baseline="-25000" dirty="0">
                  <a:solidFill>
                    <a:schemeClr val="tx1"/>
                  </a:solidFill>
                  <a:latin typeface="Times New Roman" pitchFamily="18" charset="0"/>
                </a:endParaRPr>
              </a:p>
            </p:txBody>
          </p:sp>
        </mc:Choice>
        <mc:Fallback xmlns="">
          <p:sp>
            <p:nvSpPr>
              <p:cNvPr id="192" name="Text Box 25">
                <a:extLst>
                  <a:ext uri="{FF2B5EF4-FFF2-40B4-BE49-F238E27FC236}">
                    <a16:creationId xmlns:a16="http://schemas.microsoft.com/office/drawing/2014/main" id="{A976193D-7781-9CBC-CDF4-9D4BD163BD30}"/>
                  </a:ext>
                </a:extLst>
              </p:cNvPr>
              <p:cNvSpPr txBox="1">
                <a:spLocks noRot="1" noChangeAspect="1" noMove="1" noResize="1" noEditPoints="1" noAdjustHandles="1" noChangeArrowheads="1" noChangeShapeType="1" noTextEdit="1"/>
              </p:cNvSpPr>
              <p:nvPr/>
            </p:nvSpPr>
            <p:spPr bwMode="auto">
              <a:xfrm>
                <a:off x="776688" y="1228547"/>
                <a:ext cx="672699" cy="362984"/>
              </a:xfrm>
              <a:prstGeom prst="rect">
                <a:avLst/>
              </a:prstGeom>
              <a:blipFill>
                <a:blip r:embed="rId1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 name="Text Box 25">
                <a:extLst>
                  <a:ext uri="{FF2B5EF4-FFF2-40B4-BE49-F238E27FC236}">
                    <a16:creationId xmlns:a16="http://schemas.microsoft.com/office/drawing/2014/main" id="{563B8ACA-DA4E-201B-2A7E-A6D81493B48C}"/>
                  </a:ext>
                </a:extLst>
              </p:cNvPr>
              <p:cNvSpPr txBox="1">
                <a:spLocks noChangeArrowheads="1"/>
              </p:cNvSpPr>
              <p:nvPr/>
            </p:nvSpPr>
            <p:spPr bwMode="auto">
              <a:xfrm>
                <a:off x="1355917" y="2210623"/>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3" name="Text Box 25">
                <a:extLst>
                  <a:ext uri="{FF2B5EF4-FFF2-40B4-BE49-F238E27FC236}">
                    <a16:creationId xmlns:a16="http://schemas.microsoft.com/office/drawing/2014/main" id="{563B8ACA-DA4E-201B-2A7E-A6D81493B48C}"/>
                  </a:ext>
                </a:extLst>
              </p:cNvPr>
              <p:cNvSpPr txBox="1">
                <a:spLocks noRot="1" noChangeAspect="1" noMove="1" noResize="1" noEditPoints="1" noAdjustHandles="1" noChangeArrowheads="1" noChangeShapeType="1" noTextEdit="1"/>
              </p:cNvSpPr>
              <p:nvPr/>
            </p:nvSpPr>
            <p:spPr bwMode="auto">
              <a:xfrm>
                <a:off x="1355917" y="2210623"/>
                <a:ext cx="672699" cy="362984"/>
              </a:xfrm>
              <a:prstGeom prst="rect">
                <a:avLst/>
              </a:prstGeom>
              <a:blipFill>
                <a:blip r:embed="rId1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4" name="Text Box 25">
                <a:extLst>
                  <a:ext uri="{FF2B5EF4-FFF2-40B4-BE49-F238E27FC236}">
                    <a16:creationId xmlns:a16="http://schemas.microsoft.com/office/drawing/2014/main" id="{9F5C0763-4812-6DF3-1ABA-6870F1924D91}"/>
                  </a:ext>
                </a:extLst>
              </p:cNvPr>
              <p:cNvSpPr txBox="1">
                <a:spLocks noChangeArrowheads="1"/>
              </p:cNvSpPr>
              <p:nvPr/>
            </p:nvSpPr>
            <p:spPr bwMode="auto">
              <a:xfrm>
                <a:off x="4218393" y="2430244"/>
                <a:ext cx="63450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4" name="Text Box 25">
                <a:extLst>
                  <a:ext uri="{FF2B5EF4-FFF2-40B4-BE49-F238E27FC236}">
                    <a16:creationId xmlns:a16="http://schemas.microsoft.com/office/drawing/2014/main" id="{9F5C0763-4812-6DF3-1ABA-6870F1924D91}"/>
                  </a:ext>
                </a:extLst>
              </p:cNvPr>
              <p:cNvSpPr txBox="1">
                <a:spLocks noRot="1" noChangeAspect="1" noMove="1" noResize="1" noEditPoints="1" noAdjustHandles="1" noChangeArrowheads="1" noChangeShapeType="1" noTextEdit="1"/>
              </p:cNvSpPr>
              <p:nvPr/>
            </p:nvSpPr>
            <p:spPr bwMode="auto">
              <a:xfrm>
                <a:off x="4218393" y="2430244"/>
                <a:ext cx="634502" cy="362984"/>
              </a:xfrm>
              <a:prstGeom prst="rect">
                <a:avLst/>
              </a:prstGeom>
              <a:blipFill>
                <a:blip r:embed="rId19"/>
                <a:stretch>
                  <a:fillRect r="-48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flipV="1">
            <a:off x="5782015" y="3200123"/>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flipV="1">
            <a:off x="7100733" y="4005256"/>
            <a:ext cx="2032005" cy="0"/>
          </a:xfrm>
          <a:prstGeom prst="line">
            <a:avLst/>
          </a:prstGeom>
          <a:ln w="19050"/>
        </p:spPr>
        <p:style>
          <a:lnRef idx="1">
            <a:schemeClr val="dk1"/>
          </a:lnRef>
          <a:fillRef idx="0">
            <a:schemeClr val="dk1"/>
          </a:fillRef>
          <a:effectRef idx="0">
            <a:schemeClr val="dk1"/>
          </a:effectRef>
          <a:fontRef idx="minor">
            <a:schemeClr val="tx1"/>
          </a:fontRef>
        </p:style>
      </p:cxnSp>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7013875" y="3516235"/>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6586249" y="349014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6586249" y="3490143"/>
                <a:ext cx="428446" cy="362984"/>
              </a:xfrm>
              <a:prstGeom prst="rect">
                <a:avLst/>
              </a:prstGeom>
              <a:blipFill>
                <a:blip r:embed="rId20"/>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flipV="1">
            <a:off x="7809339" y="3411179"/>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flipV="1">
            <a:off x="8234154" y="3198907"/>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flipV="1">
            <a:off x="7100733" y="2987852"/>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flipV="1">
            <a:off x="7809339" y="3696747"/>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flipV="1">
            <a:off x="8714482" y="2988615"/>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flipV="1">
            <a:off x="10270991" y="319967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flipV="1">
            <a:off x="9137570" y="2988616"/>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flipV="1">
            <a:off x="8990622" y="3413158"/>
            <a:ext cx="311045" cy="592182"/>
            <a:chOff x="7984471" y="2454124"/>
            <a:chExt cx="311045"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84471"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5400000" flipH="1" flipV="1">
            <a:off x="10206869" y="1766471"/>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35" name="グループ化 234">
            <a:extLst>
              <a:ext uri="{FF2B5EF4-FFF2-40B4-BE49-F238E27FC236}">
                <a16:creationId xmlns:a16="http://schemas.microsoft.com/office/drawing/2014/main" id="{CD4AB9DC-D85D-EA27-1EA7-2E0161F14C19}"/>
              </a:ext>
            </a:extLst>
          </p:cNvPr>
          <p:cNvGrpSpPr/>
          <p:nvPr/>
        </p:nvGrpSpPr>
        <p:grpSpPr>
          <a:xfrm flipV="1">
            <a:off x="9343204" y="2160948"/>
            <a:ext cx="309189" cy="304569"/>
            <a:chOff x="4528407" y="4047104"/>
            <a:chExt cx="309189" cy="304569"/>
          </a:xfrm>
        </p:grpSpPr>
        <p:sp>
          <p:nvSpPr>
            <p:cNvPr id="108" name="円弧 107">
              <a:extLst>
                <a:ext uri="{FF2B5EF4-FFF2-40B4-BE49-F238E27FC236}">
                  <a16:creationId xmlns:a16="http://schemas.microsoft.com/office/drawing/2014/main" id="{D9BE411A-F8D7-2300-5E78-2CCAB6838DC8}"/>
                </a:ext>
              </a:extLst>
            </p:cNvPr>
            <p:cNvSpPr/>
            <p:nvPr/>
          </p:nvSpPr>
          <p:spPr>
            <a:xfrm rot="16200000" flipV="1">
              <a:off x="4528407"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535434"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5400000" flipH="1" flipV="1">
            <a:off x="8487443" y="1460747"/>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5400000">
            <a:off x="7334221" y="216647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5400000" flipV="1">
            <a:off x="7341248" y="2173030"/>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5400000" flipH="1" flipV="1">
            <a:off x="6768521" y="1743556"/>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flipV="1">
            <a:off x="10761390" y="2318246"/>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flipV="1">
            <a:off x="6207245" y="2318246"/>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flipV="1">
            <a:off x="5656509" y="3136192"/>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flipV="1">
            <a:off x="8472127" y="2570060"/>
            <a:ext cx="0" cy="630063"/>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5400000">
            <a:off x="9352601" y="242240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5400000" flipV="1">
            <a:off x="9359628" y="2419995"/>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5400000" flipH="1" flipV="1">
            <a:off x="8924972" y="2117218"/>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5400000">
            <a:off x="10610259" y="242079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5400000" flipV="1">
            <a:off x="10617286" y="2418390"/>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5400000" flipH="1" flipV="1">
            <a:off x="10148410" y="2081392"/>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flipV="1">
            <a:off x="10919002" y="2576685"/>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flipV="1">
            <a:off x="7431519" y="294324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flipV="1">
            <a:off x="9448578" y="294324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flipV="1">
            <a:off x="8426604" y="314942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flipV="1">
            <a:off x="9800533" y="365145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flipV="1">
            <a:off x="7054998" y="39562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flipV="1">
            <a:off x="6158527" y="314943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4944900" y="2758840"/>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4944900" y="2758840"/>
                <a:ext cx="1339616" cy="362984"/>
              </a:xfrm>
              <a:prstGeom prst="rect">
                <a:avLst/>
              </a:prstGeom>
              <a:blipFill>
                <a:blip r:embed="rId21"/>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10932066" y="2148510"/>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10932066" y="2148510"/>
                <a:ext cx="1259934" cy="362984"/>
              </a:xfrm>
              <a:prstGeom prst="rect">
                <a:avLst/>
              </a:prstGeom>
              <a:blipFill>
                <a:blip r:embed="rId2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7736890" y="342285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7321737" y="338215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7321737" y="3382151"/>
                <a:ext cx="428446" cy="362984"/>
              </a:xfrm>
              <a:prstGeom prst="rect">
                <a:avLst/>
              </a:prstGeom>
              <a:blipFill>
                <a:blip r:embed="rId23"/>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9987781" y="344934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10001770" y="341008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10001770" y="3410080"/>
                <a:ext cx="428446" cy="362984"/>
              </a:xfrm>
              <a:prstGeom prst="rect">
                <a:avLst/>
              </a:prstGeom>
              <a:blipFill>
                <a:blip r:embed="rId24"/>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9207958" y="3397432"/>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9186087" y="334023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9186087" y="3340239"/>
                <a:ext cx="428446" cy="362984"/>
              </a:xfrm>
              <a:prstGeom prst="rect">
                <a:avLst/>
              </a:prstGeom>
              <a:blipFill>
                <a:blip r:embed="rId25"/>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flipV="1">
            <a:off x="11382629" y="2513929"/>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6887252" y="303965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6887252" y="3039650"/>
                <a:ext cx="428446" cy="362984"/>
              </a:xfrm>
              <a:prstGeom prst="rect">
                <a:avLst/>
              </a:prstGeom>
              <a:blipFill>
                <a:blip r:embed="rId26"/>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7468858" y="304587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7468858" y="3045872"/>
                <a:ext cx="428446" cy="362984"/>
              </a:xfrm>
              <a:prstGeom prst="rect">
                <a:avLst/>
              </a:prstGeom>
              <a:blipFill>
                <a:blip r:embed="rId27"/>
                <a:stretch>
                  <a:fillRect r="-30000"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9496445" y="305122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9496445" y="3051227"/>
                <a:ext cx="428446" cy="362984"/>
              </a:xfrm>
              <a:prstGeom prst="rect">
                <a:avLst/>
              </a:prstGeom>
              <a:blipFill>
                <a:blip r:embed="rId28"/>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Text Box 25">
                <a:extLst>
                  <a:ext uri="{FF2B5EF4-FFF2-40B4-BE49-F238E27FC236}">
                    <a16:creationId xmlns:a16="http://schemas.microsoft.com/office/drawing/2014/main" id="{489E54B0-51CD-9A35-E581-D1D1EDD3E20C}"/>
                  </a:ext>
                </a:extLst>
              </p:cNvPr>
              <p:cNvSpPr txBox="1">
                <a:spLocks noChangeArrowheads="1"/>
              </p:cNvSpPr>
              <p:nvPr/>
            </p:nvSpPr>
            <p:spPr bwMode="auto">
              <a:xfrm>
                <a:off x="4963248" y="3193710"/>
                <a:ext cx="737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89" name="Text Box 25">
                <a:extLst>
                  <a:ext uri="{FF2B5EF4-FFF2-40B4-BE49-F238E27FC236}">
                    <a16:creationId xmlns:a16="http://schemas.microsoft.com/office/drawing/2014/main" id="{489E54B0-51CD-9A35-E581-D1D1EDD3E20C}"/>
                  </a:ext>
                </a:extLst>
              </p:cNvPr>
              <p:cNvSpPr txBox="1">
                <a:spLocks noRot="1" noChangeAspect="1" noMove="1" noResize="1" noEditPoints="1" noAdjustHandles="1" noChangeArrowheads="1" noChangeShapeType="1" noTextEdit="1"/>
              </p:cNvSpPr>
              <p:nvPr/>
            </p:nvSpPr>
            <p:spPr bwMode="auto">
              <a:xfrm>
                <a:off x="4963248" y="3193710"/>
                <a:ext cx="737947" cy="362984"/>
              </a:xfrm>
              <a:prstGeom prst="rect">
                <a:avLst/>
              </a:prstGeom>
              <a:blipFill>
                <a:blip r:embed="rId2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Text Box 25">
                <a:extLst>
                  <a:ext uri="{FF2B5EF4-FFF2-40B4-BE49-F238E27FC236}">
                    <a16:creationId xmlns:a16="http://schemas.microsoft.com/office/drawing/2014/main" id="{0199F0DB-E295-9B56-8C2B-C42B355E930A}"/>
                  </a:ext>
                </a:extLst>
              </p:cNvPr>
              <p:cNvSpPr txBox="1">
                <a:spLocks noChangeArrowheads="1"/>
              </p:cNvSpPr>
              <p:nvPr/>
            </p:nvSpPr>
            <p:spPr bwMode="auto">
              <a:xfrm>
                <a:off x="6824083" y="2634128"/>
                <a:ext cx="68835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0.8 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0" name="Text Box 25">
                <a:extLst>
                  <a:ext uri="{FF2B5EF4-FFF2-40B4-BE49-F238E27FC236}">
                    <a16:creationId xmlns:a16="http://schemas.microsoft.com/office/drawing/2014/main" id="{0199F0DB-E295-9B56-8C2B-C42B355E930A}"/>
                  </a:ext>
                </a:extLst>
              </p:cNvPr>
              <p:cNvSpPr txBox="1">
                <a:spLocks noRot="1" noChangeAspect="1" noMove="1" noResize="1" noEditPoints="1" noAdjustHandles="1" noChangeArrowheads="1" noChangeShapeType="1" noTextEdit="1"/>
              </p:cNvSpPr>
              <p:nvPr/>
            </p:nvSpPr>
            <p:spPr bwMode="auto">
              <a:xfrm>
                <a:off x="6824083" y="2634128"/>
                <a:ext cx="688359" cy="362984"/>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Text Box 25">
                <a:extLst>
                  <a:ext uri="{FF2B5EF4-FFF2-40B4-BE49-F238E27FC236}">
                    <a16:creationId xmlns:a16="http://schemas.microsoft.com/office/drawing/2014/main" id="{1FF10858-E759-FF96-0FC3-C17E7984D55A}"/>
                  </a:ext>
                </a:extLst>
              </p:cNvPr>
              <p:cNvSpPr txBox="1">
                <a:spLocks noChangeArrowheads="1"/>
              </p:cNvSpPr>
              <p:nvPr/>
            </p:nvSpPr>
            <p:spPr bwMode="auto">
              <a:xfrm>
                <a:off x="10993211" y="2595598"/>
                <a:ext cx="693270"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1" name="Text Box 25">
                <a:extLst>
                  <a:ext uri="{FF2B5EF4-FFF2-40B4-BE49-F238E27FC236}">
                    <a16:creationId xmlns:a16="http://schemas.microsoft.com/office/drawing/2014/main" id="{1FF10858-E759-FF96-0FC3-C17E7984D55A}"/>
                  </a:ext>
                </a:extLst>
              </p:cNvPr>
              <p:cNvSpPr txBox="1">
                <a:spLocks noRot="1" noChangeAspect="1" noMove="1" noResize="1" noEditPoints="1" noAdjustHandles="1" noChangeArrowheads="1" noChangeShapeType="1" noTextEdit="1"/>
              </p:cNvSpPr>
              <p:nvPr/>
            </p:nvSpPr>
            <p:spPr bwMode="auto">
              <a:xfrm>
                <a:off x="10993211" y="2595598"/>
                <a:ext cx="693270" cy="362984"/>
              </a:xfrm>
              <a:prstGeom prst="rect">
                <a:avLst/>
              </a:prstGeom>
              <a:blipFill>
                <a:blip r:embed="rId3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5" name="Text Box 25">
                <a:extLst>
                  <a:ext uri="{FF2B5EF4-FFF2-40B4-BE49-F238E27FC236}">
                    <a16:creationId xmlns:a16="http://schemas.microsoft.com/office/drawing/2014/main" id="{B459D791-8C76-C5B2-03F7-136EFCD32347}"/>
                  </a:ext>
                </a:extLst>
              </p:cNvPr>
              <p:cNvSpPr txBox="1">
                <a:spLocks noChangeArrowheads="1"/>
              </p:cNvSpPr>
              <p:nvPr/>
            </p:nvSpPr>
            <p:spPr bwMode="auto">
              <a:xfrm>
                <a:off x="9588300" y="2675983"/>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0.8 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95" name="Text Box 25">
                <a:extLst>
                  <a:ext uri="{FF2B5EF4-FFF2-40B4-BE49-F238E27FC236}">
                    <a16:creationId xmlns:a16="http://schemas.microsoft.com/office/drawing/2014/main" id="{B459D791-8C76-C5B2-03F7-136EFCD32347}"/>
                  </a:ext>
                </a:extLst>
              </p:cNvPr>
              <p:cNvSpPr txBox="1">
                <a:spLocks noRot="1" noChangeAspect="1" noMove="1" noResize="1" noEditPoints="1" noAdjustHandles="1" noChangeArrowheads="1" noChangeShapeType="1" noTextEdit="1"/>
              </p:cNvSpPr>
              <p:nvPr/>
            </p:nvSpPr>
            <p:spPr bwMode="auto">
              <a:xfrm>
                <a:off x="9588300" y="2675983"/>
                <a:ext cx="672699" cy="362984"/>
              </a:xfrm>
              <a:prstGeom prst="rect">
                <a:avLst/>
              </a:prstGeom>
              <a:blipFill>
                <a:blip r:embed="rId3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3" name="直線コネクタ 172">
            <a:extLst>
              <a:ext uri="{FF2B5EF4-FFF2-40B4-BE49-F238E27FC236}">
                <a16:creationId xmlns:a16="http://schemas.microsoft.com/office/drawing/2014/main" id="{57AC3578-3824-AF3B-B59C-41C11D1626E5}"/>
              </a:ext>
            </a:extLst>
          </p:cNvPr>
          <p:cNvCxnSpPr>
            <a:cxnSpLocks/>
          </p:cNvCxnSpPr>
          <p:nvPr/>
        </p:nvCxnSpPr>
        <p:spPr>
          <a:xfrm>
            <a:off x="7476156" y="2138509"/>
            <a:ext cx="0" cy="84812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5" name="Text Box 25">
                <a:extLst>
                  <a:ext uri="{FF2B5EF4-FFF2-40B4-BE49-F238E27FC236}">
                    <a16:creationId xmlns:a16="http://schemas.microsoft.com/office/drawing/2014/main" id="{899D1BCA-04C1-3A85-CC02-16A842AF6780}"/>
                  </a:ext>
                </a:extLst>
              </p:cNvPr>
              <p:cNvSpPr txBox="1">
                <a:spLocks noChangeArrowheads="1"/>
              </p:cNvSpPr>
              <p:nvPr/>
            </p:nvSpPr>
            <p:spPr bwMode="auto">
              <a:xfrm>
                <a:off x="6578828" y="4944691"/>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75" name="Text Box 25">
                <a:extLst>
                  <a:ext uri="{FF2B5EF4-FFF2-40B4-BE49-F238E27FC236}">
                    <a16:creationId xmlns:a16="http://schemas.microsoft.com/office/drawing/2014/main" id="{899D1BCA-04C1-3A85-CC02-16A842AF6780}"/>
                  </a:ext>
                </a:extLst>
              </p:cNvPr>
              <p:cNvSpPr txBox="1">
                <a:spLocks noRot="1" noChangeAspect="1" noMove="1" noResize="1" noEditPoints="1" noAdjustHandles="1" noChangeArrowheads="1" noChangeShapeType="1" noTextEdit="1"/>
              </p:cNvSpPr>
              <p:nvPr/>
            </p:nvSpPr>
            <p:spPr bwMode="auto">
              <a:xfrm>
                <a:off x="6578828" y="4944691"/>
                <a:ext cx="430854" cy="362984"/>
              </a:xfrm>
              <a:prstGeom prst="rect">
                <a:avLst/>
              </a:prstGeom>
              <a:blipFill>
                <a:blip r:embed="rId33"/>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6" name="直線コネクタ 175">
            <a:extLst>
              <a:ext uri="{FF2B5EF4-FFF2-40B4-BE49-F238E27FC236}">
                <a16:creationId xmlns:a16="http://schemas.microsoft.com/office/drawing/2014/main" id="{B5C5ECC2-41F3-6026-AA26-7634486B9D9B}"/>
              </a:ext>
            </a:extLst>
          </p:cNvPr>
          <p:cNvCxnSpPr>
            <a:cxnSpLocks/>
          </p:cNvCxnSpPr>
          <p:nvPr/>
        </p:nvCxnSpPr>
        <p:spPr>
          <a:xfrm>
            <a:off x="9502935" y="2134933"/>
            <a:ext cx="0" cy="828841"/>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Text Box 25">
                <a:extLst>
                  <a:ext uri="{FF2B5EF4-FFF2-40B4-BE49-F238E27FC236}">
                    <a16:creationId xmlns:a16="http://schemas.microsoft.com/office/drawing/2014/main" id="{ACA98BA3-1AE0-7B4D-2F8A-61EFBC74D776}"/>
                  </a:ext>
                </a:extLst>
              </p:cNvPr>
              <p:cNvSpPr txBox="1">
                <a:spLocks noChangeArrowheads="1"/>
              </p:cNvSpPr>
              <p:nvPr/>
            </p:nvSpPr>
            <p:spPr bwMode="auto">
              <a:xfrm>
                <a:off x="9349764" y="4943367"/>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0" name="Text Box 25">
                <a:extLst>
                  <a:ext uri="{FF2B5EF4-FFF2-40B4-BE49-F238E27FC236}">
                    <a16:creationId xmlns:a16="http://schemas.microsoft.com/office/drawing/2014/main" id="{ACA98BA3-1AE0-7B4D-2F8A-61EFBC74D776}"/>
                  </a:ext>
                </a:extLst>
              </p:cNvPr>
              <p:cNvSpPr txBox="1">
                <a:spLocks noRot="1" noChangeAspect="1" noMove="1" noResize="1" noEditPoints="1" noAdjustHandles="1" noChangeArrowheads="1" noChangeShapeType="1" noTextEdit="1"/>
              </p:cNvSpPr>
              <p:nvPr/>
            </p:nvSpPr>
            <p:spPr bwMode="auto">
              <a:xfrm>
                <a:off x="9349764" y="4943367"/>
                <a:ext cx="430854" cy="362984"/>
              </a:xfrm>
              <a:prstGeom prst="rect">
                <a:avLst/>
              </a:prstGeom>
              <a:blipFill>
                <a:blip r:embed="rId3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81" name="グループ化 180">
            <a:extLst>
              <a:ext uri="{FF2B5EF4-FFF2-40B4-BE49-F238E27FC236}">
                <a16:creationId xmlns:a16="http://schemas.microsoft.com/office/drawing/2014/main" id="{A4E8EB04-C053-7779-4862-C50A34BFF816}"/>
              </a:ext>
            </a:extLst>
          </p:cNvPr>
          <p:cNvGrpSpPr/>
          <p:nvPr/>
        </p:nvGrpSpPr>
        <p:grpSpPr>
          <a:xfrm flipV="1">
            <a:off x="4120968" y="1713966"/>
            <a:ext cx="424815" cy="424543"/>
            <a:chOff x="6823442" y="3048285"/>
            <a:chExt cx="424815" cy="424543"/>
          </a:xfrm>
        </p:grpSpPr>
        <p:sp>
          <p:nvSpPr>
            <p:cNvPr id="184" name="Line 6">
              <a:extLst>
                <a:ext uri="{FF2B5EF4-FFF2-40B4-BE49-F238E27FC236}">
                  <a16:creationId xmlns:a16="http://schemas.microsoft.com/office/drawing/2014/main" id="{5066D053-820D-519A-DB61-EB24122175C2}"/>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6" name="Line 7">
              <a:extLst>
                <a:ext uri="{FF2B5EF4-FFF2-40B4-BE49-F238E27FC236}">
                  <a16:creationId xmlns:a16="http://schemas.microsoft.com/office/drawing/2014/main" id="{D2ADBD15-2F03-CC5D-44C9-34F07AABD407}"/>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8">
              <a:extLst>
                <a:ext uri="{FF2B5EF4-FFF2-40B4-BE49-F238E27FC236}">
                  <a16:creationId xmlns:a16="http://schemas.microsoft.com/office/drawing/2014/main" id="{999A68F6-95B6-7FF4-9EE0-6CA1E64324F3}"/>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8" name="Line 10">
              <a:extLst>
                <a:ext uri="{FF2B5EF4-FFF2-40B4-BE49-F238E27FC236}">
                  <a16:creationId xmlns:a16="http://schemas.microsoft.com/office/drawing/2014/main" id="{33370E00-233F-3BFD-AC2D-209FBF6BEC85}"/>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197" name="直線コネクタ 196">
            <a:extLst>
              <a:ext uri="{FF2B5EF4-FFF2-40B4-BE49-F238E27FC236}">
                <a16:creationId xmlns:a16="http://schemas.microsoft.com/office/drawing/2014/main" id="{62B884BF-D71B-285C-DF54-19E9B6FF2369}"/>
              </a:ext>
            </a:extLst>
          </p:cNvPr>
          <p:cNvCxnSpPr>
            <a:cxnSpLocks/>
          </p:cNvCxnSpPr>
          <p:nvPr/>
        </p:nvCxnSpPr>
        <p:spPr>
          <a:xfrm flipH="1">
            <a:off x="4538875" y="1926237"/>
            <a:ext cx="2492598"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8" name="グループ化 197">
            <a:extLst>
              <a:ext uri="{FF2B5EF4-FFF2-40B4-BE49-F238E27FC236}">
                <a16:creationId xmlns:a16="http://schemas.microsoft.com/office/drawing/2014/main" id="{81FDBA85-1516-94B8-FCC5-9CB20BA872A7}"/>
              </a:ext>
            </a:extLst>
          </p:cNvPr>
          <p:cNvGrpSpPr/>
          <p:nvPr/>
        </p:nvGrpSpPr>
        <p:grpSpPr>
          <a:xfrm flipH="1" flipV="1">
            <a:off x="7044148" y="1716630"/>
            <a:ext cx="424815" cy="424543"/>
            <a:chOff x="6823442" y="3048285"/>
            <a:chExt cx="424815" cy="424543"/>
          </a:xfrm>
        </p:grpSpPr>
        <p:sp>
          <p:nvSpPr>
            <p:cNvPr id="199" name="Line 6">
              <a:extLst>
                <a:ext uri="{FF2B5EF4-FFF2-40B4-BE49-F238E27FC236}">
                  <a16:creationId xmlns:a16="http://schemas.microsoft.com/office/drawing/2014/main" id="{6E43AB1E-410A-B1D9-6A0C-AE985045230B}"/>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0" name="Line 7">
              <a:extLst>
                <a:ext uri="{FF2B5EF4-FFF2-40B4-BE49-F238E27FC236}">
                  <a16:creationId xmlns:a16="http://schemas.microsoft.com/office/drawing/2014/main" id="{CC179304-6763-4315-5110-F4D38A167C72}"/>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1" name="Line 8">
              <a:extLst>
                <a:ext uri="{FF2B5EF4-FFF2-40B4-BE49-F238E27FC236}">
                  <a16:creationId xmlns:a16="http://schemas.microsoft.com/office/drawing/2014/main" id="{698E9B9A-E932-3CEF-51B5-F1711617B6BA}"/>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2" name="Line 10">
              <a:extLst>
                <a:ext uri="{FF2B5EF4-FFF2-40B4-BE49-F238E27FC236}">
                  <a16:creationId xmlns:a16="http://schemas.microsoft.com/office/drawing/2014/main" id="{AF396D35-84EA-69B5-D10C-C966F4A6EF6D}"/>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06" name="グループ化 205">
            <a:extLst>
              <a:ext uri="{FF2B5EF4-FFF2-40B4-BE49-F238E27FC236}">
                <a16:creationId xmlns:a16="http://schemas.microsoft.com/office/drawing/2014/main" id="{8A2BFF8D-29F8-E0BB-6AFA-C1049C810E74}"/>
              </a:ext>
            </a:extLst>
          </p:cNvPr>
          <p:cNvGrpSpPr/>
          <p:nvPr/>
        </p:nvGrpSpPr>
        <p:grpSpPr>
          <a:xfrm>
            <a:off x="6959051" y="5777840"/>
            <a:ext cx="294496" cy="180623"/>
            <a:chOff x="4556025" y="4219219"/>
            <a:chExt cx="294496" cy="180623"/>
          </a:xfrm>
        </p:grpSpPr>
        <p:cxnSp>
          <p:nvCxnSpPr>
            <p:cNvPr id="207" name="直線コネクタ 206">
              <a:extLst>
                <a:ext uri="{FF2B5EF4-FFF2-40B4-BE49-F238E27FC236}">
                  <a16:creationId xmlns:a16="http://schemas.microsoft.com/office/drawing/2014/main" id="{6857C597-EDD3-823A-7FE2-FC02CEF4FD8B}"/>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96AAC122-41FC-8704-51F6-B08FD640A6AF}"/>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0B2D3792-5560-B614-D54D-3EC601EBBED8}"/>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2E23E00C-04FF-5B25-9B71-451A9AE6EF58}"/>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13" name="直線コネクタ 212">
            <a:extLst>
              <a:ext uri="{FF2B5EF4-FFF2-40B4-BE49-F238E27FC236}">
                <a16:creationId xmlns:a16="http://schemas.microsoft.com/office/drawing/2014/main" id="{EB0F51FF-B5C1-12D9-33BB-DF488CED50AD}"/>
              </a:ext>
            </a:extLst>
          </p:cNvPr>
          <p:cNvCxnSpPr>
            <a:cxnSpLocks/>
          </p:cNvCxnSpPr>
          <p:nvPr/>
        </p:nvCxnSpPr>
        <p:spPr>
          <a:xfrm>
            <a:off x="7464842" y="1300059"/>
            <a:ext cx="0" cy="419320"/>
          </a:xfrm>
          <a:prstGeom prst="line">
            <a:avLst/>
          </a:prstGeom>
          <a:ln w="19050"/>
        </p:spPr>
        <p:style>
          <a:lnRef idx="1">
            <a:schemeClr val="dk1"/>
          </a:lnRef>
          <a:fillRef idx="0">
            <a:schemeClr val="dk1"/>
          </a:fillRef>
          <a:effectRef idx="0">
            <a:schemeClr val="dk1"/>
          </a:effectRef>
          <a:fontRef idx="minor">
            <a:schemeClr val="tx1"/>
          </a:fontRef>
        </p:style>
      </p:cxnSp>
      <p:sp>
        <p:nvSpPr>
          <p:cNvPr id="214" name="楕円 213">
            <a:extLst>
              <a:ext uri="{FF2B5EF4-FFF2-40B4-BE49-F238E27FC236}">
                <a16:creationId xmlns:a16="http://schemas.microsoft.com/office/drawing/2014/main" id="{8F52E995-CC84-8E97-59BA-C28FB1C18D6B}"/>
              </a:ext>
            </a:extLst>
          </p:cNvPr>
          <p:cNvSpPr/>
          <p:nvPr/>
        </p:nvSpPr>
        <p:spPr>
          <a:xfrm>
            <a:off x="7418878" y="125290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DDE1B2F1-8D3F-7CC2-1DEC-9136CA14401A}"/>
              </a:ext>
            </a:extLst>
          </p:cNvPr>
          <p:cNvCxnSpPr>
            <a:cxnSpLocks/>
          </p:cNvCxnSpPr>
          <p:nvPr/>
        </p:nvCxnSpPr>
        <p:spPr>
          <a:xfrm flipH="1">
            <a:off x="4126167" y="2392701"/>
            <a:ext cx="76196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E48828AA-9C88-68EB-47F5-16B3F899BB73}"/>
              </a:ext>
            </a:extLst>
          </p:cNvPr>
          <p:cNvCxnSpPr>
            <a:cxnSpLocks/>
          </p:cNvCxnSpPr>
          <p:nvPr/>
        </p:nvCxnSpPr>
        <p:spPr>
          <a:xfrm>
            <a:off x="4879350" y="1911182"/>
            <a:ext cx="0" cy="480933"/>
          </a:xfrm>
          <a:prstGeom prst="line">
            <a:avLst/>
          </a:prstGeom>
          <a:ln w="19050"/>
        </p:spPr>
        <p:style>
          <a:lnRef idx="1">
            <a:schemeClr val="dk1"/>
          </a:lnRef>
          <a:fillRef idx="0">
            <a:schemeClr val="dk1"/>
          </a:fillRef>
          <a:effectRef idx="0">
            <a:schemeClr val="dk1"/>
          </a:effectRef>
          <a:fontRef idx="minor">
            <a:schemeClr val="tx1"/>
          </a:fontRef>
        </p:style>
      </p:cxnSp>
      <p:sp>
        <p:nvSpPr>
          <p:cNvPr id="219" name="楕円 218">
            <a:extLst>
              <a:ext uri="{FF2B5EF4-FFF2-40B4-BE49-F238E27FC236}">
                <a16:creationId xmlns:a16="http://schemas.microsoft.com/office/drawing/2014/main" id="{5DA9E2F1-C77E-40F9-FCA3-1B4B0ED6E224}"/>
              </a:ext>
            </a:extLst>
          </p:cNvPr>
          <p:cNvSpPr/>
          <p:nvPr/>
        </p:nvSpPr>
        <p:spPr>
          <a:xfrm>
            <a:off x="4084052" y="234747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楕円 219">
            <a:extLst>
              <a:ext uri="{FF2B5EF4-FFF2-40B4-BE49-F238E27FC236}">
                <a16:creationId xmlns:a16="http://schemas.microsoft.com/office/drawing/2014/main" id="{4FB841FD-895B-4120-471B-5EE2E2A45F23}"/>
              </a:ext>
            </a:extLst>
          </p:cNvPr>
          <p:cNvSpPr/>
          <p:nvPr/>
        </p:nvSpPr>
        <p:spPr>
          <a:xfrm>
            <a:off x="4846050" y="187898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直線コネクタ 220">
            <a:extLst>
              <a:ext uri="{FF2B5EF4-FFF2-40B4-BE49-F238E27FC236}">
                <a16:creationId xmlns:a16="http://schemas.microsoft.com/office/drawing/2014/main" id="{F990958C-6643-DF18-245F-E474478209C6}"/>
              </a:ext>
            </a:extLst>
          </p:cNvPr>
          <p:cNvCxnSpPr>
            <a:cxnSpLocks/>
          </p:cNvCxnSpPr>
          <p:nvPr/>
        </p:nvCxnSpPr>
        <p:spPr>
          <a:xfrm>
            <a:off x="2106939" y="1276442"/>
            <a:ext cx="0" cy="419320"/>
          </a:xfrm>
          <a:prstGeom prst="line">
            <a:avLst/>
          </a:prstGeom>
          <a:ln w="19050"/>
        </p:spPr>
        <p:style>
          <a:lnRef idx="1">
            <a:schemeClr val="dk1"/>
          </a:lnRef>
          <a:fillRef idx="0">
            <a:schemeClr val="dk1"/>
          </a:fillRef>
          <a:effectRef idx="0">
            <a:schemeClr val="dk1"/>
          </a:effectRef>
          <a:fontRef idx="minor">
            <a:schemeClr val="tx1"/>
          </a:fontRef>
        </p:style>
      </p:cxnSp>
      <p:grpSp>
        <p:nvGrpSpPr>
          <p:cNvPr id="222" name="グループ化 221">
            <a:extLst>
              <a:ext uri="{FF2B5EF4-FFF2-40B4-BE49-F238E27FC236}">
                <a16:creationId xmlns:a16="http://schemas.microsoft.com/office/drawing/2014/main" id="{F8CA862A-74B3-E5DE-85C5-24F6ACA8815E}"/>
              </a:ext>
            </a:extLst>
          </p:cNvPr>
          <p:cNvGrpSpPr/>
          <p:nvPr/>
        </p:nvGrpSpPr>
        <p:grpSpPr>
          <a:xfrm flipV="1">
            <a:off x="2103530" y="1695762"/>
            <a:ext cx="424815" cy="424543"/>
            <a:chOff x="6823442" y="3048285"/>
            <a:chExt cx="424815" cy="424543"/>
          </a:xfrm>
        </p:grpSpPr>
        <p:sp>
          <p:nvSpPr>
            <p:cNvPr id="223" name="Line 6">
              <a:extLst>
                <a:ext uri="{FF2B5EF4-FFF2-40B4-BE49-F238E27FC236}">
                  <a16:creationId xmlns:a16="http://schemas.microsoft.com/office/drawing/2014/main" id="{84B10461-CD44-6D71-B524-45041E64710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4" name="Line 7">
              <a:extLst>
                <a:ext uri="{FF2B5EF4-FFF2-40B4-BE49-F238E27FC236}">
                  <a16:creationId xmlns:a16="http://schemas.microsoft.com/office/drawing/2014/main" id="{3302EB7B-0DA5-C9C8-7E71-D61F44E5C53B}"/>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 name="Line 8">
              <a:extLst>
                <a:ext uri="{FF2B5EF4-FFF2-40B4-BE49-F238E27FC236}">
                  <a16:creationId xmlns:a16="http://schemas.microsoft.com/office/drawing/2014/main" id="{A2C7D612-47E8-9AA1-7A20-53C98509A4B5}"/>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6" name="Line 10">
              <a:extLst>
                <a:ext uri="{FF2B5EF4-FFF2-40B4-BE49-F238E27FC236}">
                  <a16:creationId xmlns:a16="http://schemas.microsoft.com/office/drawing/2014/main" id="{F633A092-E979-4B42-BB1B-6DAB087CBA27}"/>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227" name="直線コネクタ 226">
            <a:extLst>
              <a:ext uri="{FF2B5EF4-FFF2-40B4-BE49-F238E27FC236}">
                <a16:creationId xmlns:a16="http://schemas.microsoft.com/office/drawing/2014/main" id="{5A7B6D7F-2082-8E32-25A9-D162E50BBAB2}"/>
              </a:ext>
            </a:extLst>
          </p:cNvPr>
          <p:cNvCxnSpPr>
            <a:cxnSpLocks/>
          </p:cNvCxnSpPr>
          <p:nvPr/>
        </p:nvCxnSpPr>
        <p:spPr>
          <a:xfrm flipH="1">
            <a:off x="2108729" y="2374497"/>
            <a:ext cx="76196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8" name="直線コネクタ 227">
            <a:extLst>
              <a:ext uri="{FF2B5EF4-FFF2-40B4-BE49-F238E27FC236}">
                <a16:creationId xmlns:a16="http://schemas.microsoft.com/office/drawing/2014/main" id="{68EDFDA3-6C6A-2863-EE9A-7CE19B67D67C}"/>
              </a:ext>
            </a:extLst>
          </p:cNvPr>
          <p:cNvCxnSpPr>
            <a:cxnSpLocks/>
          </p:cNvCxnSpPr>
          <p:nvPr/>
        </p:nvCxnSpPr>
        <p:spPr>
          <a:xfrm>
            <a:off x="2861912" y="1441423"/>
            <a:ext cx="0" cy="932488"/>
          </a:xfrm>
          <a:prstGeom prst="line">
            <a:avLst/>
          </a:prstGeom>
          <a:ln w="19050"/>
        </p:spPr>
        <p:style>
          <a:lnRef idx="1">
            <a:schemeClr val="dk1"/>
          </a:lnRef>
          <a:fillRef idx="0">
            <a:schemeClr val="dk1"/>
          </a:fillRef>
          <a:effectRef idx="0">
            <a:schemeClr val="dk1"/>
          </a:effectRef>
          <a:fontRef idx="minor">
            <a:schemeClr val="tx1"/>
          </a:fontRef>
        </p:style>
      </p:cxnSp>
      <p:sp>
        <p:nvSpPr>
          <p:cNvPr id="229" name="楕円 228">
            <a:extLst>
              <a:ext uri="{FF2B5EF4-FFF2-40B4-BE49-F238E27FC236}">
                <a16:creationId xmlns:a16="http://schemas.microsoft.com/office/drawing/2014/main" id="{4B7D7311-B0E2-2287-7486-69BA593CE934}"/>
              </a:ext>
            </a:extLst>
          </p:cNvPr>
          <p:cNvSpPr/>
          <p:nvPr/>
        </p:nvSpPr>
        <p:spPr>
          <a:xfrm>
            <a:off x="2066614" y="232926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楕円 229">
            <a:extLst>
              <a:ext uri="{FF2B5EF4-FFF2-40B4-BE49-F238E27FC236}">
                <a16:creationId xmlns:a16="http://schemas.microsoft.com/office/drawing/2014/main" id="{DB4ED7FD-6843-B9A6-2295-29347F549770}"/>
              </a:ext>
            </a:extLst>
          </p:cNvPr>
          <p:cNvSpPr/>
          <p:nvPr/>
        </p:nvSpPr>
        <p:spPr>
          <a:xfrm>
            <a:off x="2817323" y="188335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1" name="直線コネクタ 230">
            <a:extLst>
              <a:ext uri="{FF2B5EF4-FFF2-40B4-BE49-F238E27FC236}">
                <a16:creationId xmlns:a16="http://schemas.microsoft.com/office/drawing/2014/main" id="{796187D5-0F6F-D34A-97E3-E29181B30EB1}"/>
              </a:ext>
            </a:extLst>
          </p:cNvPr>
          <p:cNvCxnSpPr>
            <a:cxnSpLocks/>
          </p:cNvCxnSpPr>
          <p:nvPr/>
        </p:nvCxnSpPr>
        <p:spPr>
          <a:xfrm flipH="1">
            <a:off x="2512682" y="1926237"/>
            <a:ext cx="34923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36" name="グループ化 235">
            <a:extLst>
              <a:ext uri="{FF2B5EF4-FFF2-40B4-BE49-F238E27FC236}">
                <a16:creationId xmlns:a16="http://schemas.microsoft.com/office/drawing/2014/main" id="{97DBBC83-36EA-83B0-B8B6-A406DDB2ADF2}"/>
              </a:ext>
            </a:extLst>
          </p:cNvPr>
          <p:cNvGrpSpPr/>
          <p:nvPr/>
        </p:nvGrpSpPr>
        <p:grpSpPr>
          <a:xfrm rot="5400000">
            <a:off x="2707317" y="1134544"/>
            <a:ext cx="309189" cy="304569"/>
            <a:chOff x="4528407" y="4047104"/>
            <a:chExt cx="309189" cy="304569"/>
          </a:xfrm>
        </p:grpSpPr>
        <p:sp>
          <p:nvSpPr>
            <p:cNvPr id="237" name="円弧 236">
              <a:extLst>
                <a:ext uri="{FF2B5EF4-FFF2-40B4-BE49-F238E27FC236}">
                  <a16:creationId xmlns:a16="http://schemas.microsoft.com/office/drawing/2014/main" id="{5CF7976B-CBED-2640-B742-F55E783A60C7}"/>
                </a:ext>
              </a:extLst>
            </p:cNvPr>
            <p:cNvSpPr/>
            <p:nvPr/>
          </p:nvSpPr>
          <p:spPr>
            <a:xfrm rot="16200000" flipV="1">
              <a:off x="4528407" y="40471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8" name="円弧 237">
              <a:extLst>
                <a:ext uri="{FF2B5EF4-FFF2-40B4-BE49-F238E27FC236}">
                  <a16:creationId xmlns:a16="http://schemas.microsoft.com/office/drawing/2014/main" id="{BBCA9436-13FE-AFBE-EAE4-0446C7997251}"/>
                </a:ext>
              </a:extLst>
            </p:cNvPr>
            <p:cNvSpPr/>
            <p:nvPr/>
          </p:nvSpPr>
          <p:spPr>
            <a:xfrm rot="16200000">
              <a:off x="4535434" y="404951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40" name="直線コネクタ 239">
            <a:extLst>
              <a:ext uri="{FF2B5EF4-FFF2-40B4-BE49-F238E27FC236}">
                <a16:creationId xmlns:a16="http://schemas.microsoft.com/office/drawing/2014/main" id="{05FCCE4C-78B6-3E39-B756-047E812520D0}"/>
              </a:ext>
            </a:extLst>
          </p:cNvPr>
          <p:cNvCxnSpPr>
            <a:cxnSpLocks/>
          </p:cNvCxnSpPr>
          <p:nvPr/>
        </p:nvCxnSpPr>
        <p:spPr>
          <a:xfrm>
            <a:off x="2865227" y="946492"/>
            <a:ext cx="0" cy="185742"/>
          </a:xfrm>
          <a:prstGeom prst="line">
            <a:avLst/>
          </a:prstGeom>
          <a:ln w="19050"/>
        </p:spPr>
        <p:style>
          <a:lnRef idx="1">
            <a:schemeClr val="dk1"/>
          </a:lnRef>
          <a:fillRef idx="0">
            <a:schemeClr val="dk1"/>
          </a:fillRef>
          <a:effectRef idx="0">
            <a:schemeClr val="dk1"/>
          </a:effectRef>
          <a:fontRef idx="minor">
            <a:schemeClr val="tx1"/>
          </a:fontRef>
        </p:style>
      </p:cxnSp>
      <p:cxnSp>
        <p:nvCxnSpPr>
          <p:cNvPr id="242" name="直線コネクタ 241">
            <a:extLst>
              <a:ext uri="{FF2B5EF4-FFF2-40B4-BE49-F238E27FC236}">
                <a16:creationId xmlns:a16="http://schemas.microsoft.com/office/drawing/2014/main" id="{D9D17F77-5BE4-BE31-0F31-CE671E9A4846}"/>
              </a:ext>
            </a:extLst>
          </p:cNvPr>
          <p:cNvCxnSpPr>
            <a:cxnSpLocks/>
          </p:cNvCxnSpPr>
          <p:nvPr/>
        </p:nvCxnSpPr>
        <p:spPr>
          <a:xfrm flipH="1">
            <a:off x="2861912" y="946492"/>
            <a:ext cx="569323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3" name="直線コネクタ 242">
            <a:extLst>
              <a:ext uri="{FF2B5EF4-FFF2-40B4-BE49-F238E27FC236}">
                <a16:creationId xmlns:a16="http://schemas.microsoft.com/office/drawing/2014/main" id="{7AFF2E0C-0150-1352-FFE2-0943FDC22E4C}"/>
              </a:ext>
            </a:extLst>
          </p:cNvPr>
          <p:cNvCxnSpPr>
            <a:cxnSpLocks/>
          </p:cNvCxnSpPr>
          <p:nvPr/>
        </p:nvCxnSpPr>
        <p:spPr>
          <a:xfrm>
            <a:off x="8555145" y="1435049"/>
            <a:ext cx="0" cy="487422"/>
          </a:xfrm>
          <a:prstGeom prst="line">
            <a:avLst/>
          </a:prstGeom>
          <a:ln w="19050"/>
        </p:spPr>
        <p:style>
          <a:lnRef idx="1">
            <a:schemeClr val="dk1"/>
          </a:lnRef>
          <a:fillRef idx="0">
            <a:schemeClr val="dk1"/>
          </a:fillRef>
          <a:effectRef idx="0">
            <a:schemeClr val="dk1"/>
          </a:effectRef>
          <a:fontRef idx="minor">
            <a:schemeClr val="tx1"/>
          </a:fontRef>
        </p:style>
      </p:cxnSp>
      <p:sp>
        <p:nvSpPr>
          <p:cNvPr id="245" name="円弧 244">
            <a:extLst>
              <a:ext uri="{FF2B5EF4-FFF2-40B4-BE49-F238E27FC236}">
                <a16:creationId xmlns:a16="http://schemas.microsoft.com/office/drawing/2014/main" id="{8099AA5D-96FE-925B-EE6E-7374863D7CB3}"/>
              </a:ext>
            </a:extLst>
          </p:cNvPr>
          <p:cNvSpPr/>
          <p:nvPr/>
        </p:nvSpPr>
        <p:spPr>
          <a:xfrm flipV="1">
            <a:off x="8393978" y="113714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6" name="円弧 245">
            <a:extLst>
              <a:ext uri="{FF2B5EF4-FFF2-40B4-BE49-F238E27FC236}">
                <a16:creationId xmlns:a16="http://schemas.microsoft.com/office/drawing/2014/main" id="{F14DF92E-3699-F358-D328-D01003F11B49}"/>
              </a:ext>
            </a:extLst>
          </p:cNvPr>
          <p:cNvSpPr/>
          <p:nvPr/>
        </p:nvSpPr>
        <p:spPr>
          <a:xfrm>
            <a:off x="8402860" y="113288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47" name="直線コネクタ 246">
            <a:extLst>
              <a:ext uri="{FF2B5EF4-FFF2-40B4-BE49-F238E27FC236}">
                <a16:creationId xmlns:a16="http://schemas.microsoft.com/office/drawing/2014/main" id="{E183AD58-9161-FEA5-8695-E1FEE17E84E0}"/>
              </a:ext>
            </a:extLst>
          </p:cNvPr>
          <p:cNvCxnSpPr>
            <a:cxnSpLocks/>
          </p:cNvCxnSpPr>
          <p:nvPr/>
        </p:nvCxnSpPr>
        <p:spPr>
          <a:xfrm>
            <a:off x="8558460" y="940118"/>
            <a:ext cx="0" cy="185742"/>
          </a:xfrm>
          <a:prstGeom prst="line">
            <a:avLst/>
          </a:prstGeom>
          <a:ln w="19050"/>
        </p:spPr>
        <p:style>
          <a:lnRef idx="1">
            <a:schemeClr val="dk1"/>
          </a:lnRef>
          <a:fillRef idx="0">
            <a:schemeClr val="dk1"/>
          </a:fillRef>
          <a:effectRef idx="0">
            <a:schemeClr val="dk1"/>
          </a:effectRef>
          <a:fontRef idx="minor">
            <a:schemeClr val="tx1"/>
          </a:fontRef>
        </p:style>
      </p:cxnSp>
      <p:grpSp>
        <p:nvGrpSpPr>
          <p:cNvPr id="251" name="グループ化 250">
            <a:extLst>
              <a:ext uri="{FF2B5EF4-FFF2-40B4-BE49-F238E27FC236}">
                <a16:creationId xmlns:a16="http://schemas.microsoft.com/office/drawing/2014/main" id="{15D9CD13-D56C-AD2E-89D6-9AB83DCDFB8E}"/>
              </a:ext>
            </a:extLst>
          </p:cNvPr>
          <p:cNvGrpSpPr/>
          <p:nvPr/>
        </p:nvGrpSpPr>
        <p:grpSpPr>
          <a:xfrm flipH="1" flipV="1">
            <a:off x="9088796" y="1710390"/>
            <a:ext cx="424815" cy="424543"/>
            <a:chOff x="6823442" y="3048285"/>
            <a:chExt cx="424815" cy="424543"/>
          </a:xfrm>
        </p:grpSpPr>
        <p:sp>
          <p:nvSpPr>
            <p:cNvPr id="252" name="Line 6">
              <a:extLst>
                <a:ext uri="{FF2B5EF4-FFF2-40B4-BE49-F238E27FC236}">
                  <a16:creationId xmlns:a16="http://schemas.microsoft.com/office/drawing/2014/main" id="{BA2CB020-6AF2-BEED-96BF-C8219910548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3" name="Line 7">
              <a:extLst>
                <a:ext uri="{FF2B5EF4-FFF2-40B4-BE49-F238E27FC236}">
                  <a16:creationId xmlns:a16="http://schemas.microsoft.com/office/drawing/2014/main" id="{F460ACA8-895E-16E2-7074-40FFF5598F0A}"/>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4" name="Line 8">
              <a:extLst>
                <a:ext uri="{FF2B5EF4-FFF2-40B4-BE49-F238E27FC236}">
                  <a16:creationId xmlns:a16="http://schemas.microsoft.com/office/drawing/2014/main" id="{A595B4A1-6740-E44E-8A6C-5216DA3B99CF}"/>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5" name="Line 10">
              <a:extLst>
                <a:ext uri="{FF2B5EF4-FFF2-40B4-BE49-F238E27FC236}">
                  <a16:creationId xmlns:a16="http://schemas.microsoft.com/office/drawing/2014/main" id="{44F205FF-549A-9652-37D1-C6D479A4EDB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cxnSp>
        <p:nvCxnSpPr>
          <p:cNvPr id="256" name="直線コネクタ 255">
            <a:extLst>
              <a:ext uri="{FF2B5EF4-FFF2-40B4-BE49-F238E27FC236}">
                <a16:creationId xmlns:a16="http://schemas.microsoft.com/office/drawing/2014/main" id="{59412546-6DEC-62D7-FE8F-0A94EE676A6B}"/>
              </a:ext>
            </a:extLst>
          </p:cNvPr>
          <p:cNvCxnSpPr>
            <a:cxnSpLocks/>
          </p:cNvCxnSpPr>
          <p:nvPr/>
        </p:nvCxnSpPr>
        <p:spPr>
          <a:xfrm>
            <a:off x="9509490" y="1293819"/>
            <a:ext cx="0" cy="419320"/>
          </a:xfrm>
          <a:prstGeom prst="line">
            <a:avLst/>
          </a:prstGeom>
          <a:ln w="19050"/>
        </p:spPr>
        <p:style>
          <a:lnRef idx="1">
            <a:schemeClr val="dk1"/>
          </a:lnRef>
          <a:fillRef idx="0">
            <a:schemeClr val="dk1"/>
          </a:fillRef>
          <a:effectRef idx="0">
            <a:schemeClr val="dk1"/>
          </a:effectRef>
          <a:fontRef idx="minor">
            <a:schemeClr val="tx1"/>
          </a:fontRef>
        </p:style>
      </p:cxnSp>
      <p:cxnSp>
        <p:nvCxnSpPr>
          <p:cNvPr id="261" name="直線コネクタ 260">
            <a:extLst>
              <a:ext uri="{FF2B5EF4-FFF2-40B4-BE49-F238E27FC236}">
                <a16:creationId xmlns:a16="http://schemas.microsoft.com/office/drawing/2014/main" id="{4F9CCF4E-762E-F6A9-25D4-26336FB03F01}"/>
              </a:ext>
            </a:extLst>
          </p:cNvPr>
          <p:cNvCxnSpPr>
            <a:cxnSpLocks/>
          </p:cNvCxnSpPr>
          <p:nvPr/>
        </p:nvCxnSpPr>
        <p:spPr>
          <a:xfrm flipH="1">
            <a:off x="8555145" y="1926237"/>
            <a:ext cx="533651"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64" name="グループ化 263">
            <a:extLst>
              <a:ext uri="{FF2B5EF4-FFF2-40B4-BE49-F238E27FC236}">
                <a16:creationId xmlns:a16="http://schemas.microsoft.com/office/drawing/2014/main" id="{14422838-6139-0BDB-B884-5845A979FBFD}"/>
              </a:ext>
            </a:extLst>
          </p:cNvPr>
          <p:cNvGrpSpPr/>
          <p:nvPr/>
        </p:nvGrpSpPr>
        <p:grpSpPr>
          <a:xfrm>
            <a:off x="9709130" y="5783046"/>
            <a:ext cx="294496" cy="180623"/>
            <a:chOff x="4556025" y="4219219"/>
            <a:chExt cx="294496" cy="180623"/>
          </a:xfrm>
        </p:grpSpPr>
        <p:cxnSp>
          <p:nvCxnSpPr>
            <p:cNvPr id="265" name="直線コネクタ 264">
              <a:extLst>
                <a:ext uri="{FF2B5EF4-FFF2-40B4-BE49-F238E27FC236}">
                  <a16:creationId xmlns:a16="http://schemas.microsoft.com/office/drawing/2014/main" id="{FD10432D-C731-9023-A1BC-DCAFBF0AAE35}"/>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6" name="直線コネクタ 265">
              <a:extLst>
                <a:ext uri="{FF2B5EF4-FFF2-40B4-BE49-F238E27FC236}">
                  <a16:creationId xmlns:a16="http://schemas.microsoft.com/office/drawing/2014/main" id="{4E0D0D99-FD26-F553-1E05-33CBD5C117B7}"/>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7" name="直線コネクタ 266">
              <a:extLst>
                <a:ext uri="{FF2B5EF4-FFF2-40B4-BE49-F238E27FC236}">
                  <a16:creationId xmlns:a16="http://schemas.microsoft.com/office/drawing/2014/main" id="{B4B77BE9-BD0C-52EE-9E08-14F6683B94B4}"/>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8" name="直線コネクタ 267">
              <a:extLst>
                <a:ext uri="{FF2B5EF4-FFF2-40B4-BE49-F238E27FC236}">
                  <a16:creationId xmlns:a16="http://schemas.microsoft.com/office/drawing/2014/main" id="{6A7DBAF6-5A2C-016A-C028-FD58615F1C4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69" name="テキスト ボックス 268">
            <a:extLst>
              <a:ext uri="{FF2B5EF4-FFF2-40B4-BE49-F238E27FC236}">
                <a16:creationId xmlns:a16="http://schemas.microsoft.com/office/drawing/2014/main" id="{F580EF58-413E-879A-BEC6-62B4CAA2E3EE}"/>
              </a:ext>
            </a:extLst>
          </p:cNvPr>
          <p:cNvSpPr txBox="1"/>
          <p:nvPr/>
        </p:nvSpPr>
        <p:spPr>
          <a:xfrm>
            <a:off x="8801841" y="6080044"/>
            <a:ext cx="2743200" cy="830997"/>
          </a:xfrm>
          <a:prstGeom prst="rect">
            <a:avLst/>
          </a:prstGeom>
          <a:noFill/>
        </p:spPr>
        <p:txBody>
          <a:bodyPr wrap="square" rtlCol="0">
            <a:spAutoFit/>
          </a:bodyPr>
          <a:lstStyle/>
          <a:p>
            <a:r>
              <a:rPr lang="ja-JP" altLang="en-US" sz="2400" dirty="0">
                <a:solidFill>
                  <a:srgbClr val="0000FF"/>
                </a:solidFill>
                <a:latin typeface="游ゴシック Light" panose="020B0300000000000000" pitchFamily="50" charset="-128"/>
                <a:ea typeface="游ゴシック Light" panose="020B0300000000000000" pitchFamily="50" charset="-128"/>
              </a:rPr>
              <a:t>出力範囲</a:t>
            </a:r>
            <a:r>
              <a:rPr lang="ja-JP" altLang="en-US" sz="2400" dirty="0">
                <a:latin typeface="游ゴシック Light" panose="020B0300000000000000" pitchFamily="50" charset="-128"/>
                <a:ea typeface="游ゴシック Light" panose="020B0300000000000000" pitchFamily="50" charset="-128"/>
              </a:rPr>
              <a:t>を拡大</a:t>
            </a:r>
            <a:r>
              <a:rPr lang="en-US" altLang="ja-JP" sz="2400" dirty="0">
                <a:latin typeface="游ゴシック Light" panose="020B0300000000000000" pitchFamily="50" charset="-128"/>
                <a:ea typeface="游ゴシック Light" panose="020B0300000000000000" pitchFamily="50" charset="-128"/>
              </a:rPr>
              <a:t>(?)</a:t>
            </a:r>
          </a:p>
          <a:p>
            <a:r>
              <a:rPr kumimoji="1" lang="ja-JP" altLang="en-US" sz="2400" dirty="0">
                <a:solidFill>
                  <a:srgbClr val="FF0000"/>
                </a:solidFill>
                <a:latin typeface="游ゴシック Light" panose="020B0300000000000000" pitchFamily="50" charset="-128"/>
                <a:ea typeface="游ゴシック Light" panose="020B0300000000000000" pitchFamily="50" charset="-128"/>
              </a:rPr>
              <a:t>周波数特性</a:t>
            </a:r>
            <a:r>
              <a:rPr kumimoji="1" lang="ja-JP" altLang="en-US" sz="2400" dirty="0">
                <a:latin typeface="游ゴシック Light" panose="020B0300000000000000" pitchFamily="50" charset="-128"/>
                <a:ea typeface="游ゴシック Light" panose="020B0300000000000000" pitchFamily="50" charset="-128"/>
              </a:rPr>
              <a:t>は劣化</a:t>
            </a:r>
          </a:p>
        </p:txBody>
      </p:sp>
      <p:cxnSp>
        <p:nvCxnSpPr>
          <p:cNvPr id="14" name="直線コネクタ 13">
            <a:extLst>
              <a:ext uri="{FF2B5EF4-FFF2-40B4-BE49-F238E27FC236}">
                <a16:creationId xmlns:a16="http://schemas.microsoft.com/office/drawing/2014/main" id="{DED9734E-567F-1677-EAE4-207D1BBAF9EF}"/>
              </a:ext>
            </a:extLst>
          </p:cNvPr>
          <p:cNvCxnSpPr>
            <a:cxnSpLocks/>
          </p:cNvCxnSpPr>
          <p:nvPr/>
        </p:nvCxnSpPr>
        <p:spPr>
          <a:xfrm>
            <a:off x="7100042" y="3407989"/>
            <a:ext cx="0" cy="2365141"/>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97054C20-A1A1-0EF2-5B9F-1B2D99A18B9A}"/>
              </a:ext>
            </a:extLst>
          </p:cNvPr>
          <p:cNvCxnSpPr>
            <a:cxnSpLocks/>
          </p:cNvCxnSpPr>
          <p:nvPr/>
        </p:nvCxnSpPr>
        <p:spPr>
          <a:xfrm>
            <a:off x="9854292" y="3397432"/>
            <a:ext cx="0" cy="2394199"/>
          </a:xfrm>
          <a:prstGeom prst="line">
            <a:avLst/>
          </a:prstGeom>
          <a:ln w="19050"/>
        </p:spPr>
        <p:style>
          <a:lnRef idx="1">
            <a:schemeClr val="dk1"/>
          </a:lnRef>
          <a:fillRef idx="0">
            <a:schemeClr val="dk1"/>
          </a:fillRef>
          <a:effectRef idx="0">
            <a:schemeClr val="dk1"/>
          </a:effectRef>
          <a:fontRef idx="minor">
            <a:schemeClr val="tx1"/>
          </a:fontRef>
        </p:style>
      </p:cxnSp>
      <p:sp>
        <p:nvSpPr>
          <p:cNvPr id="174" name="正方形/長方形 173">
            <a:extLst>
              <a:ext uri="{FF2B5EF4-FFF2-40B4-BE49-F238E27FC236}">
                <a16:creationId xmlns:a16="http://schemas.microsoft.com/office/drawing/2014/main" id="{C2362392-7CF2-2D24-8D21-980C62D9C1BB}"/>
              </a:ext>
            </a:extLst>
          </p:cNvPr>
          <p:cNvSpPr/>
          <p:nvPr/>
        </p:nvSpPr>
        <p:spPr>
          <a:xfrm>
            <a:off x="7017089" y="4831730"/>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a:extLst>
              <a:ext uri="{FF2B5EF4-FFF2-40B4-BE49-F238E27FC236}">
                <a16:creationId xmlns:a16="http://schemas.microsoft.com/office/drawing/2014/main" id="{2D4B43A3-6034-4D83-D22D-079F2DD55866}"/>
              </a:ext>
            </a:extLst>
          </p:cNvPr>
          <p:cNvSpPr/>
          <p:nvPr/>
        </p:nvSpPr>
        <p:spPr>
          <a:xfrm>
            <a:off x="9761130" y="4830406"/>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flipV="1">
            <a:off x="6677645" y="2987851"/>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7" name="グループ化 26">
            <a:extLst>
              <a:ext uri="{FF2B5EF4-FFF2-40B4-BE49-F238E27FC236}">
                <a16:creationId xmlns:a16="http://schemas.microsoft.com/office/drawing/2014/main" id="{E218F29C-264A-9504-948F-E1FB2C4044FB}"/>
              </a:ext>
            </a:extLst>
          </p:cNvPr>
          <p:cNvGrpSpPr/>
          <p:nvPr/>
        </p:nvGrpSpPr>
        <p:grpSpPr>
          <a:xfrm flipV="1">
            <a:off x="7809339" y="2986636"/>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46" name="グループ化 45">
            <a:extLst>
              <a:ext uri="{FF2B5EF4-FFF2-40B4-BE49-F238E27FC236}">
                <a16:creationId xmlns:a16="http://schemas.microsoft.com/office/drawing/2014/main" id="{A57FE720-76BB-98F3-9564-A8C28864FACB}"/>
              </a:ext>
            </a:extLst>
          </p:cNvPr>
          <p:cNvGrpSpPr/>
          <p:nvPr/>
        </p:nvGrpSpPr>
        <p:grpSpPr>
          <a:xfrm flipV="1">
            <a:off x="9846176" y="2987400"/>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flipH="1">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8914839" y="304500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8914839" y="3045005"/>
                <a:ext cx="428446" cy="362984"/>
              </a:xfrm>
              <a:prstGeom prst="rect">
                <a:avLst/>
              </a:prstGeom>
              <a:blipFill>
                <a:blip r:embed="rId35"/>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Text Box 25">
                <a:extLst>
                  <a:ext uri="{FF2B5EF4-FFF2-40B4-BE49-F238E27FC236}">
                    <a16:creationId xmlns:a16="http://schemas.microsoft.com/office/drawing/2014/main" id="{BDAF2CA3-2346-6E70-FF0C-AFB64453E035}"/>
                  </a:ext>
                </a:extLst>
              </p:cNvPr>
              <p:cNvSpPr txBox="1">
                <a:spLocks noChangeArrowheads="1"/>
              </p:cNvSpPr>
              <p:nvPr/>
            </p:nvSpPr>
            <p:spPr bwMode="auto">
              <a:xfrm>
                <a:off x="6340253" y="4089882"/>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0.3 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16" name="Text Box 25">
                <a:extLst>
                  <a:ext uri="{FF2B5EF4-FFF2-40B4-BE49-F238E27FC236}">
                    <a16:creationId xmlns:a16="http://schemas.microsoft.com/office/drawing/2014/main" id="{BDAF2CA3-2346-6E70-FF0C-AFB64453E035}"/>
                  </a:ext>
                </a:extLst>
              </p:cNvPr>
              <p:cNvSpPr txBox="1">
                <a:spLocks noRot="1" noChangeAspect="1" noMove="1" noResize="1" noEditPoints="1" noAdjustHandles="1" noChangeArrowheads="1" noChangeShapeType="1" noTextEdit="1"/>
              </p:cNvSpPr>
              <p:nvPr/>
            </p:nvSpPr>
            <p:spPr bwMode="auto">
              <a:xfrm>
                <a:off x="6340253" y="4089882"/>
                <a:ext cx="672699" cy="362984"/>
              </a:xfrm>
              <a:prstGeom prst="rect">
                <a:avLst/>
              </a:prstGeom>
              <a:blipFill>
                <a:blip r:embed="rId3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Text Box 25">
                <a:extLst>
                  <a:ext uri="{FF2B5EF4-FFF2-40B4-BE49-F238E27FC236}">
                    <a16:creationId xmlns:a16="http://schemas.microsoft.com/office/drawing/2014/main" id="{1300131E-507A-69AF-426D-93E451248974}"/>
                  </a:ext>
                </a:extLst>
              </p:cNvPr>
              <p:cNvSpPr txBox="1">
                <a:spLocks noChangeArrowheads="1"/>
              </p:cNvSpPr>
              <p:nvPr/>
            </p:nvSpPr>
            <p:spPr bwMode="auto">
              <a:xfrm>
                <a:off x="9925404" y="4050058"/>
                <a:ext cx="63450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0.3 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121" name="Text Box 25">
                <a:extLst>
                  <a:ext uri="{FF2B5EF4-FFF2-40B4-BE49-F238E27FC236}">
                    <a16:creationId xmlns:a16="http://schemas.microsoft.com/office/drawing/2014/main" id="{1300131E-507A-69AF-426D-93E451248974}"/>
                  </a:ext>
                </a:extLst>
              </p:cNvPr>
              <p:cNvSpPr txBox="1">
                <a:spLocks noRot="1" noChangeAspect="1" noMove="1" noResize="1" noEditPoints="1" noAdjustHandles="1" noChangeArrowheads="1" noChangeShapeType="1" noTextEdit="1"/>
              </p:cNvSpPr>
              <p:nvPr/>
            </p:nvSpPr>
            <p:spPr bwMode="auto">
              <a:xfrm>
                <a:off x="9925404" y="4050058"/>
                <a:ext cx="634502" cy="362984"/>
              </a:xfrm>
              <a:prstGeom prst="rect">
                <a:avLst/>
              </a:prstGeom>
              <a:blipFill>
                <a:blip r:embed="rId37"/>
                <a:stretch>
                  <a:fillRect r="-57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98853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normAutofit fontScale="90000"/>
          </a:bodyPr>
          <a:lstStyle/>
          <a:p>
            <a:r>
              <a:rPr kumimoji="1" lang="ja-JP" altLang="en-US" dirty="0"/>
              <a:t>負荷にインダクタを挿入したギルバート乗算回路</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2</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042604" y="3320835"/>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3464056" y="6249085"/>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1617789" y="3603864"/>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722159" y="3816135"/>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042604" y="1788479"/>
            <a:ext cx="0" cy="153235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1955997" y="189723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1748105" y="1144098"/>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316317" y="6492874"/>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040877" y="3011002"/>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0" y="5392968"/>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0" y="5392968"/>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104172" y="2347475"/>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104172" y="2347475"/>
                <a:ext cx="578936" cy="362984"/>
              </a:xfrm>
              <a:prstGeom prst="rect">
                <a:avLst/>
              </a:prstGeom>
              <a:blipFill>
                <a:blip r:embed="rId3"/>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1233315" y="981686"/>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1233315" y="981686"/>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1517736" y="2010195"/>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1517736" y="2010195"/>
                <a:ext cx="430854" cy="362984"/>
              </a:xfrm>
              <a:prstGeom prst="rect">
                <a:avLst/>
              </a:prstGeom>
              <a:blipFill>
                <a:blip r:embed="rId5"/>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1954019" y="327142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1526393" y="316313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1526393" y="3163131"/>
                <a:ext cx="4284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2749483" y="3322051"/>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2749483" y="3605079"/>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174298" y="381735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040877" y="4028406"/>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4786645" y="1657659"/>
            <a:ext cx="0" cy="1661852"/>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2749483" y="3319511"/>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3654626" y="3603100"/>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4786320" y="3321287"/>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4786320" y="3604315"/>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211135" y="3816587"/>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077714" y="4027642"/>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3928360" y="3010918"/>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002206" y="5067581"/>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722158" y="5279852"/>
            <a:ext cx="12800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437917" y="5068796"/>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4871697" y="5281068"/>
            <a:ext cx="14712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404147" y="5492123"/>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420688" y="4027642"/>
            <a:ext cx="0" cy="1039939"/>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437915" y="3996863"/>
            <a:ext cx="0" cy="1070718"/>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147013" y="4140741"/>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283348" y="455074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290375" y="4553148"/>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3427587" y="3843985"/>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274365" y="454762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281392" y="454106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1708665" y="4123324"/>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5701534" y="3816135"/>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147389" y="3816135"/>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596653" y="376234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601678" y="522610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326731" y="522610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3412271" y="3816135"/>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292744" y="420091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4299771" y="420332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3865115" y="3902582"/>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5550402" y="420252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5557429" y="420493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088553" y="3869966"/>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5859145" y="434879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2371663" y="397750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4388722" y="397749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3366748" y="377131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4729388" y="326928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4741918" y="109671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1995158" y="109672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1995142" y="296448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411205" y="543851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098671" y="377131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5935532" y="5343824"/>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5935532" y="5343824"/>
                <a:ext cx="1109046" cy="362984"/>
              </a:xfrm>
              <a:prstGeom prst="rect">
                <a:avLst/>
              </a:prstGeom>
              <a:blipFill>
                <a:blip r:embed="rId7"/>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32640" y="3333187"/>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32640" y="3333187"/>
                <a:ext cx="1339616" cy="362984"/>
              </a:xfrm>
              <a:prstGeom prst="rect">
                <a:avLst/>
              </a:prstGeom>
              <a:blipFill>
                <a:blip r:embed="rId8"/>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5872209" y="3891524"/>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5872209" y="3891524"/>
                <a:ext cx="1259934"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2677034" y="3364805"/>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261881" y="327112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261881" y="3271123"/>
                <a:ext cx="428446" cy="362984"/>
              </a:xfrm>
              <a:prstGeom prst="rect">
                <a:avLst/>
              </a:prstGeom>
              <a:blipFill>
                <a:blip r:embed="rId10"/>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4927925" y="3338315"/>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4941914" y="32431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4941914" y="3243194"/>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148102" y="339022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126231" y="331303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126231" y="3313035"/>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2457896" y="2748138"/>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1995142" y="2699193"/>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4510569" y="2699193"/>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2506501" y="476155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2520490" y="4666435"/>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2520490" y="4666435"/>
                <a:ext cx="518162" cy="362984"/>
              </a:xfrm>
              <a:prstGeom prst="rect">
                <a:avLst/>
              </a:prstGeom>
              <a:blipFill>
                <a:blip r:embed="rId13"/>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347356" y="476155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3751743" y="4666435"/>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3751743" y="4666435"/>
                <a:ext cx="518162" cy="362984"/>
              </a:xfrm>
              <a:prstGeom prst="rect">
                <a:avLst/>
              </a:prstGeom>
              <a:blipFill>
                <a:blip r:embed="rId14"/>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6322772" y="429383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1827396" y="361362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1827396" y="3613624"/>
                <a:ext cx="428446" cy="362984"/>
              </a:xfrm>
              <a:prstGeom prst="rect">
                <a:avLst/>
              </a:prstGeom>
              <a:blipFill>
                <a:blip r:embed="rId15"/>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2409002" y="360740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2409002" y="3607402"/>
                <a:ext cx="428446" cy="362984"/>
              </a:xfrm>
              <a:prstGeom prst="rect">
                <a:avLst/>
              </a:prstGeom>
              <a:blipFill>
                <a:blip r:embed="rId16"/>
                <a:stretch>
                  <a:fillRect r="-30000"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3854983" y="360826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3854983" y="3608269"/>
                <a:ext cx="428446" cy="362984"/>
              </a:xfrm>
              <a:prstGeom prst="rect">
                <a:avLst/>
              </a:prstGeom>
              <a:blipFill>
                <a:blip r:embed="rId17"/>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4436589" y="360204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4436589" y="3602047"/>
                <a:ext cx="428446" cy="362984"/>
              </a:xfrm>
              <a:prstGeom prst="rect">
                <a:avLst/>
              </a:prstGeom>
              <a:blipFill>
                <a:blip r:embed="rId18"/>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325625" y="510008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325625" y="5100082"/>
                <a:ext cx="428446" cy="362984"/>
              </a:xfrm>
              <a:prstGeom prst="rect">
                <a:avLst/>
              </a:prstGeom>
              <a:blipFill>
                <a:blip r:embed="rId19"/>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3933879" y="509386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3933879" y="5093860"/>
                <a:ext cx="428446" cy="362984"/>
              </a:xfrm>
              <a:prstGeom prst="rect">
                <a:avLst/>
              </a:prstGeom>
              <a:blipFill>
                <a:blip r:embed="rId20"/>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040802" y="5824543"/>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457814" y="5496710"/>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2562295" y="6372125"/>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414556" y="6615914"/>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2562295" y="604574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2562977" y="6045743"/>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2571824" y="5995900"/>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2564341" y="6240886"/>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1911972" y="6118422"/>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1911972" y="6118422"/>
                <a:ext cx="426887" cy="362984"/>
              </a:xfrm>
              <a:prstGeom prst="rect">
                <a:avLst/>
              </a:prstGeom>
              <a:blipFill>
                <a:blip r:embed="rId21"/>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402815" y="585800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402815" y="5858008"/>
                <a:ext cx="428446" cy="362984"/>
              </a:xfrm>
              <a:prstGeom prst="rect">
                <a:avLst/>
              </a:prstGeom>
              <a:blipFill>
                <a:blip r:embed="rId22"/>
                <a:stretch>
                  <a:fillRect r="-5714"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3564390" y="5561132"/>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3559717" y="5494004"/>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3559717" y="5494004"/>
                <a:ext cx="386947" cy="362984"/>
              </a:xfrm>
              <a:prstGeom prst="rect">
                <a:avLst/>
              </a:prstGeom>
              <a:blipFill>
                <a:blip r:embed="rId23"/>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671EC3D8-224D-2BD3-B329-F601520B4A68}"/>
              </a:ext>
            </a:extLst>
          </p:cNvPr>
          <p:cNvGrpSpPr/>
          <p:nvPr/>
        </p:nvGrpSpPr>
        <p:grpSpPr>
          <a:xfrm rot="5400000">
            <a:off x="1789431" y="1443856"/>
            <a:ext cx="487646" cy="201603"/>
            <a:chOff x="7240207" y="3252877"/>
            <a:chExt cx="737794" cy="367571"/>
          </a:xfrm>
        </p:grpSpPr>
        <p:sp>
          <p:nvSpPr>
            <p:cNvPr id="102" name="正方形/長方形 101">
              <a:extLst>
                <a:ext uri="{FF2B5EF4-FFF2-40B4-BE49-F238E27FC236}">
                  <a16:creationId xmlns:a16="http://schemas.microsoft.com/office/drawing/2014/main" id="{7C78B53B-2DE3-C322-CCBC-4DF056ECCDF1}"/>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BE98B0E7-7D6D-D6DC-EE66-D251564FF605}"/>
                </a:ext>
              </a:extLst>
            </p:cNvPr>
            <p:cNvGrpSpPr/>
            <p:nvPr/>
          </p:nvGrpSpPr>
          <p:grpSpPr>
            <a:xfrm>
              <a:off x="7247184" y="3252877"/>
              <a:ext cx="730816" cy="367571"/>
              <a:chOff x="7273635" y="3428998"/>
              <a:chExt cx="3962392" cy="1325566"/>
            </a:xfrm>
          </p:grpSpPr>
          <p:grpSp>
            <p:nvGrpSpPr>
              <p:cNvPr id="104" name="グループ化 103">
                <a:extLst>
                  <a:ext uri="{FF2B5EF4-FFF2-40B4-BE49-F238E27FC236}">
                    <a16:creationId xmlns:a16="http://schemas.microsoft.com/office/drawing/2014/main" id="{63EAD69E-3696-37EC-ABAD-C3812C27E56A}"/>
                  </a:ext>
                </a:extLst>
              </p:cNvPr>
              <p:cNvGrpSpPr/>
              <p:nvPr/>
            </p:nvGrpSpPr>
            <p:grpSpPr>
              <a:xfrm>
                <a:off x="7273635" y="3428998"/>
                <a:ext cx="1385460" cy="1325566"/>
                <a:chOff x="7737764" y="3428998"/>
                <a:chExt cx="886694" cy="1325566"/>
              </a:xfrm>
            </p:grpSpPr>
            <p:grpSp>
              <p:nvGrpSpPr>
                <p:cNvPr id="170" name="グループ化 169">
                  <a:extLst>
                    <a:ext uri="{FF2B5EF4-FFF2-40B4-BE49-F238E27FC236}">
                      <a16:creationId xmlns:a16="http://schemas.microsoft.com/office/drawing/2014/main" id="{E3FEFA5D-C16F-0471-246A-BC1FC83FEAC3}"/>
                    </a:ext>
                  </a:extLst>
                </p:cNvPr>
                <p:cNvGrpSpPr/>
                <p:nvPr/>
              </p:nvGrpSpPr>
              <p:grpSpPr>
                <a:xfrm>
                  <a:off x="7737764" y="3428999"/>
                  <a:ext cx="886691" cy="1325565"/>
                  <a:chOff x="7737764" y="3428999"/>
                  <a:chExt cx="886691" cy="1325565"/>
                </a:xfrm>
              </p:grpSpPr>
              <p:sp>
                <p:nvSpPr>
                  <p:cNvPr id="174" name="円弧 173">
                    <a:extLst>
                      <a:ext uri="{FF2B5EF4-FFF2-40B4-BE49-F238E27FC236}">
                        <a16:creationId xmlns:a16="http://schemas.microsoft.com/office/drawing/2014/main" id="{2824922A-5CFD-9656-BD15-63460B1E6C9E}"/>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5" name="円弧 174">
                    <a:extLst>
                      <a:ext uri="{FF2B5EF4-FFF2-40B4-BE49-F238E27FC236}">
                        <a16:creationId xmlns:a16="http://schemas.microsoft.com/office/drawing/2014/main" id="{9D1951D2-546B-CFCD-1206-EA15B81ECF1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D6586192-6D1B-FC1A-0A6B-BEB73CAFC556}"/>
                    </a:ext>
                  </a:extLst>
                </p:cNvPr>
                <p:cNvGrpSpPr/>
                <p:nvPr/>
              </p:nvGrpSpPr>
              <p:grpSpPr>
                <a:xfrm>
                  <a:off x="8287513" y="3428998"/>
                  <a:ext cx="336945" cy="1325565"/>
                  <a:chOff x="7950566" y="4142507"/>
                  <a:chExt cx="673889" cy="1325565"/>
                </a:xfrm>
              </p:grpSpPr>
              <p:sp>
                <p:nvSpPr>
                  <p:cNvPr id="172" name="円弧 171">
                    <a:extLst>
                      <a:ext uri="{FF2B5EF4-FFF2-40B4-BE49-F238E27FC236}">
                        <a16:creationId xmlns:a16="http://schemas.microsoft.com/office/drawing/2014/main" id="{3236F26D-C4FB-18A4-6EA4-2A61DF094B44}"/>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円弧 172">
                    <a:extLst>
                      <a:ext uri="{FF2B5EF4-FFF2-40B4-BE49-F238E27FC236}">
                        <a16:creationId xmlns:a16="http://schemas.microsoft.com/office/drawing/2014/main" id="{9171BDA6-6412-C76A-CD31-517800EA8C9C}"/>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06" name="グループ化 105">
                <a:extLst>
                  <a:ext uri="{FF2B5EF4-FFF2-40B4-BE49-F238E27FC236}">
                    <a16:creationId xmlns:a16="http://schemas.microsoft.com/office/drawing/2014/main" id="{27CEB938-E5D8-9BD0-9793-B51BC74BCA69}"/>
                  </a:ext>
                </a:extLst>
              </p:cNvPr>
              <p:cNvGrpSpPr/>
              <p:nvPr/>
            </p:nvGrpSpPr>
            <p:grpSpPr>
              <a:xfrm>
                <a:off x="8132614" y="3428998"/>
                <a:ext cx="1385460" cy="1325566"/>
                <a:chOff x="7737764" y="3428998"/>
                <a:chExt cx="886694" cy="1325566"/>
              </a:xfrm>
            </p:grpSpPr>
            <p:grpSp>
              <p:nvGrpSpPr>
                <p:cNvPr id="149" name="グループ化 148">
                  <a:extLst>
                    <a:ext uri="{FF2B5EF4-FFF2-40B4-BE49-F238E27FC236}">
                      <a16:creationId xmlns:a16="http://schemas.microsoft.com/office/drawing/2014/main" id="{7ABDA492-AD38-27AA-9756-49C0D43F8170}"/>
                    </a:ext>
                  </a:extLst>
                </p:cNvPr>
                <p:cNvGrpSpPr/>
                <p:nvPr/>
              </p:nvGrpSpPr>
              <p:grpSpPr>
                <a:xfrm>
                  <a:off x="7737764" y="3428999"/>
                  <a:ext cx="886691" cy="1325565"/>
                  <a:chOff x="7737764" y="3428999"/>
                  <a:chExt cx="886691" cy="1325565"/>
                </a:xfrm>
              </p:grpSpPr>
              <p:sp>
                <p:nvSpPr>
                  <p:cNvPr id="159" name="円弧 158">
                    <a:extLst>
                      <a:ext uri="{FF2B5EF4-FFF2-40B4-BE49-F238E27FC236}">
                        <a16:creationId xmlns:a16="http://schemas.microsoft.com/office/drawing/2014/main" id="{1BB05CD7-6AA9-19A2-3DF3-5403C96255F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円弧 168">
                    <a:extLst>
                      <a:ext uri="{FF2B5EF4-FFF2-40B4-BE49-F238E27FC236}">
                        <a16:creationId xmlns:a16="http://schemas.microsoft.com/office/drawing/2014/main" id="{F26927D4-D80C-A996-DD06-FEC1E60DDE04}"/>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8C0ADBD1-9A69-162C-32B7-A1155FC04D95}"/>
                    </a:ext>
                  </a:extLst>
                </p:cNvPr>
                <p:cNvGrpSpPr/>
                <p:nvPr/>
              </p:nvGrpSpPr>
              <p:grpSpPr>
                <a:xfrm>
                  <a:off x="8287513" y="3428998"/>
                  <a:ext cx="336945" cy="1325565"/>
                  <a:chOff x="7950566" y="4142507"/>
                  <a:chExt cx="673889" cy="1325565"/>
                </a:xfrm>
              </p:grpSpPr>
              <p:sp>
                <p:nvSpPr>
                  <p:cNvPr id="157" name="円弧 156">
                    <a:extLst>
                      <a:ext uri="{FF2B5EF4-FFF2-40B4-BE49-F238E27FC236}">
                        <a16:creationId xmlns:a16="http://schemas.microsoft.com/office/drawing/2014/main" id="{C5686B5C-E1AE-FB0F-C10A-E0F2535BFEDE}"/>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8" name="円弧 157">
                    <a:extLst>
                      <a:ext uri="{FF2B5EF4-FFF2-40B4-BE49-F238E27FC236}">
                        <a16:creationId xmlns:a16="http://schemas.microsoft.com/office/drawing/2014/main" id="{AFE2E2A2-EF69-C12D-D6BB-4E5A92E7E65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1" name="グループ化 110">
                <a:extLst>
                  <a:ext uri="{FF2B5EF4-FFF2-40B4-BE49-F238E27FC236}">
                    <a16:creationId xmlns:a16="http://schemas.microsoft.com/office/drawing/2014/main" id="{3948D551-1015-EE87-CBA4-223BE363C852}"/>
                  </a:ext>
                </a:extLst>
              </p:cNvPr>
              <p:cNvGrpSpPr/>
              <p:nvPr/>
            </p:nvGrpSpPr>
            <p:grpSpPr>
              <a:xfrm>
                <a:off x="8991593" y="3428998"/>
                <a:ext cx="1385460" cy="1325566"/>
                <a:chOff x="7737764" y="3428998"/>
                <a:chExt cx="886694" cy="1325566"/>
              </a:xfrm>
            </p:grpSpPr>
            <p:grpSp>
              <p:nvGrpSpPr>
                <p:cNvPr id="123" name="グループ化 122">
                  <a:extLst>
                    <a:ext uri="{FF2B5EF4-FFF2-40B4-BE49-F238E27FC236}">
                      <a16:creationId xmlns:a16="http://schemas.microsoft.com/office/drawing/2014/main" id="{A17F808B-0E42-465E-49AB-D49E6CFD00E5}"/>
                    </a:ext>
                  </a:extLst>
                </p:cNvPr>
                <p:cNvGrpSpPr/>
                <p:nvPr/>
              </p:nvGrpSpPr>
              <p:grpSpPr>
                <a:xfrm>
                  <a:off x="7737764" y="3428999"/>
                  <a:ext cx="886691" cy="1325565"/>
                  <a:chOff x="7737764" y="3428999"/>
                  <a:chExt cx="886691" cy="1325565"/>
                </a:xfrm>
              </p:grpSpPr>
              <p:sp>
                <p:nvSpPr>
                  <p:cNvPr id="147" name="円弧 146">
                    <a:extLst>
                      <a:ext uri="{FF2B5EF4-FFF2-40B4-BE49-F238E27FC236}">
                        <a16:creationId xmlns:a16="http://schemas.microsoft.com/office/drawing/2014/main" id="{C4C68FFB-5303-0768-6566-F63F42E8C54C}"/>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8" name="円弧 147">
                    <a:extLst>
                      <a:ext uri="{FF2B5EF4-FFF2-40B4-BE49-F238E27FC236}">
                        <a16:creationId xmlns:a16="http://schemas.microsoft.com/office/drawing/2014/main" id="{DA75B3F9-4AD8-63D8-111B-7F995488347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731D7EE-DD2E-75CB-A2AB-3D862F2C3CD5}"/>
                    </a:ext>
                  </a:extLst>
                </p:cNvPr>
                <p:cNvGrpSpPr/>
                <p:nvPr/>
              </p:nvGrpSpPr>
              <p:grpSpPr>
                <a:xfrm>
                  <a:off x="8287513" y="3428998"/>
                  <a:ext cx="336945" cy="1325565"/>
                  <a:chOff x="7950566" y="4142507"/>
                  <a:chExt cx="673889" cy="1325565"/>
                </a:xfrm>
              </p:grpSpPr>
              <p:sp>
                <p:nvSpPr>
                  <p:cNvPr id="126" name="円弧 125">
                    <a:extLst>
                      <a:ext uri="{FF2B5EF4-FFF2-40B4-BE49-F238E27FC236}">
                        <a16:creationId xmlns:a16="http://schemas.microsoft.com/office/drawing/2014/main" id="{26217417-5E34-B14C-3D2F-CE11FFDDFAF0}"/>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円弧 133">
                    <a:extLst>
                      <a:ext uri="{FF2B5EF4-FFF2-40B4-BE49-F238E27FC236}">
                        <a16:creationId xmlns:a16="http://schemas.microsoft.com/office/drawing/2014/main" id="{DA066F1C-D4EA-3EE8-4998-00AF7CA3DF4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6" name="グループ化 115">
                <a:extLst>
                  <a:ext uri="{FF2B5EF4-FFF2-40B4-BE49-F238E27FC236}">
                    <a16:creationId xmlns:a16="http://schemas.microsoft.com/office/drawing/2014/main" id="{FF960D48-75C6-FCC1-4549-974BCCB0D698}"/>
                  </a:ext>
                </a:extLst>
              </p:cNvPr>
              <p:cNvGrpSpPr/>
              <p:nvPr/>
            </p:nvGrpSpPr>
            <p:grpSpPr>
              <a:xfrm>
                <a:off x="9850572" y="3428999"/>
                <a:ext cx="1385455" cy="1325565"/>
                <a:chOff x="7737764" y="3428999"/>
                <a:chExt cx="886691" cy="1325565"/>
              </a:xfrm>
            </p:grpSpPr>
            <p:sp>
              <p:nvSpPr>
                <p:cNvPr id="121" name="円弧 120">
                  <a:extLst>
                    <a:ext uri="{FF2B5EF4-FFF2-40B4-BE49-F238E27FC236}">
                      <a16:creationId xmlns:a16="http://schemas.microsoft.com/office/drawing/2014/main" id="{F25D5CB6-D435-9288-CA87-3EB3181AB81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2" name="円弧 121">
                  <a:extLst>
                    <a:ext uri="{FF2B5EF4-FFF2-40B4-BE49-F238E27FC236}">
                      <a16:creationId xmlns:a16="http://schemas.microsoft.com/office/drawing/2014/main" id="{E8472D08-0496-6BD6-AC96-7C5B65090C69}"/>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177" name="直線コネクタ 176">
            <a:extLst>
              <a:ext uri="{FF2B5EF4-FFF2-40B4-BE49-F238E27FC236}">
                <a16:creationId xmlns:a16="http://schemas.microsoft.com/office/drawing/2014/main" id="{70B798B1-DFCB-A2D5-19A9-09B828F26BD8}"/>
              </a:ext>
            </a:extLst>
          </p:cNvPr>
          <p:cNvCxnSpPr>
            <a:cxnSpLocks/>
          </p:cNvCxnSpPr>
          <p:nvPr/>
        </p:nvCxnSpPr>
        <p:spPr>
          <a:xfrm>
            <a:off x="2040877" y="1142131"/>
            <a:ext cx="0" cy="158704"/>
          </a:xfrm>
          <a:prstGeom prst="line">
            <a:avLst/>
          </a:prstGeom>
          <a:ln w="19050"/>
        </p:spPr>
        <p:style>
          <a:lnRef idx="1">
            <a:schemeClr val="dk1"/>
          </a:lnRef>
          <a:fillRef idx="0">
            <a:schemeClr val="dk1"/>
          </a:fillRef>
          <a:effectRef idx="0">
            <a:schemeClr val="dk1"/>
          </a:effectRef>
          <a:fontRef idx="minor">
            <a:schemeClr val="tx1"/>
          </a:fontRef>
        </p:style>
      </p:cxnSp>
      <p:sp>
        <p:nvSpPr>
          <p:cNvPr id="181" name="正方形/長方形 180">
            <a:extLst>
              <a:ext uri="{FF2B5EF4-FFF2-40B4-BE49-F238E27FC236}">
                <a16:creationId xmlns:a16="http://schemas.microsoft.com/office/drawing/2014/main" id="{2F7B1443-84DD-29CF-B4D1-3054666ACA4D}"/>
              </a:ext>
            </a:extLst>
          </p:cNvPr>
          <p:cNvSpPr/>
          <p:nvPr/>
        </p:nvSpPr>
        <p:spPr>
          <a:xfrm>
            <a:off x="4707988" y="1899323"/>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5" name="Text Box 25">
                <a:extLst>
                  <a:ext uri="{FF2B5EF4-FFF2-40B4-BE49-F238E27FC236}">
                    <a16:creationId xmlns:a16="http://schemas.microsoft.com/office/drawing/2014/main" id="{C10852F6-6B46-CDA1-FF17-A5F85D5C8F0C}"/>
                  </a:ext>
                </a:extLst>
              </p:cNvPr>
              <p:cNvSpPr txBox="1">
                <a:spLocks noChangeArrowheads="1"/>
              </p:cNvSpPr>
              <p:nvPr/>
            </p:nvSpPr>
            <p:spPr bwMode="auto">
              <a:xfrm>
                <a:off x="4269727" y="2012284"/>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5" name="Text Box 25">
                <a:extLst>
                  <a:ext uri="{FF2B5EF4-FFF2-40B4-BE49-F238E27FC236}">
                    <a16:creationId xmlns:a16="http://schemas.microsoft.com/office/drawing/2014/main" id="{C10852F6-6B46-CDA1-FF17-A5F85D5C8F0C}"/>
                  </a:ext>
                </a:extLst>
              </p:cNvPr>
              <p:cNvSpPr txBox="1">
                <a:spLocks noRot="1" noChangeAspect="1" noMove="1" noResize="1" noEditPoints="1" noAdjustHandles="1" noChangeArrowheads="1" noChangeShapeType="1" noTextEdit="1"/>
              </p:cNvSpPr>
              <p:nvPr/>
            </p:nvSpPr>
            <p:spPr bwMode="auto">
              <a:xfrm>
                <a:off x="4269727" y="2012284"/>
                <a:ext cx="430854" cy="362984"/>
              </a:xfrm>
              <a:prstGeom prst="rect">
                <a:avLst/>
              </a:prstGeom>
              <a:blipFill>
                <a:blip r:embed="rId24"/>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87" name="グループ化 186">
            <a:extLst>
              <a:ext uri="{FF2B5EF4-FFF2-40B4-BE49-F238E27FC236}">
                <a16:creationId xmlns:a16="http://schemas.microsoft.com/office/drawing/2014/main" id="{DE2D569E-D686-9400-B69E-AC9DE8ADE90B}"/>
              </a:ext>
            </a:extLst>
          </p:cNvPr>
          <p:cNvGrpSpPr/>
          <p:nvPr/>
        </p:nvGrpSpPr>
        <p:grpSpPr>
          <a:xfrm rot="5400000">
            <a:off x="4541422" y="1445945"/>
            <a:ext cx="487646" cy="201603"/>
            <a:chOff x="7240207" y="3252877"/>
            <a:chExt cx="737794" cy="367571"/>
          </a:xfrm>
        </p:grpSpPr>
        <p:sp>
          <p:nvSpPr>
            <p:cNvPr id="188" name="正方形/長方形 187">
              <a:extLst>
                <a:ext uri="{FF2B5EF4-FFF2-40B4-BE49-F238E27FC236}">
                  <a16:creationId xmlns:a16="http://schemas.microsoft.com/office/drawing/2014/main" id="{0E7B04D0-401F-F483-428D-25069315454B}"/>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9" name="グループ化 188">
              <a:extLst>
                <a:ext uri="{FF2B5EF4-FFF2-40B4-BE49-F238E27FC236}">
                  <a16:creationId xmlns:a16="http://schemas.microsoft.com/office/drawing/2014/main" id="{8685AF89-C27A-EA1D-B73D-418E17592777}"/>
                </a:ext>
              </a:extLst>
            </p:cNvPr>
            <p:cNvGrpSpPr/>
            <p:nvPr/>
          </p:nvGrpSpPr>
          <p:grpSpPr>
            <a:xfrm>
              <a:off x="7247184" y="3252877"/>
              <a:ext cx="730816" cy="367571"/>
              <a:chOff x="7273635" y="3428998"/>
              <a:chExt cx="3962392" cy="1325566"/>
            </a:xfrm>
          </p:grpSpPr>
          <p:grpSp>
            <p:nvGrpSpPr>
              <p:cNvPr id="190" name="グループ化 189">
                <a:extLst>
                  <a:ext uri="{FF2B5EF4-FFF2-40B4-BE49-F238E27FC236}">
                    <a16:creationId xmlns:a16="http://schemas.microsoft.com/office/drawing/2014/main" id="{CEE102C4-09A1-8B5A-5E6B-E7972E753B0D}"/>
                  </a:ext>
                </a:extLst>
              </p:cNvPr>
              <p:cNvGrpSpPr/>
              <p:nvPr/>
            </p:nvGrpSpPr>
            <p:grpSpPr>
              <a:xfrm>
                <a:off x="7273635" y="3428998"/>
                <a:ext cx="1385460" cy="1325566"/>
                <a:chOff x="7737764" y="3428998"/>
                <a:chExt cx="886694" cy="1325566"/>
              </a:xfrm>
            </p:grpSpPr>
            <p:grpSp>
              <p:nvGrpSpPr>
                <p:cNvPr id="208" name="グループ化 207">
                  <a:extLst>
                    <a:ext uri="{FF2B5EF4-FFF2-40B4-BE49-F238E27FC236}">
                      <a16:creationId xmlns:a16="http://schemas.microsoft.com/office/drawing/2014/main" id="{42B68784-9307-E0A9-570D-EE0EEDCFCBA2}"/>
                    </a:ext>
                  </a:extLst>
                </p:cNvPr>
                <p:cNvGrpSpPr/>
                <p:nvPr/>
              </p:nvGrpSpPr>
              <p:grpSpPr>
                <a:xfrm>
                  <a:off x="7737764" y="3428999"/>
                  <a:ext cx="886691" cy="1325565"/>
                  <a:chOff x="7737764" y="3428999"/>
                  <a:chExt cx="886691" cy="1325565"/>
                </a:xfrm>
              </p:grpSpPr>
              <p:sp>
                <p:nvSpPr>
                  <p:cNvPr id="212" name="円弧 211">
                    <a:extLst>
                      <a:ext uri="{FF2B5EF4-FFF2-40B4-BE49-F238E27FC236}">
                        <a16:creationId xmlns:a16="http://schemas.microsoft.com/office/drawing/2014/main" id="{B7F84A9B-3EF8-4D4B-6B75-306F14CA54D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3" name="円弧 212">
                    <a:extLst>
                      <a:ext uri="{FF2B5EF4-FFF2-40B4-BE49-F238E27FC236}">
                        <a16:creationId xmlns:a16="http://schemas.microsoft.com/office/drawing/2014/main" id="{3DA9B591-E694-AAFC-5466-D3C10D70B56F}"/>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EB328C4D-459D-DB63-57A1-2929CFA144A3}"/>
                    </a:ext>
                  </a:extLst>
                </p:cNvPr>
                <p:cNvGrpSpPr/>
                <p:nvPr/>
              </p:nvGrpSpPr>
              <p:grpSpPr>
                <a:xfrm>
                  <a:off x="8287513" y="3428998"/>
                  <a:ext cx="336945" cy="1325565"/>
                  <a:chOff x="7950566" y="4142507"/>
                  <a:chExt cx="673889" cy="1325565"/>
                </a:xfrm>
              </p:grpSpPr>
              <p:sp>
                <p:nvSpPr>
                  <p:cNvPr id="210" name="円弧 209">
                    <a:extLst>
                      <a:ext uri="{FF2B5EF4-FFF2-40B4-BE49-F238E27FC236}">
                        <a16:creationId xmlns:a16="http://schemas.microsoft.com/office/drawing/2014/main" id="{9915AAB7-5CEC-BF0D-4326-8ABADCFB1059}"/>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1" name="円弧 210">
                    <a:extLst>
                      <a:ext uri="{FF2B5EF4-FFF2-40B4-BE49-F238E27FC236}">
                        <a16:creationId xmlns:a16="http://schemas.microsoft.com/office/drawing/2014/main" id="{56B991BC-1B56-ADEE-23AD-C68BD7540683}"/>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1" name="グループ化 190">
                <a:extLst>
                  <a:ext uri="{FF2B5EF4-FFF2-40B4-BE49-F238E27FC236}">
                    <a16:creationId xmlns:a16="http://schemas.microsoft.com/office/drawing/2014/main" id="{C775E8B1-1135-9E4C-E518-271FB55F3BFE}"/>
                  </a:ext>
                </a:extLst>
              </p:cNvPr>
              <p:cNvGrpSpPr/>
              <p:nvPr/>
            </p:nvGrpSpPr>
            <p:grpSpPr>
              <a:xfrm>
                <a:off x="8132614" y="3428998"/>
                <a:ext cx="1385460" cy="1325566"/>
                <a:chOff x="7737764" y="3428998"/>
                <a:chExt cx="886694" cy="1325566"/>
              </a:xfrm>
            </p:grpSpPr>
            <p:grpSp>
              <p:nvGrpSpPr>
                <p:cNvPr id="202" name="グループ化 201">
                  <a:extLst>
                    <a:ext uri="{FF2B5EF4-FFF2-40B4-BE49-F238E27FC236}">
                      <a16:creationId xmlns:a16="http://schemas.microsoft.com/office/drawing/2014/main" id="{0262FA1B-CB9C-6E1C-2D2F-05A116A1DDD6}"/>
                    </a:ext>
                  </a:extLst>
                </p:cNvPr>
                <p:cNvGrpSpPr/>
                <p:nvPr/>
              </p:nvGrpSpPr>
              <p:grpSpPr>
                <a:xfrm>
                  <a:off x="7737764" y="3428999"/>
                  <a:ext cx="886691" cy="1325565"/>
                  <a:chOff x="7737764" y="3428999"/>
                  <a:chExt cx="886691" cy="1325565"/>
                </a:xfrm>
              </p:grpSpPr>
              <p:sp>
                <p:nvSpPr>
                  <p:cNvPr id="206" name="円弧 205">
                    <a:extLst>
                      <a:ext uri="{FF2B5EF4-FFF2-40B4-BE49-F238E27FC236}">
                        <a16:creationId xmlns:a16="http://schemas.microsoft.com/office/drawing/2014/main" id="{83264903-B0A2-AE41-347E-603FE5667D22}"/>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7" name="円弧 206">
                    <a:extLst>
                      <a:ext uri="{FF2B5EF4-FFF2-40B4-BE49-F238E27FC236}">
                        <a16:creationId xmlns:a16="http://schemas.microsoft.com/office/drawing/2014/main" id="{A6B4660B-2337-5FC2-75D0-B1BA2AC0749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C2EBBF0B-DC1D-76C8-775F-2DEB3F47F184}"/>
                    </a:ext>
                  </a:extLst>
                </p:cNvPr>
                <p:cNvGrpSpPr/>
                <p:nvPr/>
              </p:nvGrpSpPr>
              <p:grpSpPr>
                <a:xfrm>
                  <a:off x="8287513" y="3428998"/>
                  <a:ext cx="336945" cy="1325565"/>
                  <a:chOff x="7950566" y="4142507"/>
                  <a:chExt cx="673889" cy="1325565"/>
                </a:xfrm>
              </p:grpSpPr>
              <p:sp>
                <p:nvSpPr>
                  <p:cNvPr id="204" name="円弧 203">
                    <a:extLst>
                      <a:ext uri="{FF2B5EF4-FFF2-40B4-BE49-F238E27FC236}">
                        <a16:creationId xmlns:a16="http://schemas.microsoft.com/office/drawing/2014/main" id="{BB05BAC9-C4A7-BE44-2ABA-3ACBEB911C2C}"/>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5" name="円弧 204">
                    <a:extLst>
                      <a:ext uri="{FF2B5EF4-FFF2-40B4-BE49-F238E27FC236}">
                        <a16:creationId xmlns:a16="http://schemas.microsoft.com/office/drawing/2014/main" id="{79B9B63C-4B07-D233-1459-D6CACD4AF6A5}"/>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2" name="グループ化 191">
                <a:extLst>
                  <a:ext uri="{FF2B5EF4-FFF2-40B4-BE49-F238E27FC236}">
                    <a16:creationId xmlns:a16="http://schemas.microsoft.com/office/drawing/2014/main" id="{2B153BEA-D930-A39E-67A8-07A212F345F6}"/>
                  </a:ext>
                </a:extLst>
              </p:cNvPr>
              <p:cNvGrpSpPr/>
              <p:nvPr/>
            </p:nvGrpSpPr>
            <p:grpSpPr>
              <a:xfrm>
                <a:off x="8991593" y="3428998"/>
                <a:ext cx="1385460" cy="1325566"/>
                <a:chOff x="7737764" y="3428998"/>
                <a:chExt cx="886694" cy="1325566"/>
              </a:xfrm>
            </p:grpSpPr>
            <p:grpSp>
              <p:nvGrpSpPr>
                <p:cNvPr id="196" name="グループ化 195">
                  <a:extLst>
                    <a:ext uri="{FF2B5EF4-FFF2-40B4-BE49-F238E27FC236}">
                      <a16:creationId xmlns:a16="http://schemas.microsoft.com/office/drawing/2014/main" id="{519C1DA2-DB0E-F5E8-E288-6639FCD1C289}"/>
                    </a:ext>
                  </a:extLst>
                </p:cNvPr>
                <p:cNvGrpSpPr/>
                <p:nvPr/>
              </p:nvGrpSpPr>
              <p:grpSpPr>
                <a:xfrm>
                  <a:off x="7737764" y="3428999"/>
                  <a:ext cx="886691" cy="1325565"/>
                  <a:chOff x="7737764" y="3428999"/>
                  <a:chExt cx="886691" cy="1325565"/>
                </a:xfrm>
              </p:grpSpPr>
              <p:sp>
                <p:nvSpPr>
                  <p:cNvPr id="200" name="円弧 199">
                    <a:extLst>
                      <a:ext uri="{FF2B5EF4-FFF2-40B4-BE49-F238E27FC236}">
                        <a16:creationId xmlns:a16="http://schemas.microsoft.com/office/drawing/2014/main" id="{6DFFC594-D1CE-DA9B-8F48-5DF78BB116D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EEC009B0-2E41-F28C-8982-57E2674E458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97" name="グループ化 196">
                  <a:extLst>
                    <a:ext uri="{FF2B5EF4-FFF2-40B4-BE49-F238E27FC236}">
                      <a16:creationId xmlns:a16="http://schemas.microsoft.com/office/drawing/2014/main" id="{469C7359-9B71-4FE1-B2F6-725435E4ECD8}"/>
                    </a:ext>
                  </a:extLst>
                </p:cNvPr>
                <p:cNvGrpSpPr/>
                <p:nvPr/>
              </p:nvGrpSpPr>
              <p:grpSpPr>
                <a:xfrm>
                  <a:off x="8287513" y="3428998"/>
                  <a:ext cx="336945" cy="1325565"/>
                  <a:chOff x="7950566" y="4142507"/>
                  <a:chExt cx="673889" cy="1325565"/>
                </a:xfrm>
              </p:grpSpPr>
              <p:sp>
                <p:nvSpPr>
                  <p:cNvPr id="198" name="円弧 197">
                    <a:extLst>
                      <a:ext uri="{FF2B5EF4-FFF2-40B4-BE49-F238E27FC236}">
                        <a16:creationId xmlns:a16="http://schemas.microsoft.com/office/drawing/2014/main" id="{0B6FBC52-3CBD-AE2E-62F8-8AFFCDB8468F}"/>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9" name="円弧 198">
                    <a:extLst>
                      <a:ext uri="{FF2B5EF4-FFF2-40B4-BE49-F238E27FC236}">
                        <a16:creationId xmlns:a16="http://schemas.microsoft.com/office/drawing/2014/main" id="{FCF1FD7F-E74F-2125-515D-A38AF12E9EA6}"/>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3" name="グループ化 192">
                <a:extLst>
                  <a:ext uri="{FF2B5EF4-FFF2-40B4-BE49-F238E27FC236}">
                    <a16:creationId xmlns:a16="http://schemas.microsoft.com/office/drawing/2014/main" id="{83ED7E47-227E-ABAD-DF28-0AA9577C564E}"/>
                  </a:ext>
                </a:extLst>
              </p:cNvPr>
              <p:cNvGrpSpPr/>
              <p:nvPr/>
            </p:nvGrpSpPr>
            <p:grpSpPr>
              <a:xfrm>
                <a:off x="9850572" y="3428999"/>
                <a:ext cx="1385455" cy="1325565"/>
                <a:chOff x="7737764" y="3428999"/>
                <a:chExt cx="886691" cy="1325565"/>
              </a:xfrm>
            </p:grpSpPr>
            <p:sp>
              <p:nvSpPr>
                <p:cNvPr id="194" name="円弧 193">
                  <a:extLst>
                    <a:ext uri="{FF2B5EF4-FFF2-40B4-BE49-F238E27FC236}">
                      <a16:creationId xmlns:a16="http://schemas.microsoft.com/office/drawing/2014/main" id="{759E6029-0E36-8025-7616-A0F74C890864}"/>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5" name="円弧 194">
                  <a:extLst>
                    <a:ext uri="{FF2B5EF4-FFF2-40B4-BE49-F238E27FC236}">
                      <a16:creationId xmlns:a16="http://schemas.microsoft.com/office/drawing/2014/main" id="{7960268B-31BE-67DB-AA9C-8CAF78FDA32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214" name="直線コネクタ 213">
            <a:extLst>
              <a:ext uri="{FF2B5EF4-FFF2-40B4-BE49-F238E27FC236}">
                <a16:creationId xmlns:a16="http://schemas.microsoft.com/office/drawing/2014/main" id="{6492E3F2-D1F8-A211-32C0-C0BDB426125E}"/>
              </a:ext>
            </a:extLst>
          </p:cNvPr>
          <p:cNvCxnSpPr>
            <a:cxnSpLocks/>
          </p:cNvCxnSpPr>
          <p:nvPr/>
        </p:nvCxnSpPr>
        <p:spPr>
          <a:xfrm>
            <a:off x="4792868" y="1144220"/>
            <a:ext cx="0" cy="15870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5" name="Text Box 25">
                <a:extLst>
                  <a:ext uri="{FF2B5EF4-FFF2-40B4-BE49-F238E27FC236}">
                    <a16:creationId xmlns:a16="http://schemas.microsoft.com/office/drawing/2014/main" id="{B5F8EA93-3E4D-8F1A-55DC-473FF6801977}"/>
                  </a:ext>
                </a:extLst>
              </p:cNvPr>
              <p:cNvSpPr txBox="1">
                <a:spLocks noChangeArrowheads="1"/>
              </p:cNvSpPr>
              <p:nvPr/>
            </p:nvSpPr>
            <p:spPr bwMode="auto">
              <a:xfrm>
                <a:off x="1508117" y="1347141"/>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5" name="Text Box 25">
                <a:extLst>
                  <a:ext uri="{FF2B5EF4-FFF2-40B4-BE49-F238E27FC236}">
                    <a16:creationId xmlns:a16="http://schemas.microsoft.com/office/drawing/2014/main" id="{B5F8EA93-3E4D-8F1A-55DC-473FF6801977}"/>
                  </a:ext>
                </a:extLst>
              </p:cNvPr>
              <p:cNvSpPr txBox="1">
                <a:spLocks noRot="1" noChangeAspect="1" noMove="1" noResize="1" noEditPoints="1" noAdjustHandles="1" noChangeArrowheads="1" noChangeShapeType="1" noTextEdit="1"/>
              </p:cNvSpPr>
              <p:nvPr/>
            </p:nvSpPr>
            <p:spPr bwMode="auto">
              <a:xfrm>
                <a:off x="1508117" y="1347141"/>
                <a:ext cx="430854" cy="362984"/>
              </a:xfrm>
              <a:prstGeom prst="rect">
                <a:avLst/>
              </a:prstGeom>
              <a:blipFill>
                <a:blip r:embed="rId2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6" name="Text Box 25">
                <a:extLst>
                  <a:ext uri="{FF2B5EF4-FFF2-40B4-BE49-F238E27FC236}">
                    <a16:creationId xmlns:a16="http://schemas.microsoft.com/office/drawing/2014/main" id="{36FDE051-28D6-0B84-E611-9DC70F171C52}"/>
                  </a:ext>
                </a:extLst>
              </p:cNvPr>
              <p:cNvSpPr txBox="1">
                <a:spLocks noChangeArrowheads="1"/>
              </p:cNvSpPr>
              <p:nvPr/>
            </p:nvSpPr>
            <p:spPr bwMode="auto">
              <a:xfrm>
                <a:off x="4260108" y="1349230"/>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6" name="Text Box 25">
                <a:extLst>
                  <a:ext uri="{FF2B5EF4-FFF2-40B4-BE49-F238E27FC236}">
                    <a16:creationId xmlns:a16="http://schemas.microsoft.com/office/drawing/2014/main" id="{36FDE051-28D6-0B84-E611-9DC70F171C52}"/>
                  </a:ext>
                </a:extLst>
              </p:cNvPr>
              <p:cNvSpPr txBox="1">
                <a:spLocks noRot="1" noChangeAspect="1" noMove="1" noResize="1" noEditPoints="1" noAdjustHandles="1" noChangeArrowheads="1" noChangeShapeType="1" noTextEdit="1"/>
              </p:cNvSpPr>
              <p:nvPr/>
            </p:nvSpPr>
            <p:spPr bwMode="auto">
              <a:xfrm>
                <a:off x="4260108" y="1349230"/>
                <a:ext cx="430854" cy="362984"/>
              </a:xfrm>
              <a:prstGeom prst="rect">
                <a:avLst/>
              </a:prstGeom>
              <a:blipFill>
                <a:blip r:embed="rId2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Text Box 25">
                <a:extLst>
                  <a:ext uri="{FF2B5EF4-FFF2-40B4-BE49-F238E27FC236}">
                    <a16:creationId xmlns:a16="http://schemas.microsoft.com/office/drawing/2014/main" id="{03999271-E602-B96A-3D7F-F0A94FB770CD}"/>
                  </a:ext>
                </a:extLst>
              </p:cNvPr>
              <p:cNvSpPr txBox="1">
                <a:spLocks noChangeArrowheads="1"/>
              </p:cNvSpPr>
              <p:nvPr/>
            </p:nvSpPr>
            <p:spPr bwMode="auto">
              <a:xfrm>
                <a:off x="7027724" y="1103077"/>
                <a:ext cx="4695560" cy="5799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lnSpc>
                    <a:spcPct val="120000"/>
                  </a:lnSpc>
                  <a:spcBef>
                    <a:spcPts val="600"/>
                  </a:spcBef>
                  <a:buClrTx/>
                  <a:buSzTx/>
                  <a:buFontTx/>
                  <a:buNone/>
                </a:pPr>
                <a:r>
                  <a:rPr kumimoji="1" lang="ja-JP" altLang="en-US" sz="2000" b="0" dirty="0">
                    <a:latin typeface="BIZ UDゴシック" panose="020B0400000000000000" pitchFamily="49" charset="-128"/>
                    <a:ea typeface="BIZ UDゴシック" panose="020B0400000000000000" pitchFamily="49" charset="-128"/>
                  </a:rPr>
                  <a:t>静特性：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m:rPr>
                            <m:sty m:val="p"/>
                          </m:rPr>
                          <a:rPr kumimoji="1" lang="en-US" altLang="ja-JP" sz="2000" b="0" i="0" smtClean="0">
                            <a:latin typeface="Cambria Math" panose="02040503050406030204" pitchFamily="18" charset="0"/>
                          </a:rPr>
                          <m:t>out</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𝐴</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𝑅</m:t>
                        </m:r>
                      </m:e>
                      <m:sub>
                        <m:r>
                          <m:rPr>
                            <m:sty m:val="p"/>
                          </m:rPr>
                          <a:rPr kumimoji="1" lang="en-US" altLang="ja-JP" sz="2000" b="0" i="0" smtClean="0">
                            <a:latin typeface="Cambria Math" panose="02040503050406030204" pitchFamily="18" charset="0"/>
                          </a:rPr>
                          <m:t>L</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m:rPr>
                            <m:sty m:val="p"/>
                          </m:rPr>
                          <a:rPr kumimoji="1" lang="en-US" altLang="ja-JP" sz="2000" b="0" i="0" smtClean="0">
                            <a:latin typeface="Cambria Math" panose="02040503050406030204" pitchFamily="18" charset="0"/>
                          </a:rPr>
                          <m:t>CTRL</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m:rPr>
                            <m:sty m:val="p"/>
                          </m:rPr>
                          <a:rPr kumimoji="1" lang="en-US" altLang="ja-JP" sz="2000" b="0" i="0" smtClean="0">
                            <a:latin typeface="Cambria Math" panose="02040503050406030204" pitchFamily="18" charset="0"/>
                          </a:rPr>
                          <m:t>in</m:t>
                        </m:r>
                      </m:sub>
                    </m:sSub>
                  </m:oMath>
                </a14:m>
                <a:endParaRPr kumimoji="1" lang="en-US" altLang="ja-JP" sz="2000" b="0" i="1" dirty="0">
                  <a:latin typeface="Cambria Math" panose="02040503050406030204" pitchFamily="18" charset="0"/>
                </a:endParaRPr>
              </a:p>
              <a:p>
                <a:pPr eaLnBrk="1" hangingPunct="1">
                  <a:lnSpc>
                    <a:spcPct val="120000"/>
                  </a:lnSpc>
                  <a:spcBef>
                    <a:spcPts val="600"/>
                  </a:spcBef>
                  <a:buClrTx/>
                  <a:buSzTx/>
                  <a:buFontTx/>
                  <a:buNone/>
                </a:pPr>
                <a14:m>
                  <m:oMathPara xmlns:m="http://schemas.openxmlformats.org/officeDocument/2006/math">
                    <m:oMathParaPr>
                      <m:jc m:val="left"/>
                    </m:oMathParaPr>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lang="ja-JP" altLang="en-US" sz="2000" i="1">
                              <a:latin typeface="Cambria Math" panose="02040503050406030204" pitchFamily="18" charset="0"/>
                            </a:rPr>
                            <m:t>は</m:t>
                          </m:r>
                          <m:r>
                            <m:rPr>
                              <m:sty m:val="p"/>
                            </m:rPr>
                            <a:rPr lang="en-US" altLang="ja-JP" sz="2000" b="0" i="0" smtClean="0">
                              <a:latin typeface="Cambria Math" panose="02040503050406030204" pitchFamily="18" charset="0"/>
                            </a:rPr>
                            <m:t>MOSFET</m:t>
                          </m:r>
                          <m:r>
                            <a:rPr lang="ja-JP" altLang="en-US" sz="2000" i="1">
                              <a:latin typeface="Cambria Math" panose="02040503050406030204" pitchFamily="18" charset="0"/>
                            </a:rPr>
                            <m:t>の</m:t>
                          </m:r>
                          <m:r>
                            <a:rPr lang="ja-JP" altLang="en-US" sz="2000" i="1" smtClean="0">
                              <a:latin typeface="Cambria Math" panose="02040503050406030204" pitchFamily="18" charset="0"/>
                            </a:rPr>
                            <m:t>バイアス</m:t>
                          </m:r>
                          <m:r>
                            <a:rPr lang="ja-JP" altLang="en-US" sz="2000" i="1">
                              <a:latin typeface="Cambria Math" panose="02040503050406030204" pitchFamily="18" charset="0"/>
                            </a:rPr>
                            <m:t>と</m:t>
                          </m:r>
                          <m:r>
                            <a:rPr lang="ja-JP" altLang="en-US" sz="2000" i="1" smtClean="0">
                              <a:latin typeface="Cambria Math" panose="02040503050406030204" pitchFamily="18" charset="0"/>
                            </a:rPr>
                            <m:t>サイズ</m:t>
                          </m:r>
                          <m:r>
                            <a:rPr lang="ja-JP" altLang="en-US" sz="2000" i="1">
                              <a:latin typeface="Cambria Math" panose="02040503050406030204" pitchFamily="18" charset="0"/>
                            </a:rPr>
                            <m:t>で</m:t>
                          </m:r>
                          <m:r>
                            <a:rPr lang="ja-JP" altLang="en-US" sz="2000" i="1" smtClean="0">
                              <a:latin typeface="Cambria Math" panose="02040503050406030204" pitchFamily="18" charset="0"/>
                            </a:rPr>
                            <m:t>決まる</m:t>
                          </m:r>
                          <m:r>
                            <a:rPr lang="ja-JP" altLang="en-US" sz="2000" i="1">
                              <a:latin typeface="Cambria Math" panose="02040503050406030204" pitchFamily="18" charset="0"/>
                            </a:rPr>
                            <m:t>定数</m:t>
                          </m:r>
                        </m:e>
                      </m:d>
                    </m:oMath>
                  </m:oMathPara>
                </a14:m>
                <a:endParaRPr lang="en-US" altLang="ja-JP" sz="20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m:rPr>
                            <m:sty m:val="p"/>
                          </m:rPr>
                          <a:rPr kumimoji="1" lang="en-US" altLang="ja-JP" sz="2000" b="0" i="0" smtClean="0">
                            <a:latin typeface="Cambria Math" panose="02040503050406030204" pitchFamily="18" charset="0"/>
                          </a:rPr>
                          <m:t>CTRL</m:t>
                        </m:r>
                      </m:sub>
                    </m:sSub>
                  </m:oMath>
                </a14:m>
                <a:r>
                  <a:rPr lang="ja-JP" altLang="en-US" sz="2000" dirty="0">
                    <a:latin typeface="BIZ UDゴシック" panose="020B0400000000000000" pitchFamily="49" charset="-128"/>
                    <a:ea typeface="BIZ UDゴシック" panose="020B0400000000000000" pitchFamily="49" charset="-128"/>
                  </a:rPr>
                  <a:t>を直流</a:t>
                </a:r>
                <a:r>
                  <a:rPr lang="en-US" altLang="ja-JP" sz="2000" dirty="0">
                    <a:latin typeface="BIZ UDゴシック" panose="020B0400000000000000" pitchFamily="49" charset="-128"/>
                    <a:ea typeface="BIZ UDゴシック" panose="020B0400000000000000" pitchFamily="49" charset="-128"/>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𝑣</m:t>
                        </m:r>
                      </m:e>
                      <m:sub>
                        <m:r>
                          <m:rPr>
                            <m:sty m:val="p"/>
                          </m:rPr>
                          <a:rPr lang="en-US" altLang="ja-JP" sz="2000">
                            <a:latin typeface="Cambria Math" panose="02040503050406030204" pitchFamily="18" charset="0"/>
                          </a:rPr>
                          <m:t>in</m:t>
                        </m:r>
                      </m:sub>
                    </m:sSub>
                  </m:oMath>
                </a14:m>
                <a:r>
                  <a:rPr lang="ja-JP" altLang="en-US" sz="2000" dirty="0">
                    <a:latin typeface="BIZ UDゴシック" panose="020B0400000000000000" pitchFamily="49" charset="-128"/>
                    <a:ea typeface="BIZ UDゴシック" panose="020B0400000000000000" pitchFamily="49" charset="-128"/>
                  </a:rPr>
                  <a:t>を交流小信号にすると</a:t>
                </a:r>
                <a:endParaRPr lang="en-US" altLang="ja-JP" sz="20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r>
                  <a:rPr lang="ja-JP" altLang="en-US" sz="2000" dirty="0">
                    <a:latin typeface="BIZ UDゴシック" panose="020B0400000000000000" pitchFamily="49" charset="-128"/>
                    <a:ea typeface="BIZ UDゴシック" panose="020B0400000000000000" pitchFamily="49" charset="-128"/>
                  </a:rPr>
                  <a:t>理想的な入出力の複素正弦波の関係は</a:t>
                </a:r>
                <a:endParaRPr lang="en-US" altLang="ja-JP" sz="20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𝑣</m:t>
                              </m:r>
                            </m:e>
                          </m:acc>
                        </m:e>
                        <m:sub>
                          <m:r>
                            <m:rPr>
                              <m:sty m:val="p"/>
                            </m:rPr>
                            <a:rPr kumimoji="1" lang="en-US" altLang="ja-JP" sz="2000" b="0" i="0" smtClean="0">
                              <a:latin typeface="Cambria Math" panose="02040503050406030204" pitchFamily="18" charset="0"/>
                            </a:rPr>
                            <m:t>out</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𝐴</m:t>
                      </m:r>
                      <m:d>
                        <m:dPr>
                          <m:ctrlPr>
                            <a:rPr kumimoji="1"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a:latin typeface="Cambria Math" panose="02040503050406030204" pitchFamily="18" charset="0"/>
                                </a:rPr>
                                <m:t>L</m:t>
                              </m:r>
                            </m:sub>
                          </m:sSub>
                          <m:r>
                            <a:rPr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j</m:t>
                          </m:r>
                          <m:r>
                            <a:rPr kumimoji="1" lang="en-US" altLang="ja-JP" sz="2000" b="0" i="1" smtClean="0">
                              <a:latin typeface="Cambria Math" panose="02040503050406030204" pitchFamily="18" charset="0"/>
                            </a:rPr>
                            <m:t>𝜔</m:t>
                          </m:r>
                          <m:r>
                            <a:rPr kumimoji="1" lang="en-US" altLang="ja-JP" sz="2000" b="0" i="1" smtClean="0">
                              <a:latin typeface="Cambria Math" panose="02040503050406030204" pitchFamily="18" charset="0"/>
                            </a:rPr>
                            <m:t>𝐿</m:t>
                          </m:r>
                        </m:e>
                      </m:d>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m:rPr>
                              <m:sty m:val="p"/>
                            </m:rPr>
                            <a:rPr kumimoji="1" lang="en-US" altLang="ja-JP" sz="2000" b="0" i="0" smtClean="0">
                              <a:latin typeface="Cambria Math" panose="02040503050406030204" pitchFamily="18" charset="0"/>
                            </a:rPr>
                            <m:t>CTRL</m:t>
                          </m:r>
                        </m:sub>
                      </m:sSub>
                      <m:sSub>
                        <m:sSubPr>
                          <m:ctrlPr>
                            <a:rPr kumimoji="1" lang="en-US" altLang="ja-JP" sz="2000" b="0" i="1" smtClean="0">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𝑣</m:t>
                              </m:r>
                            </m:e>
                          </m:acc>
                        </m:e>
                        <m:sub>
                          <m:r>
                            <m:rPr>
                              <m:sty m:val="p"/>
                            </m:rPr>
                            <a:rPr kumimoji="1" lang="en-US" altLang="ja-JP" sz="2000" b="0" i="0" smtClean="0">
                              <a:latin typeface="Cambria Math" panose="02040503050406030204" pitchFamily="18" charset="0"/>
                            </a:rPr>
                            <m:t>in</m:t>
                          </m:r>
                        </m:sub>
                      </m:sSub>
                    </m:oMath>
                  </m:oMathPara>
                </a14:m>
                <a:endParaRPr lang="en-US" altLang="ja-JP" sz="2000" baseline="-250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r>
                  <a:rPr lang="ja-JP" altLang="en-US" sz="2000" dirty="0">
                    <a:latin typeface="BIZ UDゴシック" panose="020B0400000000000000" pitchFamily="49" charset="-128"/>
                    <a:ea typeface="BIZ UDゴシック" panose="020B0400000000000000" pitchFamily="49" charset="-128"/>
                  </a:rPr>
                  <a:t>実際は寄生容量で高周波特性は劣化，すなわち</a:t>
                </a:r>
                <a14:m>
                  <m:oMath xmlns:m="http://schemas.openxmlformats.org/officeDocument/2006/math">
                    <m:r>
                      <a:rPr kumimoji="1" lang="en-US" altLang="ja-JP" sz="2000" b="0" i="1" smtClean="0">
                        <a:latin typeface="Cambria Math" panose="02040503050406030204" pitchFamily="18" charset="0"/>
                      </a:rPr>
                      <m:t>𝐴</m:t>
                    </m:r>
                  </m:oMath>
                </a14:m>
                <a:r>
                  <a:rPr lang="ja-JP" altLang="en-US" sz="2000" dirty="0">
                    <a:latin typeface="BIZ UDゴシック" panose="020B0400000000000000" pitchFamily="49" charset="-128"/>
                    <a:ea typeface="BIZ UDゴシック" panose="020B0400000000000000" pitchFamily="49" charset="-128"/>
                  </a:rPr>
                  <a:t>が周波数依存性を有する。</a:t>
                </a:r>
                <a:endParaRPr lang="en-US" altLang="ja-JP" sz="20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r>
                  <a:rPr lang="ja-JP" altLang="en-US" sz="2000" dirty="0">
                    <a:latin typeface="BIZ UDゴシック" panose="020B0400000000000000" pitchFamily="49" charset="-128"/>
                    <a:ea typeface="BIZ UDゴシック" panose="020B0400000000000000" pitchFamily="49" charset="-128"/>
                  </a:rPr>
                  <a:t>＜例＞</a:t>
                </a:r>
                <a:endParaRPr lang="en-US" altLang="ja-JP" sz="2000" dirty="0">
                  <a:latin typeface="BIZ UDゴシック" panose="020B0400000000000000" pitchFamily="49" charset="-128"/>
                  <a:ea typeface="BIZ UDゴシック" panose="020B0400000000000000" pitchFamily="49" charset="-128"/>
                </a:endParaRPr>
              </a:p>
              <a:p>
                <a:pPr eaLnBrk="1" hangingPunct="1">
                  <a:spcBef>
                    <a:spcPts val="0"/>
                  </a:spcBef>
                  <a:buClrTx/>
                  <a:buSzTx/>
                  <a:buFontTx/>
                  <a:buNone/>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0</m:t>
                              </m:r>
                            </m:sub>
                          </m:sSub>
                        </m:num>
                        <m:den>
                          <m:r>
                            <a:rPr kumimoji="1" lang="en-US" altLang="ja-JP" sz="2000" b="0" i="1" smtClean="0">
                              <a:latin typeface="Cambria Math" panose="02040503050406030204" pitchFamily="18" charset="0"/>
                            </a:rPr>
                            <m:t>1+</m:t>
                          </m:r>
                          <m:r>
                            <m:rPr>
                              <m:sty m:val="p"/>
                            </m:rPr>
                            <a:rPr kumimoji="1" lang="en-US" altLang="ja-JP" sz="2000" b="0" i="0" smtClean="0">
                              <a:latin typeface="Cambria Math" panose="02040503050406030204" pitchFamily="18" charset="0"/>
                            </a:rPr>
                            <m:t>j</m:t>
                          </m:r>
                          <m:r>
                            <a:rPr kumimoji="1" lang="en-US" altLang="ja-JP" sz="2000" b="0" i="1" smtClean="0">
                              <a:latin typeface="Cambria Math" panose="02040503050406030204" pitchFamily="18" charset="0"/>
                            </a:rPr>
                            <m:t>𝜔𝜏</m:t>
                          </m:r>
                        </m:den>
                      </m:f>
                    </m:oMath>
                  </m:oMathPara>
                </a14:m>
                <a:endParaRPr lang="en-US" altLang="ja-JP" sz="2000" dirty="0">
                  <a:latin typeface="BIZ UDゴシック" panose="020B0400000000000000" pitchFamily="49" charset="-128"/>
                  <a:ea typeface="BIZ UDゴシック" panose="020B0400000000000000" pitchFamily="49" charset="-128"/>
                </a:endParaRPr>
              </a:p>
              <a:p>
                <a:pPr eaLnBrk="1" hangingPunct="1">
                  <a:spcBef>
                    <a:spcPts val="600"/>
                  </a:spcBef>
                  <a:buClrTx/>
                  <a:buSzTx/>
                  <a:buFontTx/>
                  <a:buNone/>
                </a:pPr>
                <a:r>
                  <a:rPr lang="ja-JP" altLang="en-US" sz="2000" dirty="0">
                    <a:latin typeface="BIZ UDゴシック" panose="020B0400000000000000" pitchFamily="49" charset="-128"/>
                    <a:ea typeface="BIZ UDゴシック" panose="020B0400000000000000" pitchFamily="49" charset="-128"/>
                  </a:rPr>
                  <a:t>と近似して表せる場合には，</a:t>
                </a:r>
                <a:endParaRPr lang="en-US" altLang="ja-JP" sz="2000" dirty="0">
                  <a:latin typeface="BIZ UDゴシック" panose="020B0400000000000000" pitchFamily="49" charset="-128"/>
                  <a:ea typeface="BIZ UDゴシック" panose="020B0400000000000000" pitchFamily="49" charset="-128"/>
                </a:endParaRPr>
              </a:p>
              <a:p>
                <a:pPr eaLnBrk="1" hangingPunct="1">
                  <a:spcBef>
                    <a:spcPts val="6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𝑣</m:t>
                              </m:r>
                            </m:e>
                          </m:acc>
                        </m:e>
                        <m:sub>
                          <m:r>
                            <m:rPr>
                              <m:sty m:val="p"/>
                            </m:rPr>
                            <a:rPr kumimoji="1" lang="en-US" altLang="ja-JP" sz="2000" b="0" i="0" smtClean="0">
                              <a:latin typeface="Cambria Math" panose="02040503050406030204" pitchFamily="18" charset="0"/>
                            </a:rPr>
                            <m:t>out</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0</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a:latin typeface="Cambria Math" panose="02040503050406030204" pitchFamily="18" charset="0"/>
                            </a:rPr>
                            <m:t>L</m:t>
                          </m:r>
                        </m:sub>
                      </m:sSub>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1+</m:t>
                          </m:r>
                          <m:r>
                            <m:rPr>
                              <m:sty m:val="p"/>
                            </m:rPr>
                            <a:rPr lang="en-US" altLang="ja-JP" sz="2000">
                              <a:latin typeface="Cambria Math" panose="02040503050406030204" pitchFamily="18" charset="0"/>
                            </a:rPr>
                            <m:t>j</m:t>
                          </m:r>
                          <m:r>
                            <a:rPr lang="en-US" altLang="ja-JP" sz="2000" i="1">
                              <a:latin typeface="Cambria Math" panose="02040503050406030204" pitchFamily="18" charset="0"/>
                            </a:rPr>
                            <m:t>𝜔</m:t>
                          </m:r>
                          <m:f>
                            <m:fPr>
                              <m:ctrlPr>
                                <a:rPr lang="en-US" altLang="ja-JP" sz="2000" b="0" i="1" smtClean="0">
                                  <a:latin typeface="Cambria Math" panose="02040503050406030204" pitchFamily="18" charset="0"/>
                                </a:rPr>
                              </m:ctrlPr>
                            </m:fPr>
                            <m:num>
                              <m:r>
                                <a:rPr lang="en-US" altLang="ja-JP" sz="2000" i="1">
                                  <a:latin typeface="Cambria Math" panose="02040503050406030204" pitchFamily="18" charset="0"/>
                                </a:rPr>
                                <m:t>𝐿</m:t>
                              </m:r>
                            </m:num>
                            <m:den>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𝑅</m:t>
                                  </m:r>
                                </m:e>
                                <m:sub>
                                  <m:r>
                                    <m:rPr>
                                      <m:sty m:val="p"/>
                                    </m:rPr>
                                    <a:rPr lang="en-US" altLang="ja-JP" sz="2000" b="0" i="0" smtClean="0">
                                      <a:latin typeface="Cambria Math" panose="02040503050406030204" pitchFamily="18" charset="0"/>
                                    </a:rPr>
                                    <m:t>L</m:t>
                                  </m:r>
                                </m:sub>
                              </m:sSub>
                            </m:den>
                          </m:f>
                        </m:num>
                        <m:den>
                          <m:r>
                            <a:rPr lang="en-US" altLang="ja-JP" sz="2000" i="1">
                              <a:latin typeface="Cambria Math" panose="02040503050406030204" pitchFamily="18" charset="0"/>
                            </a:rPr>
                            <m:t>1+</m:t>
                          </m:r>
                          <m:r>
                            <m:rPr>
                              <m:sty m:val="p"/>
                            </m:rPr>
                            <a:rPr lang="en-US" altLang="ja-JP" sz="2000">
                              <a:latin typeface="Cambria Math" panose="02040503050406030204" pitchFamily="18" charset="0"/>
                            </a:rPr>
                            <m:t>j</m:t>
                          </m:r>
                          <m:r>
                            <a:rPr lang="en-US" altLang="ja-JP" sz="2000" i="1">
                              <a:latin typeface="Cambria Math" panose="02040503050406030204" pitchFamily="18" charset="0"/>
                            </a:rPr>
                            <m:t>𝜔𝜏</m:t>
                          </m:r>
                        </m:den>
                      </m:f>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m:rPr>
                              <m:sty m:val="p"/>
                            </m:rPr>
                            <a:rPr kumimoji="1" lang="en-US" altLang="ja-JP" sz="2000" b="0" i="0" smtClean="0">
                              <a:latin typeface="Cambria Math" panose="02040503050406030204" pitchFamily="18" charset="0"/>
                            </a:rPr>
                            <m:t>CTRL</m:t>
                          </m:r>
                        </m:sub>
                      </m:sSub>
                      <m:sSub>
                        <m:sSubPr>
                          <m:ctrlPr>
                            <a:rPr kumimoji="1" lang="en-US" altLang="ja-JP" sz="2000" b="0" i="1" smtClean="0">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𝑣</m:t>
                              </m:r>
                            </m:e>
                          </m:acc>
                        </m:e>
                        <m:sub>
                          <m:r>
                            <m:rPr>
                              <m:sty m:val="p"/>
                            </m:rPr>
                            <a:rPr kumimoji="1" lang="en-US" altLang="ja-JP" sz="2000" b="0" i="0" smtClean="0">
                              <a:latin typeface="Cambria Math" panose="02040503050406030204" pitchFamily="18" charset="0"/>
                            </a:rPr>
                            <m:t>in</m:t>
                          </m:r>
                        </m:sub>
                      </m:sSub>
                    </m:oMath>
                  </m:oMathPara>
                </a14:m>
                <a:endParaRPr lang="en-US" altLang="ja-JP" sz="2000" dirty="0">
                  <a:latin typeface="BIZ UDゴシック" panose="020B0400000000000000" pitchFamily="49" charset="-128"/>
                  <a:ea typeface="BIZ UDゴシック" panose="020B0400000000000000" pitchFamily="49" charset="-128"/>
                </a:endParaRPr>
              </a:p>
              <a:p>
                <a:pPr eaLnBrk="1" hangingPunct="1">
                  <a:spcBef>
                    <a:spcPts val="600"/>
                  </a:spcBef>
                  <a:buClrTx/>
                  <a:buSzTx/>
                  <a:buFontTx/>
                  <a:buNone/>
                </a:pPr>
                <a:r>
                  <a:rPr lang="ja-JP" altLang="en-US" sz="2000" dirty="0">
                    <a:latin typeface="BIZ UDゴシック" panose="020B0400000000000000" pitchFamily="49" charset="-128"/>
                    <a:ea typeface="BIZ UDゴシック" panose="020B0400000000000000" pitchFamily="49" charset="-128"/>
                  </a:rPr>
                  <a:t>より，</a:t>
                </a:r>
                <a14:m>
                  <m:oMath xmlns:m="http://schemas.openxmlformats.org/officeDocument/2006/math">
                    <m:r>
                      <a:rPr lang="en-US" altLang="ja-JP" sz="2000" i="1">
                        <a:latin typeface="Cambria Math" panose="02040503050406030204" pitchFamily="18" charset="0"/>
                      </a:rPr>
                      <m:t>𝐿</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a:latin typeface="Cambria Math" panose="02040503050406030204" pitchFamily="18" charset="0"/>
                          </a:rPr>
                          <m:t>L</m:t>
                        </m:r>
                      </m:sub>
                    </m:sSub>
                    <m:r>
                      <a:rPr lang="en-US" altLang="ja-JP" sz="2000" b="0" i="1" smtClean="0">
                        <a:latin typeface="Cambria Math" panose="02040503050406030204" pitchFamily="18" charset="0"/>
                      </a:rPr>
                      <m:t>𝜏</m:t>
                    </m:r>
                  </m:oMath>
                </a14:m>
                <a:r>
                  <a:rPr lang="en-US" altLang="ja-JP" sz="2000" dirty="0">
                    <a:latin typeface="BIZ UDゴシック" panose="020B0400000000000000" pitchFamily="49" charset="-128"/>
                    <a:ea typeface="BIZ UDゴシック" panose="020B0400000000000000" pitchFamily="49" charset="-128"/>
                  </a:rPr>
                  <a:t> </a:t>
                </a:r>
                <a:r>
                  <a:rPr lang="ja-JP" altLang="en-US" sz="2000" dirty="0">
                    <a:latin typeface="BIZ UDゴシック" panose="020B0400000000000000" pitchFamily="49" charset="-128"/>
                    <a:ea typeface="BIZ UDゴシック" panose="020B0400000000000000" pitchFamily="49" charset="-128"/>
                  </a:rPr>
                  <a:t>と選ぶのが良い。</a:t>
                </a:r>
                <a:endParaRPr lang="en-US" altLang="ja-JP" sz="2000" dirty="0">
                  <a:latin typeface="BIZ UDゴシック" panose="020B0400000000000000" pitchFamily="49" charset="-128"/>
                  <a:ea typeface="BIZ UDゴシック" panose="020B0400000000000000" pitchFamily="49" charset="-128"/>
                </a:endParaRPr>
              </a:p>
            </p:txBody>
          </p:sp>
        </mc:Choice>
        <mc:Fallback xmlns="">
          <p:sp>
            <p:nvSpPr>
              <p:cNvPr id="217" name="Text Box 25">
                <a:extLst>
                  <a:ext uri="{FF2B5EF4-FFF2-40B4-BE49-F238E27FC236}">
                    <a16:creationId xmlns:a16="http://schemas.microsoft.com/office/drawing/2014/main" id="{03999271-E602-B96A-3D7F-F0A94FB770CD}"/>
                  </a:ext>
                </a:extLst>
              </p:cNvPr>
              <p:cNvSpPr txBox="1">
                <a:spLocks noRot="1" noChangeAspect="1" noMove="1" noResize="1" noEditPoints="1" noAdjustHandles="1" noChangeArrowheads="1" noChangeShapeType="1" noTextEdit="1"/>
              </p:cNvSpPr>
              <p:nvPr/>
            </p:nvSpPr>
            <p:spPr bwMode="auto">
              <a:xfrm>
                <a:off x="7027724" y="1103077"/>
                <a:ext cx="4695560" cy="5799665"/>
              </a:xfrm>
              <a:prstGeom prst="rect">
                <a:avLst/>
              </a:prstGeom>
              <a:blipFill>
                <a:blip r:embed="rId27"/>
                <a:stretch>
                  <a:fillRect l="-1429" t="-526" r="-97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112858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normAutofit/>
          </a:bodyPr>
          <a:lstStyle/>
          <a:p>
            <a:r>
              <a:rPr kumimoji="1" lang="ja-JP" altLang="en-US" dirty="0"/>
              <a:t>入力に対する増幅回路と考えて小信号解析</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3</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1842187" y="3320835"/>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3263639" y="6249085"/>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1417372" y="3603864"/>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521742" y="3816135"/>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1842187" y="1788479"/>
            <a:ext cx="0" cy="1532356"/>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1755580" y="1897234"/>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1547688" y="1144098"/>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115900" y="6492874"/>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1840460" y="3011002"/>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112570" y="5392968"/>
                <a:ext cx="996050"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112570" y="5392968"/>
                <a:ext cx="996050"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2903755" y="2347475"/>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2903755" y="2347475"/>
                <a:ext cx="578936" cy="362984"/>
              </a:xfrm>
              <a:prstGeom prst="rect">
                <a:avLst/>
              </a:prstGeom>
              <a:blipFill>
                <a:blip r:embed="rId3"/>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1032898" y="981686"/>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1032898" y="981686"/>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1317319" y="2010195"/>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1317319" y="2010195"/>
                <a:ext cx="430854" cy="362984"/>
              </a:xfrm>
              <a:prstGeom prst="rect">
                <a:avLst/>
              </a:prstGeom>
              <a:blipFill>
                <a:blip r:embed="rId5"/>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1753602" y="327142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1325976" y="316313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1325976" y="3163131"/>
                <a:ext cx="4284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2549066" y="3322051"/>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2549066" y="3605079"/>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2973881" y="3817351"/>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1840460" y="4028406"/>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4586228" y="1657659"/>
            <a:ext cx="0" cy="1661852"/>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2549066" y="3319511"/>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3454209" y="3603100"/>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4585903" y="3321287"/>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4585903" y="3604315"/>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010718" y="3816587"/>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3877297" y="4027642"/>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3727943" y="3010918"/>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1801789" y="5067581"/>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521741" y="5279852"/>
            <a:ext cx="12800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237500" y="5068796"/>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4671280" y="5281068"/>
            <a:ext cx="14712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203730" y="5492123"/>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220271" y="4027642"/>
            <a:ext cx="0" cy="1039939"/>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237498" y="3996863"/>
            <a:ext cx="0" cy="1070718"/>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4946596" y="4140741"/>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082931" y="455074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089958" y="4553148"/>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3227170" y="3843985"/>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073948" y="454762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080975" y="454106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1508248" y="4123324"/>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5501117" y="3816135"/>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946972" y="3816135"/>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396236" y="376234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401261" y="522610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126314" y="522610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3211854" y="3816135"/>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092327" y="420091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4099354" y="420332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3664698" y="3902582"/>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5349985" y="420252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5357012" y="4204931"/>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4888136" y="3869966"/>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5658728" y="434879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2171246" y="397750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4188305" y="397749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3166331" y="3771313"/>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4528971" y="326928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4541501" y="109671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1794741" y="109672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1794725" y="296448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210788" y="543851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898254" y="377131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5735115" y="5343824"/>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5735115" y="5343824"/>
                <a:ext cx="1109046" cy="362984"/>
              </a:xfrm>
              <a:prstGeom prst="rect">
                <a:avLst/>
              </a:prstGeom>
              <a:blipFill>
                <a:blip r:embed="rId7"/>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85446" y="3333187"/>
                <a:ext cx="128680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85446" y="3333187"/>
                <a:ext cx="1286809" cy="362984"/>
              </a:xfrm>
              <a:prstGeom prst="rect">
                <a:avLst/>
              </a:prstGeom>
              <a:blipFill>
                <a:blip r:embed="rId8"/>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5671792" y="3891524"/>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5671792" y="3891524"/>
                <a:ext cx="1259934"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2476617" y="3364805"/>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061464" y="327112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061464" y="3271123"/>
                <a:ext cx="428446" cy="362984"/>
              </a:xfrm>
              <a:prstGeom prst="rect">
                <a:avLst/>
              </a:prstGeom>
              <a:blipFill>
                <a:blip r:embed="rId10"/>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4727508" y="3338315"/>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4741497" y="324319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4741497" y="3243194"/>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3947685" y="339022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3925814" y="331303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3925814" y="3313035"/>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2257479" y="2748138"/>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1794725" y="2699193"/>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4310152" y="2699193"/>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2306084" y="476155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2320073" y="4666435"/>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2320073" y="4666435"/>
                <a:ext cx="518162" cy="362984"/>
              </a:xfrm>
              <a:prstGeom prst="rect">
                <a:avLst/>
              </a:prstGeom>
              <a:blipFill>
                <a:blip r:embed="rId13"/>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146939" y="476155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3551326" y="4666435"/>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3551326" y="4666435"/>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6122355" y="429383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1626979" y="361362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1626979" y="3613624"/>
                <a:ext cx="428446" cy="362984"/>
              </a:xfrm>
              <a:prstGeom prst="rect">
                <a:avLst/>
              </a:prstGeom>
              <a:blipFill>
                <a:blip r:embed="rId15"/>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2208585" y="360740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2208585" y="3607402"/>
                <a:ext cx="428446" cy="362984"/>
              </a:xfrm>
              <a:prstGeom prst="rect">
                <a:avLst/>
              </a:prstGeom>
              <a:blipFill>
                <a:blip r:embed="rId16"/>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3654566" y="360826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3654566" y="3608269"/>
                <a:ext cx="428446" cy="362984"/>
              </a:xfrm>
              <a:prstGeom prst="rect">
                <a:avLst/>
              </a:prstGeom>
              <a:blipFill>
                <a:blip r:embed="rId17"/>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4236172" y="360204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4236172" y="3602047"/>
                <a:ext cx="428446" cy="362984"/>
              </a:xfrm>
              <a:prstGeom prst="rect">
                <a:avLst/>
              </a:prstGeom>
              <a:blipFill>
                <a:blip r:embed="rId18"/>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125208" y="510008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125208" y="5100082"/>
                <a:ext cx="428446" cy="362984"/>
              </a:xfrm>
              <a:prstGeom prst="rect">
                <a:avLst/>
              </a:prstGeom>
              <a:blipFill>
                <a:blip r:embed="rId19"/>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3733462" y="509386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3733462" y="5093860"/>
                <a:ext cx="428446" cy="362984"/>
              </a:xfrm>
              <a:prstGeom prst="rect">
                <a:avLst/>
              </a:prstGeom>
              <a:blipFill>
                <a:blip r:embed="rId20"/>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2840385" y="5824543"/>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257397" y="5496710"/>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2361878" y="6372125"/>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214139" y="6615914"/>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2361878" y="6045744"/>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2362560" y="6045743"/>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2371407" y="5995900"/>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2363924" y="6240886"/>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1711555" y="6118422"/>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1711555" y="6118422"/>
                <a:ext cx="426887" cy="362984"/>
              </a:xfrm>
              <a:prstGeom prst="rect">
                <a:avLst/>
              </a:prstGeom>
              <a:blipFill>
                <a:blip r:embed="rId21"/>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202398" y="585800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202398" y="5858008"/>
                <a:ext cx="428446" cy="362984"/>
              </a:xfrm>
              <a:prstGeom prst="rect">
                <a:avLst/>
              </a:prstGeom>
              <a:blipFill>
                <a:blip r:embed="rId22"/>
                <a:stretch>
                  <a:fillRect r="-4225"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3363973" y="5561132"/>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3359300" y="5494004"/>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3359300" y="5494004"/>
                <a:ext cx="386947" cy="362984"/>
              </a:xfrm>
              <a:prstGeom prst="rect">
                <a:avLst/>
              </a:prstGeom>
              <a:blipFill>
                <a:blip r:embed="rId23"/>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671EC3D8-224D-2BD3-B329-F601520B4A68}"/>
              </a:ext>
            </a:extLst>
          </p:cNvPr>
          <p:cNvGrpSpPr/>
          <p:nvPr/>
        </p:nvGrpSpPr>
        <p:grpSpPr>
          <a:xfrm rot="5400000">
            <a:off x="1589014" y="1443856"/>
            <a:ext cx="487646" cy="201603"/>
            <a:chOff x="7240207" y="3252877"/>
            <a:chExt cx="737794" cy="367571"/>
          </a:xfrm>
        </p:grpSpPr>
        <p:sp>
          <p:nvSpPr>
            <p:cNvPr id="102" name="正方形/長方形 101">
              <a:extLst>
                <a:ext uri="{FF2B5EF4-FFF2-40B4-BE49-F238E27FC236}">
                  <a16:creationId xmlns:a16="http://schemas.microsoft.com/office/drawing/2014/main" id="{7C78B53B-2DE3-C322-CCBC-4DF056ECCDF1}"/>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BE98B0E7-7D6D-D6DC-EE66-D251564FF605}"/>
                </a:ext>
              </a:extLst>
            </p:cNvPr>
            <p:cNvGrpSpPr/>
            <p:nvPr/>
          </p:nvGrpSpPr>
          <p:grpSpPr>
            <a:xfrm>
              <a:off x="7247184" y="3252877"/>
              <a:ext cx="730816" cy="367571"/>
              <a:chOff x="7273635" y="3428998"/>
              <a:chExt cx="3962392" cy="1325566"/>
            </a:xfrm>
          </p:grpSpPr>
          <p:grpSp>
            <p:nvGrpSpPr>
              <p:cNvPr id="104" name="グループ化 103">
                <a:extLst>
                  <a:ext uri="{FF2B5EF4-FFF2-40B4-BE49-F238E27FC236}">
                    <a16:creationId xmlns:a16="http://schemas.microsoft.com/office/drawing/2014/main" id="{63EAD69E-3696-37EC-ABAD-C3812C27E56A}"/>
                  </a:ext>
                </a:extLst>
              </p:cNvPr>
              <p:cNvGrpSpPr/>
              <p:nvPr/>
            </p:nvGrpSpPr>
            <p:grpSpPr>
              <a:xfrm>
                <a:off x="7273635" y="3428998"/>
                <a:ext cx="1385460" cy="1325566"/>
                <a:chOff x="7737764" y="3428998"/>
                <a:chExt cx="886694" cy="1325566"/>
              </a:xfrm>
            </p:grpSpPr>
            <p:grpSp>
              <p:nvGrpSpPr>
                <p:cNvPr id="170" name="グループ化 169">
                  <a:extLst>
                    <a:ext uri="{FF2B5EF4-FFF2-40B4-BE49-F238E27FC236}">
                      <a16:creationId xmlns:a16="http://schemas.microsoft.com/office/drawing/2014/main" id="{E3FEFA5D-C16F-0471-246A-BC1FC83FEAC3}"/>
                    </a:ext>
                  </a:extLst>
                </p:cNvPr>
                <p:cNvGrpSpPr/>
                <p:nvPr/>
              </p:nvGrpSpPr>
              <p:grpSpPr>
                <a:xfrm>
                  <a:off x="7737764" y="3428999"/>
                  <a:ext cx="886691" cy="1325565"/>
                  <a:chOff x="7737764" y="3428999"/>
                  <a:chExt cx="886691" cy="1325565"/>
                </a:xfrm>
              </p:grpSpPr>
              <p:sp>
                <p:nvSpPr>
                  <p:cNvPr id="174" name="円弧 173">
                    <a:extLst>
                      <a:ext uri="{FF2B5EF4-FFF2-40B4-BE49-F238E27FC236}">
                        <a16:creationId xmlns:a16="http://schemas.microsoft.com/office/drawing/2014/main" id="{2824922A-5CFD-9656-BD15-63460B1E6C9E}"/>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5" name="円弧 174">
                    <a:extLst>
                      <a:ext uri="{FF2B5EF4-FFF2-40B4-BE49-F238E27FC236}">
                        <a16:creationId xmlns:a16="http://schemas.microsoft.com/office/drawing/2014/main" id="{9D1951D2-546B-CFCD-1206-EA15B81ECF1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D6586192-6D1B-FC1A-0A6B-BEB73CAFC556}"/>
                    </a:ext>
                  </a:extLst>
                </p:cNvPr>
                <p:cNvGrpSpPr/>
                <p:nvPr/>
              </p:nvGrpSpPr>
              <p:grpSpPr>
                <a:xfrm>
                  <a:off x="8287513" y="3428998"/>
                  <a:ext cx="336945" cy="1325565"/>
                  <a:chOff x="7950566" y="4142507"/>
                  <a:chExt cx="673889" cy="1325565"/>
                </a:xfrm>
              </p:grpSpPr>
              <p:sp>
                <p:nvSpPr>
                  <p:cNvPr id="172" name="円弧 171">
                    <a:extLst>
                      <a:ext uri="{FF2B5EF4-FFF2-40B4-BE49-F238E27FC236}">
                        <a16:creationId xmlns:a16="http://schemas.microsoft.com/office/drawing/2014/main" id="{3236F26D-C4FB-18A4-6EA4-2A61DF094B44}"/>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円弧 172">
                    <a:extLst>
                      <a:ext uri="{FF2B5EF4-FFF2-40B4-BE49-F238E27FC236}">
                        <a16:creationId xmlns:a16="http://schemas.microsoft.com/office/drawing/2014/main" id="{9171BDA6-6412-C76A-CD31-517800EA8C9C}"/>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06" name="グループ化 105">
                <a:extLst>
                  <a:ext uri="{FF2B5EF4-FFF2-40B4-BE49-F238E27FC236}">
                    <a16:creationId xmlns:a16="http://schemas.microsoft.com/office/drawing/2014/main" id="{27CEB938-E5D8-9BD0-9793-B51BC74BCA69}"/>
                  </a:ext>
                </a:extLst>
              </p:cNvPr>
              <p:cNvGrpSpPr/>
              <p:nvPr/>
            </p:nvGrpSpPr>
            <p:grpSpPr>
              <a:xfrm>
                <a:off x="8132614" y="3428998"/>
                <a:ext cx="1385460" cy="1325566"/>
                <a:chOff x="7737764" y="3428998"/>
                <a:chExt cx="886694" cy="1325566"/>
              </a:xfrm>
            </p:grpSpPr>
            <p:grpSp>
              <p:nvGrpSpPr>
                <p:cNvPr id="149" name="グループ化 148">
                  <a:extLst>
                    <a:ext uri="{FF2B5EF4-FFF2-40B4-BE49-F238E27FC236}">
                      <a16:creationId xmlns:a16="http://schemas.microsoft.com/office/drawing/2014/main" id="{7ABDA492-AD38-27AA-9756-49C0D43F8170}"/>
                    </a:ext>
                  </a:extLst>
                </p:cNvPr>
                <p:cNvGrpSpPr/>
                <p:nvPr/>
              </p:nvGrpSpPr>
              <p:grpSpPr>
                <a:xfrm>
                  <a:off x="7737764" y="3428999"/>
                  <a:ext cx="886691" cy="1325565"/>
                  <a:chOff x="7737764" y="3428999"/>
                  <a:chExt cx="886691" cy="1325565"/>
                </a:xfrm>
              </p:grpSpPr>
              <p:sp>
                <p:nvSpPr>
                  <p:cNvPr id="159" name="円弧 158">
                    <a:extLst>
                      <a:ext uri="{FF2B5EF4-FFF2-40B4-BE49-F238E27FC236}">
                        <a16:creationId xmlns:a16="http://schemas.microsoft.com/office/drawing/2014/main" id="{1BB05CD7-6AA9-19A2-3DF3-5403C96255F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円弧 168">
                    <a:extLst>
                      <a:ext uri="{FF2B5EF4-FFF2-40B4-BE49-F238E27FC236}">
                        <a16:creationId xmlns:a16="http://schemas.microsoft.com/office/drawing/2014/main" id="{F26927D4-D80C-A996-DD06-FEC1E60DDE04}"/>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8C0ADBD1-9A69-162C-32B7-A1155FC04D95}"/>
                    </a:ext>
                  </a:extLst>
                </p:cNvPr>
                <p:cNvGrpSpPr/>
                <p:nvPr/>
              </p:nvGrpSpPr>
              <p:grpSpPr>
                <a:xfrm>
                  <a:off x="8287513" y="3428998"/>
                  <a:ext cx="336945" cy="1325565"/>
                  <a:chOff x="7950566" y="4142507"/>
                  <a:chExt cx="673889" cy="1325565"/>
                </a:xfrm>
              </p:grpSpPr>
              <p:sp>
                <p:nvSpPr>
                  <p:cNvPr id="157" name="円弧 156">
                    <a:extLst>
                      <a:ext uri="{FF2B5EF4-FFF2-40B4-BE49-F238E27FC236}">
                        <a16:creationId xmlns:a16="http://schemas.microsoft.com/office/drawing/2014/main" id="{C5686B5C-E1AE-FB0F-C10A-E0F2535BFEDE}"/>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8" name="円弧 157">
                    <a:extLst>
                      <a:ext uri="{FF2B5EF4-FFF2-40B4-BE49-F238E27FC236}">
                        <a16:creationId xmlns:a16="http://schemas.microsoft.com/office/drawing/2014/main" id="{AFE2E2A2-EF69-C12D-D6BB-4E5A92E7E65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1" name="グループ化 110">
                <a:extLst>
                  <a:ext uri="{FF2B5EF4-FFF2-40B4-BE49-F238E27FC236}">
                    <a16:creationId xmlns:a16="http://schemas.microsoft.com/office/drawing/2014/main" id="{3948D551-1015-EE87-CBA4-223BE363C852}"/>
                  </a:ext>
                </a:extLst>
              </p:cNvPr>
              <p:cNvGrpSpPr/>
              <p:nvPr/>
            </p:nvGrpSpPr>
            <p:grpSpPr>
              <a:xfrm>
                <a:off x="8991593" y="3428998"/>
                <a:ext cx="1385460" cy="1325566"/>
                <a:chOff x="7737764" y="3428998"/>
                <a:chExt cx="886694" cy="1325566"/>
              </a:xfrm>
            </p:grpSpPr>
            <p:grpSp>
              <p:nvGrpSpPr>
                <p:cNvPr id="123" name="グループ化 122">
                  <a:extLst>
                    <a:ext uri="{FF2B5EF4-FFF2-40B4-BE49-F238E27FC236}">
                      <a16:creationId xmlns:a16="http://schemas.microsoft.com/office/drawing/2014/main" id="{A17F808B-0E42-465E-49AB-D49E6CFD00E5}"/>
                    </a:ext>
                  </a:extLst>
                </p:cNvPr>
                <p:cNvGrpSpPr/>
                <p:nvPr/>
              </p:nvGrpSpPr>
              <p:grpSpPr>
                <a:xfrm>
                  <a:off x="7737764" y="3428999"/>
                  <a:ext cx="886691" cy="1325565"/>
                  <a:chOff x="7737764" y="3428999"/>
                  <a:chExt cx="886691" cy="1325565"/>
                </a:xfrm>
              </p:grpSpPr>
              <p:sp>
                <p:nvSpPr>
                  <p:cNvPr id="147" name="円弧 146">
                    <a:extLst>
                      <a:ext uri="{FF2B5EF4-FFF2-40B4-BE49-F238E27FC236}">
                        <a16:creationId xmlns:a16="http://schemas.microsoft.com/office/drawing/2014/main" id="{C4C68FFB-5303-0768-6566-F63F42E8C54C}"/>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8" name="円弧 147">
                    <a:extLst>
                      <a:ext uri="{FF2B5EF4-FFF2-40B4-BE49-F238E27FC236}">
                        <a16:creationId xmlns:a16="http://schemas.microsoft.com/office/drawing/2014/main" id="{DA75B3F9-4AD8-63D8-111B-7F995488347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731D7EE-DD2E-75CB-A2AB-3D862F2C3CD5}"/>
                    </a:ext>
                  </a:extLst>
                </p:cNvPr>
                <p:cNvGrpSpPr/>
                <p:nvPr/>
              </p:nvGrpSpPr>
              <p:grpSpPr>
                <a:xfrm>
                  <a:off x="8287513" y="3428998"/>
                  <a:ext cx="336945" cy="1325565"/>
                  <a:chOff x="7950566" y="4142507"/>
                  <a:chExt cx="673889" cy="1325565"/>
                </a:xfrm>
              </p:grpSpPr>
              <p:sp>
                <p:nvSpPr>
                  <p:cNvPr id="126" name="円弧 125">
                    <a:extLst>
                      <a:ext uri="{FF2B5EF4-FFF2-40B4-BE49-F238E27FC236}">
                        <a16:creationId xmlns:a16="http://schemas.microsoft.com/office/drawing/2014/main" id="{26217417-5E34-B14C-3D2F-CE11FFDDFAF0}"/>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円弧 133">
                    <a:extLst>
                      <a:ext uri="{FF2B5EF4-FFF2-40B4-BE49-F238E27FC236}">
                        <a16:creationId xmlns:a16="http://schemas.microsoft.com/office/drawing/2014/main" id="{DA066F1C-D4EA-3EE8-4998-00AF7CA3DF4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6" name="グループ化 115">
                <a:extLst>
                  <a:ext uri="{FF2B5EF4-FFF2-40B4-BE49-F238E27FC236}">
                    <a16:creationId xmlns:a16="http://schemas.microsoft.com/office/drawing/2014/main" id="{FF960D48-75C6-FCC1-4549-974BCCB0D698}"/>
                  </a:ext>
                </a:extLst>
              </p:cNvPr>
              <p:cNvGrpSpPr/>
              <p:nvPr/>
            </p:nvGrpSpPr>
            <p:grpSpPr>
              <a:xfrm>
                <a:off x="9850572" y="3428999"/>
                <a:ext cx="1385455" cy="1325565"/>
                <a:chOff x="7737764" y="3428999"/>
                <a:chExt cx="886691" cy="1325565"/>
              </a:xfrm>
            </p:grpSpPr>
            <p:sp>
              <p:nvSpPr>
                <p:cNvPr id="121" name="円弧 120">
                  <a:extLst>
                    <a:ext uri="{FF2B5EF4-FFF2-40B4-BE49-F238E27FC236}">
                      <a16:creationId xmlns:a16="http://schemas.microsoft.com/office/drawing/2014/main" id="{F25D5CB6-D435-9288-CA87-3EB3181AB81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2" name="円弧 121">
                  <a:extLst>
                    <a:ext uri="{FF2B5EF4-FFF2-40B4-BE49-F238E27FC236}">
                      <a16:creationId xmlns:a16="http://schemas.microsoft.com/office/drawing/2014/main" id="{E8472D08-0496-6BD6-AC96-7C5B65090C69}"/>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177" name="直線コネクタ 176">
            <a:extLst>
              <a:ext uri="{FF2B5EF4-FFF2-40B4-BE49-F238E27FC236}">
                <a16:creationId xmlns:a16="http://schemas.microsoft.com/office/drawing/2014/main" id="{70B798B1-DFCB-A2D5-19A9-09B828F26BD8}"/>
              </a:ext>
            </a:extLst>
          </p:cNvPr>
          <p:cNvCxnSpPr>
            <a:cxnSpLocks/>
          </p:cNvCxnSpPr>
          <p:nvPr/>
        </p:nvCxnSpPr>
        <p:spPr>
          <a:xfrm>
            <a:off x="1840460" y="1142131"/>
            <a:ext cx="0" cy="158704"/>
          </a:xfrm>
          <a:prstGeom prst="line">
            <a:avLst/>
          </a:prstGeom>
          <a:ln w="19050"/>
        </p:spPr>
        <p:style>
          <a:lnRef idx="1">
            <a:schemeClr val="dk1"/>
          </a:lnRef>
          <a:fillRef idx="0">
            <a:schemeClr val="dk1"/>
          </a:fillRef>
          <a:effectRef idx="0">
            <a:schemeClr val="dk1"/>
          </a:effectRef>
          <a:fontRef idx="minor">
            <a:schemeClr val="tx1"/>
          </a:fontRef>
        </p:style>
      </p:cxnSp>
      <p:sp>
        <p:nvSpPr>
          <p:cNvPr id="181" name="正方形/長方形 180">
            <a:extLst>
              <a:ext uri="{FF2B5EF4-FFF2-40B4-BE49-F238E27FC236}">
                <a16:creationId xmlns:a16="http://schemas.microsoft.com/office/drawing/2014/main" id="{2F7B1443-84DD-29CF-B4D1-3054666ACA4D}"/>
              </a:ext>
            </a:extLst>
          </p:cNvPr>
          <p:cNvSpPr/>
          <p:nvPr/>
        </p:nvSpPr>
        <p:spPr>
          <a:xfrm>
            <a:off x="4507571" y="1899323"/>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5" name="Text Box 25">
                <a:extLst>
                  <a:ext uri="{FF2B5EF4-FFF2-40B4-BE49-F238E27FC236}">
                    <a16:creationId xmlns:a16="http://schemas.microsoft.com/office/drawing/2014/main" id="{C10852F6-6B46-CDA1-FF17-A5F85D5C8F0C}"/>
                  </a:ext>
                </a:extLst>
              </p:cNvPr>
              <p:cNvSpPr txBox="1">
                <a:spLocks noChangeArrowheads="1"/>
              </p:cNvSpPr>
              <p:nvPr/>
            </p:nvSpPr>
            <p:spPr bwMode="auto">
              <a:xfrm>
                <a:off x="4069310" y="2012284"/>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5" name="Text Box 25">
                <a:extLst>
                  <a:ext uri="{FF2B5EF4-FFF2-40B4-BE49-F238E27FC236}">
                    <a16:creationId xmlns:a16="http://schemas.microsoft.com/office/drawing/2014/main" id="{C10852F6-6B46-CDA1-FF17-A5F85D5C8F0C}"/>
                  </a:ext>
                </a:extLst>
              </p:cNvPr>
              <p:cNvSpPr txBox="1">
                <a:spLocks noRot="1" noChangeAspect="1" noMove="1" noResize="1" noEditPoints="1" noAdjustHandles="1" noChangeArrowheads="1" noChangeShapeType="1" noTextEdit="1"/>
              </p:cNvSpPr>
              <p:nvPr/>
            </p:nvSpPr>
            <p:spPr bwMode="auto">
              <a:xfrm>
                <a:off x="4069310" y="2012284"/>
                <a:ext cx="430854" cy="362984"/>
              </a:xfrm>
              <a:prstGeom prst="rect">
                <a:avLst/>
              </a:prstGeom>
              <a:blipFill>
                <a:blip r:embed="rId24"/>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87" name="グループ化 186">
            <a:extLst>
              <a:ext uri="{FF2B5EF4-FFF2-40B4-BE49-F238E27FC236}">
                <a16:creationId xmlns:a16="http://schemas.microsoft.com/office/drawing/2014/main" id="{DE2D569E-D686-9400-B69E-AC9DE8ADE90B}"/>
              </a:ext>
            </a:extLst>
          </p:cNvPr>
          <p:cNvGrpSpPr/>
          <p:nvPr/>
        </p:nvGrpSpPr>
        <p:grpSpPr>
          <a:xfrm rot="5400000">
            <a:off x="4341005" y="1445945"/>
            <a:ext cx="487646" cy="201603"/>
            <a:chOff x="7240207" y="3252877"/>
            <a:chExt cx="737794" cy="367571"/>
          </a:xfrm>
        </p:grpSpPr>
        <p:sp>
          <p:nvSpPr>
            <p:cNvPr id="188" name="正方形/長方形 187">
              <a:extLst>
                <a:ext uri="{FF2B5EF4-FFF2-40B4-BE49-F238E27FC236}">
                  <a16:creationId xmlns:a16="http://schemas.microsoft.com/office/drawing/2014/main" id="{0E7B04D0-401F-F483-428D-25069315454B}"/>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9" name="グループ化 188">
              <a:extLst>
                <a:ext uri="{FF2B5EF4-FFF2-40B4-BE49-F238E27FC236}">
                  <a16:creationId xmlns:a16="http://schemas.microsoft.com/office/drawing/2014/main" id="{8685AF89-C27A-EA1D-B73D-418E17592777}"/>
                </a:ext>
              </a:extLst>
            </p:cNvPr>
            <p:cNvGrpSpPr/>
            <p:nvPr/>
          </p:nvGrpSpPr>
          <p:grpSpPr>
            <a:xfrm>
              <a:off x="7247184" y="3252877"/>
              <a:ext cx="730816" cy="367571"/>
              <a:chOff x="7273635" y="3428998"/>
              <a:chExt cx="3962392" cy="1325566"/>
            </a:xfrm>
          </p:grpSpPr>
          <p:grpSp>
            <p:nvGrpSpPr>
              <p:cNvPr id="190" name="グループ化 189">
                <a:extLst>
                  <a:ext uri="{FF2B5EF4-FFF2-40B4-BE49-F238E27FC236}">
                    <a16:creationId xmlns:a16="http://schemas.microsoft.com/office/drawing/2014/main" id="{CEE102C4-09A1-8B5A-5E6B-E7972E753B0D}"/>
                  </a:ext>
                </a:extLst>
              </p:cNvPr>
              <p:cNvGrpSpPr/>
              <p:nvPr/>
            </p:nvGrpSpPr>
            <p:grpSpPr>
              <a:xfrm>
                <a:off x="7273635" y="3428998"/>
                <a:ext cx="1385460" cy="1325566"/>
                <a:chOff x="7737764" y="3428998"/>
                <a:chExt cx="886694" cy="1325566"/>
              </a:xfrm>
            </p:grpSpPr>
            <p:grpSp>
              <p:nvGrpSpPr>
                <p:cNvPr id="208" name="グループ化 207">
                  <a:extLst>
                    <a:ext uri="{FF2B5EF4-FFF2-40B4-BE49-F238E27FC236}">
                      <a16:creationId xmlns:a16="http://schemas.microsoft.com/office/drawing/2014/main" id="{42B68784-9307-E0A9-570D-EE0EEDCFCBA2}"/>
                    </a:ext>
                  </a:extLst>
                </p:cNvPr>
                <p:cNvGrpSpPr/>
                <p:nvPr/>
              </p:nvGrpSpPr>
              <p:grpSpPr>
                <a:xfrm>
                  <a:off x="7737764" y="3428999"/>
                  <a:ext cx="886691" cy="1325565"/>
                  <a:chOff x="7737764" y="3428999"/>
                  <a:chExt cx="886691" cy="1325565"/>
                </a:xfrm>
              </p:grpSpPr>
              <p:sp>
                <p:nvSpPr>
                  <p:cNvPr id="212" name="円弧 211">
                    <a:extLst>
                      <a:ext uri="{FF2B5EF4-FFF2-40B4-BE49-F238E27FC236}">
                        <a16:creationId xmlns:a16="http://schemas.microsoft.com/office/drawing/2014/main" id="{B7F84A9B-3EF8-4D4B-6B75-306F14CA54D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3" name="円弧 212">
                    <a:extLst>
                      <a:ext uri="{FF2B5EF4-FFF2-40B4-BE49-F238E27FC236}">
                        <a16:creationId xmlns:a16="http://schemas.microsoft.com/office/drawing/2014/main" id="{3DA9B591-E694-AAFC-5466-D3C10D70B56F}"/>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EB328C4D-459D-DB63-57A1-2929CFA144A3}"/>
                    </a:ext>
                  </a:extLst>
                </p:cNvPr>
                <p:cNvGrpSpPr/>
                <p:nvPr/>
              </p:nvGrpSpPr>
              <p:grpSpPr>
                <a:xfrm>
                  <a:off x="8287513" y="3428998"/>
                  <a:ext cx="336945" cy="1325565"/>
                  <a:chOff x="7950566" y="4142507"/>
                  <a:chExt cx="673889" cy="1325565"/>
                </a:xfrm>
              </p:grpSpPr>
              <p:sp>
                <p:nvSpPr>
                  <p:cNvPr id="210" name="円弧 209">
                    <a:extLst>
                      <a:ext uri="{FF2B5EF4-FFF2-40B4-BE49-F238E27FC236}">
                        <a16:creationId xmlns:a16="http://schemas.microsoft.com/office/drawing/2014/main" id="{9915AAB7-5CEC-BF0D-4326-8ABADCFB1059}"/>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1" name="円弧 210">
                    <a:extLst>
                      <a:ext uri="{FF2B5EF4-FFF2-40B4-BE49-F238E27FC236}">
                        <a16:creationId xmlns:a16="http://schemas.microsoft.com/office/drawing/2014/main" id="{56B991BC-1B56-ADEE-23AD-C68BD7540683}"/>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1" name="グループ化 190">
                <a:extLst>
                  <a:ext uri="{FF2B5EF4-FFF2-40B4-BE49-F238E27FC236}">
                    <a16:creationId xmlns:a16="http://schemas.microsoft.com/office/drawing/2014/main" id="{C775E8B1-1135-9E4C-E518-271FB55F3BFE}"/>
                  </a:ext>
                </a:extLst>
              </p:cNvPr>
              <p:cNvGrpSpPr/>
              <p:nvPr/>
            </p:nvGrpSpPr>
            <p:grpSpPr>
              <a:xfrm>
                <a:off x="8132614" y="3428998"/>
                <a:ext cx="1385460" cy="1325566"/>
                <a:chOff x="7737764" y="3428998"/>
                <a:chExt cx="886694" cy="1325566"/>
              </a:xfrm>
            </p:grpSpPr>
            <p:grpSp>
              <p:nvGrpSpPr>
                <p:cNvPr id="202" name="グループ化 201">
                  <a:extLst>
                    <a:ext uri="{FF2B5EF4-FFF2-40B4-BE49-F238E27FC236}">
                      <a16:creationId xmlns:a16="http://schemas.microsoft.com/office/drawing/2014/main" id="{0262FA1B-CB9C-6E1C-2D2F-05A116A1DDD6}"/>
                    </a:ext>
                  </a:extLst>
                </p:cNvPr>
                <p:cNvGrpSpPr/>
                <p:nvPr/>
              </p:nvGrpSpPr>
              <p:grpSpPr>
                <a:xfrm>
                  <a:off x="7737764" y="3428999"/>
                  <a:ext cx="886691" cy="1325565"/>
                  <a:chOff x="7737764" y="3428999"/>
                  <a:chExt cx="886691" cy="1325565"/>
                </a:xfrm>
              </p:grpSpPr>
              <p:sp>
                <p:nvSpPr>
                  <p:cNvPr id="206" name="円弧 205">
                    <a:extLst>
                      <a:ext uri="{FF2B5EF4-FFF2-40B4-BE49-F238E27FC236}">
                        <a16:creationId xmlns:a16="http://schemas.microsoft.com/office/drawing/2014/main" id="{83264903-B0A2-AE41-347E-603FE5667D22}"/>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7" name="円弧 206">
                    <a:extLst>
                      <a:ext uri="{FF2B5EF4-FFF2-40B4-BE49-F238E27FC236}">
                        <a16:creationId xmlns:a16="http://schemas.microsoft.com/office/drawing/2014/main" id="{A6B4660B-2337-5FC2-75D0-B1BA2AC0749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C2EBBF0B-DC1D-76C8-775F-2DEB3F47F184}"/>
                    </a:ext>
                  </a:extLst>
                </p:cNvPr>
                <p:cNvGrpSpPr/>
                <p:nvPr/>
              </p:nvGrpSpPr>
              <p:grpSpPr>
                <a:xfrm>
                  <a:off x="8287513" y="3428998"/>
                  <a:ext cx="336945" cy="1325565"/>
                  <a:chOff x="7950566" y="4142507"/>
                  <a:chExt cx="673889" cy="1325565"/>
                </a:xfrm>
              </p:grpSpPr>
              <p:sp>
                <p:nvSpPr>
                  <p:cNvPr id="204" name="円弧 203">
                    <a:extLst>
                      <a:ext uri="{FF2B5EF4-FFF2-40B4-BE49-F238E27FC236}">
                        <a16:creationId xmlns:a16="http://schemas.microsoft.com/office/drawing/2014/main" id="{BB05BAC9-C4A7-BE44-2ABA-3ACBEB911C2C}"/>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5" name="円弧 204">
                    <a:extLst>
                      <a:ext uri="{FF2B5EF4-FFF2-40B4-BE49-F238E27FC236}">
                        <a16:creationId xmlns:a16="http://schemas.microsoft.com/office/drawing/2014/main" id="{79B9B63C-4B07-D233-1459-D6CACD4AF6A5}"/>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2" name="グループ化 191">
                <a:extLst>
                  <a:ext uri="{FF2B5EF4-FFF2-40B4-BE49-F238E27FC236}">
                    <a16:creationId xmlns:a16="http://schemas.microsoft.com/office/drawing/2014/main" id="{2B153BEA-D930-A39E-67A8-07A212F345F6}"/>
                  </a:ext>
                </a:extLst>
              </p:cNvPr>
              <p:cNvGrpSpPr/>
              <p:nvPr/>
            </p:nvGrpSpPr>
            <p:grpSpPr>
              <a:xfrm>
                <a:off x="8991593" y="3428998"/>
                <a:ext cx="1385460" cy="1325566"/>
                <a:chOff x="7737764" y="3428998"/>
                <a:chExt cx="886694" cy="1325566"/>
              </a:xfrm>
            </p:grpSpPr>
            <p:grpSp>
              <p:nvGrpSpPr>
                <p:cNvPr id="196" name="グループ化 195">
                  <a:extLst>
                    <a:ext uri="{FF2B5EF4-FFF2-40B4-BE49-F238E27FC236}">
                      <a16:creationId xmlns:a16="http://schemas.microsoft.com/office/drawing/2014/main" id="{519C1DA2-DB0E-F5E8-E288-6639FCD1C289}"/>
                    </a:ext>
                  </a:extLst>
                </p:cNvPr>
                <p:cNvGrpSpPr/>
                <p:nvPr/>
              </p:nvGrpSpPr>
              <p:grpSpPr>
                <a:xfrm>
                  <a:off x="7737764" y="3428999"/>
                  <a:ext cx="886691" cy="1325565"/>
                  <a:chOff x="7737764" y="3428999"/>
                  <a:chExt cx="886691" cy="1325565"/>
                </a:xfrm>
              </p:grpSpPr>
              <p:sp>
                <p:nvSpPr>
                  <p:cNvPr id="200" name="円弧 199">
                    <a:extLst>
                      <a:ext uri="{FF2B5EF4-FFF2-40B4-BE49-F238E27FC236}">
                        <a16:creationId xmlns:a16="http://schemas.microsoft.com/office/drawing/2014/main" id="{6DFFC594-D1CE-DA9B-8F48-5DF78BB116D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EEC009B0-2E41-F28C-8982-57E2674E458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97" name="グループ化 196">
                  <a:extLst>
                    <a:ext uri="{FF2B5EF4-FFF2-40B4-BE49-F238E27FC236}">
                      <a16:creationId xmlns:a16="http://schemas.microsoft.com/office/drawing/2014/main" id="{469C7359-9B71-4FE1-B2F6-725435E4ECD8}"/>
                    </a:ext>
                  </a:extLst>
                </p:cNvPr>
                <p:cNvGrpSpPr/>
                <p:nvPr/>
              </p:nvGrpSpPr>
              <p:grpSpPr>
                <a:xfrm>
                  <a:off x="8287513" y="3428998"/>
                  <a:ext cx="336945" cy="1325565"/>
                  <a:chOff x="7950566" y="4142507"/>
                  <a:chExt cx="673889" cy="1325565"/>
                </a:xfrm>
              </p:grpSpPr>
              <p:sp>
                <p:nvSpPr>
                  <p:cNvPr id="198" name="円弧 197">
                    <a:extLst>
                      <a:ext uri="{FF2B5EF4-FFF2-40B4-BE49-F238E27FC236}">
                        <a16:creationId xmlns:a16="http://schemas.microsoft.com/office/drawing/2014/main" id="{0B6FBC52-3CBD-AE2E-62F8-8AFFCDB8468F}"/>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9" name="円弧 198">
                    <a:extLst>
                      <a:ext uri="{FF2B5EF4-FFF2-40B4-BE49-F238E27FC236}">
                        <a16:creationId xmlns:a16="http://schemas.microsoft.com/office/drawing/2014/main" id="{FCF1FD7F-E74F-2125-515D-A38AF12E9EA6}"/>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3" name="グループ化 192">
                <a:extLst>
                  <a:ext uri="{FF2B5EF4-FFF2-40B4-BE49-F238E27FC236}">
                    <a16:creationId xmlns:a16="http://schemas.microsoft.com/office/drawing/2014/main" id="{83ED7E47-227E-ABAD-DF28-0AA9577C564E}"/>
                  </a:ext>
                </a:extLst>
              </p:cNvPr>
              <p:cNvGrpSpPr/>
              <p:nvPr/>
            </p:nvGrpSpPr>
            <p:grpSpPr>
              <a:xfrm>
                <a:off x="9850572" y="3428999"/>
                <a:ext cx="1385455" cy="1325565"/>
                <a:chOff x="7737764" y="3428999"/>
                <a:chExt cx="886691" cy="1325565"/>
              </a:xfrm>
            </p:grpSpPr>
            <p:sp>
              <p:nvSpPr>
                <p:cNvPr id="194" name="円弧 193">
                  <a:extLst>
                    <a:ext uri="{FF2B5EF4-FFF2-40B4-BE49-F238E27FC236}">
                      <a16:creationId xmlns:a16="http://schemas.microsoft.com/office/drawing/2014/main" id="{759E6029-0E36-8025-7616-A0F74C890864}"/>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5" name="円弧 194">
                  <a:extLst>
                    <a:ext uri="{FF2B5EF4-FFF2-40B4-BE49-F238E27FC236}">
                      <a16:creationId xmlns:a16="http://schemas.microsoft.com/office/drawing/2014/main" id="{7960268B-31BE-67DB-AA9C-8CAF78FDA32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214" name="直線コネクタ 213">
            <a:extLst>
              <a:ext uri="{FF2B5EF4-FFF2-40B4-BE49-F238E27FC236}">
                <a16:creationId xmlns:a16="http://schemas.microsoft.com/office/drawing/2014/main" id="{6492E3F2-D1F8-A211-32C0-C0BDB426125E}"/>
              </a:ext>
            </a:extLst>
          </p:cNvPr>
          <p:cNvCxnSpPr>
            <a:cxnSpLocks/>
          </p:cNvCxnSpPr>
          <p:nvPr/>
        </p:nvCxnSpPr>
        <p:spPr>
          <a:xfrm>
            <a:off x="4592451" y="1144220"/>
            <a:ext cx="0" cy="15870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5" name="Text Box 25">
                <a:extLst>
                  <a:ext uri="{FF2B5EF4-FFF2-40B4-BE49-F238E27FC236}">
                    <a16:creationId xmlns:a16="http://schemas.microsoft.com/office/drawing/2014/main" id="{B5F8EA93-3E4D-8F1A-55DC-473FF6801977}"/>
                  </a:ext>
                </a:extLst>
              </p:cNvPr>
              <p:cNvSpPr txBox="1">
                <a:spLocks noChangeArrowheads="1"/>
              </p:cNvSpPr>
              <p:nvPr/>
            </p:nvSpPr>
            <p:spPr bwMode="auto">
              <a:xfrm>
                <a:off x="1307700" y="1347141"/>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5" name="Text Box 25">
                <a:extLst>
                  <a:ext uri="{FF2B5EF4-FFF2-40B4-BE49-F238E27FC236}">
                    <a16:creationId xmlns:a16="http://schemas.microsoft.com/office/drawing/2014/main" id="{B5F8EA93-3E4D-8F1A-55DC-473FF6801977}"/>
                  </a:ext>
                </a:extLst>
              </p:cNvPr>
              <p:cNvSpPr txBox="1">
                <a:spLocks noRot="1" noChangeAspect="1" noMove="1" noResize="1" noEditPoints="1" noAdjustHandles="1" noChangeArrowheads="1" noChangeShapeType="1" noTextEdit="1"/>
              </p:cNvSpPr>
              <p:nvPr/>
            </p:nvSpPr>
            <p:spPr bwMode="auto">
              <a:xfrm>
                <a:off x="1307700" y="1347141"/>
                <a:ext cx="430854" cy="362984"/>
              </a:xfrm>
              <a:prstGeom prst="rect">
                <a:avLst/>
              </a:prstGeom>
              <a:blipFill>
                <a:blip r:embed="rId2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6" name="Text Box 25">
                <a:extLst>
                  <a:ext uri="{FF2B5EF4-FFF2-40B4-BE49-F238E27FC236}">
                    <a16:creationId xmlns:a16="http://schemas.microsoft.com/office/drawing/2014/main" id="{36FDE051-28D6-0B84-E611-9DC70F171C52}"/>
                  </a:ext>
                </a:extLst>
              </p:cNvPr>
              <p:cNvSpPr txBox="1">
                <a:spLocks noChangeArrowheads="1"/>
              </p:cNvSpPr>
              <p:nvPr/>
            </p:nvSpPr>
            <p:spPr bwMode="auto">
              <a:xfrm>
                <a:off x="4059691" y="1349230"/>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6" name="Text Box 25">
                <a:extLst>
                  <a:ext uri="{FF2B5EF4-FFF2-40B4-BE49-F238E27FC236}">
                    <a16:creationId xmlns:a16="http://schemas.microsoft.com/office/drawing/2014/main" id="{36FDE051-28D6-0B84-E611-9DC70F171C52}"/>
                  </a:ext>
                </a:extLst>
              </p:cNvPr>
              <p:cNvSpPr txBox="1">
                <a:spLocks noRot="1" noChangeAspect="1" noMove="1" noResize="1" noEditPoints="1" noAdjustHandles="1" noChangeArrowheads="1" noChangeShapeType="1" noTextEdit="1"/>
              </p:cNvSpPr>
              <p:nvPr/>
            </p:nvSpPr>
            <p:spPr bwMode="auto">
              <a:xfrm>
                <a:off x="4059691" y="1349230"/>
                <a:ext cx="430854" cy="362984"/>
              </a:xfrm>
              <a:prstGeom prst="rect">
                <a:avLst/>
              </a:prstGeom>
              <a:blipFill>
                <a:blip r:embed="rId2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Text Box 25">
                <a:extLst>
                  <a:ext uri="{FF2B5EF4-FFF2-40B4-BE49-F238E27FC236}">
                    <a16:creationId xmlns:a16="http://schemas.microsoft.com/office/drawing/2014/main" id="{03999271-E602-B96A-3D7F-F0A94FB770CD}"/>
                  </a:ext>
                </a:extLst>
              </p:cNvPr>
              <p:cNvSpPr txBox="1">
                <a:spLocks noChangeArrowheads="1"/>
              </p:cNvSpPr>
              <p:nvPr/>
            </p:nvSpPr>
            <p:spPr bwMode="auto">
              <a:xfrm>
                <a:off x="6711476" y="1672886"/>
                <a:ext cx="4958782" cy="44368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lnSpc>
                    <a:spcPct val="120000"/>
                  </a:lnSpc>
                  <a:spcBef>
                    <a:spcPts val="600"/>
                  </a:spcBef>
                  <a:buClrTx/>
                  <a:buSzTx/>
                  <a:buFontTx/>
                  <a:buNone/>
                </a:pPr>
                <a14:m>
                  <m:oMathPara xmlns:m="http://schemas.openxmlformats.org/officeDocument/2006/math">
                    <m:oMathParaPr>
                      <m:jc m:val="left"/>
                    </m:oMathParaPr>
                    <m:oMath xmlns:m="http://schemas.openxmlformats.org/officeDocument/2006/math">
                      <m:f>
                        <m:fPr>
                          <m:ctrlPr>
                            <a:rPr kumimoji="1" lang="en-US" altLang="ja-JP" sz="1800" b="0" i="1" smtClean="0">
                              <a:latin typeface="Cambria Math" panose="02040503050406030204" pitchFamily="18" charset="0"/>
                            </a:rPr>
                          </m:ctrlPr>
                        </m:fPr>
                        <m:num>
                          <m:sSub>
                            <m:sSubPr>
                              <m:ctrlPr>
                                <a:rPr kumimoji="1" lang="en-US" altLang="ja-JP" sz="1800" b="0" i="1" smtClean="0">
                                  <a:latin typeface="Cambria Math" panose="02040503050406030204" pitchFamily="18" charset="0"/>
                                </a:rPr>
                              </m:ctrlPr>
                            </m:sSubPr>
                            <m:e>
                              <m:acc>
                                <m:accPr>
                                  <m:chr m:val="̇"/>
                                  <m:ctrlPr>
                                    <a:rPr kumimoji="1" lang="en-US" altLang="ja-JP" sz="1800" b="0" i="1" smtClean="0">
                                      <a:latin typeface="Cambria Math" panose="02040503050406030204" pitchFamily="18" charset="0"/>
                                    </a:rPr>
                                  </m:ctrlPr>
                                </m:accPr>
                                <m:e>
                                  <m:r>
                                    <a:rPr kumimoji="1" lang="en-US" altLang="ja-JP" sz="1800" b="0" i="1" smtClean="0">
                                      <a:latin typeface="Cambria Math" panose="02040503050406030204" pitchFamily="18" charset="0"/>
                                    </a:rPr>
                                    <m:t>𝑣</m:t>
                                  </m:r>
                                </m:e>
                              </m:acc>
                            </m:e>
                            <m:sub>
                              <m:r>
                                <m:rPr>
                                  <m:sty m:val="p"/>
                                </m:rPr>
                                <a:rPr kumimoji="1" lang="en-US" altLang="ja-JP" sz="1800" b="0" i="0" smtClean="0">
                                  <a:latin typeface="Cambria Math" panose="02040503050406030204" pitchFamily="18" charset="0"/>
                                </a:rPr>
                                <m:t>out</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𝑣</m:t>
                                  </m:r>
                                </m:e>
                              </m:acc>
                            </m:e>
                            <m:sub>
                              <m:r>
                                <m:rPr>
                                  <m:sty m:val="p"/>
                                </m:rPr>
                                <a:rPr lang="en-US" altLang="ja-JP" sz="1800">
                                  <a:latin typeface="Cambria Math" panose="02040503050406030204" pitchFamily="18" charset="0"/>
                                </a:rPr>
                                <m:t>in</m:t>
                              </m:r>
                            </m:sub>
                          </m:sSub>
                        </m:den>
                      </m:f>
                      <m:r>
                        <a:rPr kumimoji="1"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𝐴</m:t>
                              </m:r>
                            </m:e>
                            <m:sub>
                              <m:r>
                                <a:rPr lang="en-US" altLang="ja-JP" sz="1800" i="1">
                                  <a:latin typeface="Cambria Math" panose="02040503050406030204" pitchFamily="18" charset="0"/>
                                </a:rPr>
                                <m:t>0</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m:rPr>
                                  <m:sty m:val="p"/>
                                </m:rPr>
                                <a:rPr lang="en-US" altLang="ja-JP" sz="1800">
                                  <a:latin typeface="Cambria Math" panose="02040503050406030204" pitchFamily="18" charset="0"/>
                                </a:rPr>
                                <m:t>j</m:t>
                              </m:r>
                              <m:r>
                                <a:rPr lang="en-US" altLang="ja-JP" sz="1800" i="1">
                                  <a:latin typeface="Cambria Math" panose="02040503050406030204" pitchFamily="18" charset="0"/>
                                </a:rPr>
                                <m:t>𝜔</m:t>
                              </m:r>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rPr>
                                    <m:t>𝐿</m:t>
                                  </m:r>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𝑅</m:t>
                                      </m:r>
                                    </m:e>
                                    <m:sub>
                                      <m:r>
                                        <m:rPr>
                                          <m:sty m:val="p"/>
                                        </m:rPr>
                                        <a:rPr lang="en-US" altLang="ja-JP" sz="1800" b="0" i="0" smtClean="0">
                                          <a:latin typeface="Cambria Math" panose="02040503050406030204" pitchFamily="18" charset="0"/>
                                        </a:rPr>
                                        <m:t>L</m:t>
                                      </m:r>
                                    </m:sub>
                                  </m:sSub>
                                </m:den>
                              </m:f>
                            </m:e>
                          </m:d>
                        </m:num>
                        <m:den>
                          <m:d>
                            <m:dPr>
                              <m:ctrlPr>
                                <a:rPr lang="en-US" altLang="ja-JP" sz="1800" b="0" i="1" smtClean="0">
                                  <a:latin typeface="Cambria Math" panose="02040503050406030204" pitchFamily="18" charset="0"/>
                                </a:rPr>
                              </m:ctrlPr>
                            </m:dPr>
                            <m:e>
                              <m:r>
                                <a:rPr lang="en-US" altLang="ja-JP" sz="1800" i="1">
                                  <a:latin typeface="Cambria Math" panose="02040503050406030204" pitchFamily="18" charset="0"/>
                                </a:rPr>
                                <m:t>1+</m:t>
                              </m:r>
                              <m:r>
                                <m:rPr>
                                  <m:sty m:val="p"/>
                                </m:rPr>
                                <a:rPr lang="en-US" altLang="ja-JP" sz="1800">
                                  <a:latin typeface="Cambria Math" panose="02040503050406030204" pitchFamily="18" charset="0"/>
                                </a:rPr>
                                <m:t>j</m:t>
                              </m:r>
                              <m:r>
                                <a:rPr lang="en-US" altLang="ja-JP" sz="1800" i="1">
                                  <a:latin typeface="Cambria Math" panose="02040503050406030204" pitchFamily="18" charset="0"/>
                                </a:rPr>
                                <m:t>𝜔</m:t>
                              </m:r>
                              <m:f>
                                <m:fPr>
                                  <m:ctrlPr>
                                    <a:rPr lang="en-US" altLang="ja-JP" sz="1800" b="0" i="1" smtClean="0">
                                      <a:latin typeface="Cambria Math" panose="02040503050406030204" pitchFamily="18" charset="0"/>
                                    </a:rPr>
                                  </m:ctrlPr>
                                </m:fPr>
                                <m:num>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𝐶</m:t>
                                      </m:r>
                                    </m:e>
                                    <m:sub>
                                      <m:r>
                                        <m:rPr>
                                          <m:sty m:val="p"/>
                                        </m:rPr>
                                        <a:rPr lang="en-US" altLang="ja-JP" sz="1800" b="0" i="0" smtClean="0">
                                          <a:latin typeface="Cambria Math" panose="02040503050406030204" pitchFamily="18" charset="0"/>
                                        </a:rPr>
                                        <m:t>gsA</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𝑔</m:t>
                                      </m:r>
                                    </m:e>
                                    <m:sub>
                                      <m:r>
                                        <m:rPr>
                                          <m:sty m:val="p"/>
                                        </m:rPr>
                                        <a:rPr lang="en-US" altLang="ja-JP" sz="1800" b="0" i="0" smtClean="0">
                                          <a:latin typeface="Cambria Math" panose="02040503050406030204" pitchFamily="18" charset="0"/>
                                        </a:rPr>
                                        <m:t>mA</m:t>
                                      </m:r>
                                    </m:sub>
                                  </m:sSub>
                                </m:den>
                              </m:f>
                            </m:e>
                          </m:d>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𝜔</m:t>
                                  </m:r>
                                </m:e>
                                <m:sup>
                                  <m:r>
                                    <a:rPr lang="en-US" altLang="ja-JP" sz="1800" b="0" i="1" smtClean="0">
                                      <a:latin typeface="Cambria Math" panose="02040503050406030204" pitchFamily="18" charset="0"/>
                                    </a:rPr>
                                    <m:t>2</m:t>
                                  </m:r>
                                </m:sup>
                              </m:sSup>
                              <m:r>
                                <a:rPr lang="en-US" altLang="ja-JP" sz="1800" b="0" i="1" smtClean="0">
                                  <a:latin typeface="Cambria Math" panose="02040503050406030204" pitchFamily="18" charset="0"/>
                                </a:rPr>
                                <m:t>𝐿</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𝐶</m:t>
                                  </m:r>
                                </m:e>
                                <m:sub>
                                  <m:r>
                                    <m:rPr>
                                      <m:sty m:val="p"/>
                                    </m:rPr>
                                    <a:rPr lang="en-US" altLang="ja-JP" sz="1800" b="0" i="0" smtClean="0">
                                      <a:latin typeface="Cambria Math" panose="02040503050406030204" pitchFamily="18" charset="0"/>
                                    </a:rPr>
                                    <m:t>dsA</m:t>
                                  </m:r>
                                </m:sub>
                              </m:sSub>
                              <m:r>
                                <a:rPr lang="en-US" altLang="ja-JP" sz="1800" b="0" i="1" smtClean="0">
                                  <a:latin typeface="Cambria Math" panose="02040503050406030204" pitchFamily="18" charset="0"/>
                                </a:rPr>
                                <m:t>+</m:t>
                              </m:r>
                              <m:r>
                                <m:rPr>
                                  <m:sty m:val="p"/>
                                </m:rPr>
                                <a:rPr lang="en-US" altLang="ja-JP" sz="1800" b="0" i="0" smtClean="0">
                                  <a:latin typeface="Cambria Math" panose="02040503050406030204" pitchFamily="18" charset="0"/>
                                </a:rPr>
                                <m:t>j</m:t>
                              </m:r>
                              <m:r>
                                <a:rPr lang="en-US" altLang="ja-JP" sz="1800" b="0" i="1" smtClean="0">
                                  <a:latin typeface="Cambria Math" panose="02040503050406030204" pitchFamily="18" charset="0"/>
                                </a:rPr>
                                <m:t>𝜔</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b="0" i="0" smtClean="0">
                                      <a:latin typeface="Cambria Math" panose="02040503050406030204" pitchFamily="18" charset="0"/>
                                    </a:rPr>
                                    <m:t>d</m:t>
                                  </m:r>
                                  <m:r>
                                    <m:rPr>
                                      <m:sty m:val="p"/>
                                    </m:rPr>
                                    <a:rPr lang="en-US" altLang="ja-JP" sz="1800">
                                      <a:latin typeface="Cambria Math" panose="02040503050406030204" pitchFamily="18" charset="0"/>
                                    </a:rPr>
                                    <m:t>sA</m:t>
                                  </m:r>
                                </m:sub>
                              </m:sSub>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𝑅</m:t>
                                  </m:r>
                                </m:e>
                                <m:sub>
                                  <m:r>
                                    <m:rPr>
                                      <m:sty m:val="p"/>
                                    </m:rPr>
                                    <a:rPr lang="en-US" altLang="ja-JP" sz="1800" b="0" i="0" smtClean="0">
                                      <a:latin typeface="Cambria Math" panose="02040503050406030204" pitchFamily="18" charset="0"/>
                                    </a:rPr>
                                    <m:t>L</m:t>
                                  </m:r>
                                </m:sub>
                              </m:sSub>
                            </m:e>
                          </m:d>
                        </m:den>
                      </m:f>
                    </m:oMath>
                  </m:oMathPara>
                </a14:m>
                <a:endParaRPr lang="en-US" altLang="ja-JP" sz="1800" i="1" dirty="0">
                  <a:latin typeface="Cambria Math" panose="02040503050406030204" pitchFamily="18" charset="0"/>
                </a:endParaRPr>
              </a:p>
              <a:p>
                <a:pPr eaLnBrk="1" hangingPunct="1">
                  <a:lnSpc>
                    <a:spcPct val="120000"/>
                  </a:lnSpc>
                  <a:spcBef>
                    <a:spcPts val="600"/>
                  </a:spcBef>
                  <a:buClrTx/>
                  <a:buSzTx/>
                  <a:buFontTx/>
                  <a:buNone/>
                </a:pPr>
                <a14:m>
                  <m:oMathPara xmlns:m="http://schemas.openxmlformats.org/officeDocument/2006/math">
                    <m:oMathParaPr>
                      <m:jc m:val="left"/>
                    </m:oMathParaPr>
                    <m:oMath xmlns:m="http://schemas.openxmlformats.org/officeDocument/2006/math">
                      <m:r>
                        <a:rPr lang="en-US" altLang="ja-JP" sz="1800" b="0" i="1" smtClean="0">
                          <a:latin typeface="Cambria Math" panose="02040503050406030204" pitchFamily="18" charset="0"/>
                          <a:ea typeface="Cambria Math" panose="02040503050406030204" pitchFamily="18" charset="0"/>
                        </a:rPr>
                        <m:t>         </m:t>
                      </m:r>
                      <m:r>
                        <a:rPr lang="en-US" altLang="ja-JP" sz="1800" i="1" smtClean="0">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𝐴</m:t>
                              </m:r>
                            </m:e>
                            <m:sub>
                              <m:r>
                                <a:rPr lang="en-US" altLang="ja-JP" sz="1800" i="1">
                                  <a:latin typeface="Cambria Math" panose="02040503050406030204" pitchFamily="18" charset="0"/>
                                </a:rPr>
                                <m:t>0</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m:rPr>
                                  <m:sty m:val="p"/>
                                </m:rPr>
                                <a:rPr lang="en-US" altLang="ja-JP" sz="1800">
                                  <a:latin typeface="Cambria Math" panose="02040503050406030204" pitchFamily="18" charset="0"/>
                                </a:rPr>
                                <m:t>j</m:t>
                              </m:r>
                              <m:r>
                                <a:rPr lang="en-US" altLang="ja-JP" sz="1800" i="1">
                                  <a:latin typeface="Cambria Math" panose="02040503050406030204" pitchFamily="18" charset="0"/>
                                </a:rPr>
                                <m:t>𝜔</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𝐿</m:t>
                                  </m:r>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den>
                              </m:f>
                            </m:e>
                          </m:d>
                        </m:num>
                        <m:den>
                          <m:r>
                            <a:rPr lang="en-US" altLang="ja-JP" sz="1800" i="1">
                              <a:latin typeface="Cambria Math" panose="02040503050406030204" pitchFamily="18" charset="0"/>
                            </a:rPr>
                            <m:t>1−</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𝜔</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𝐿</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a:latin typeface="Cambria Math" panose="02040503050406030204" pitchFamily="18" charset="0"/>
                                </a:rPr>
                                <m:t>dsA</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j</m:t>
                          </m:r>
                          <m:r>
                            <a:rPr lang="en-US" altLang="ja-JP" sz="1800" i="1">
                              <a:latin typeface="Cambria Math" panose="02040503050406030204" pitchFamily="18" charset="0"/>
                            </a:rPr>
                            <m:t>𝜔</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b="0" i="0" smtClean="0">
                                  <a:latin typeface="Cambria Math" panose="02040503050406030204" pitchFamily="18" charset="0"/>
                                </a:rPr>
                                <m:t>d</m:t>
                              </m:r>
                              <m:r>
                                <m:rPr>
                                  <m:sty m:val="p"/>
                                </m:rPr>
                                <a:rPr lang="en-US" altLang="ja-JP" sz="1800">
                                  <a:latin typeface="Cambria Math" panose="02040503050406030204" pitchFamily="18" charset="0"/>
                                </a:rPr>
                                <m:t>sA</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Sub>
                        </m:den>
                      </m:f>
                    </m:oMath>
                  </m:oMathPara>
                </a14:m>
                <a:endParaRPr lang="en-US" altLang="ja-JP" sz="18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r>
                  <a:rPr lang="ja-JP" altLang="en-US" sz="1800" dirty="0">
                    <a:latin typeface="BIZ UDゴシック" panose="020B0400000000000000" pitchFamily="49" charset="-128"/>
                    <a:ea typeface="BIZ UDゴシック" panose="020B0400000000000000" pitchFamily="49" charset="-128"/>
                  </a:rPr>
                  <a:t>より，</a:t>
                </a:r>
                <a14:m>
                  <m:oMath xmlns:m="http://schemas.openxmlformats.org/officeDocument/2006/math">
                    <m:r>
                      <a:rPr lang="en-US" altLang="ja-JP" sz="1800" i="1">
                        <a:latin typeface="Cambria Math" panose="02040503050406030204" pitchFamily="18" charset="0"/>
                      </a:rPr>
                      <m:t>1−</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𝜔</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𝐿</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a:latin typeface="Cambria Math" panose="02040503050406030204" pitchFamily="18" charset="0"/>
                          </a:rPr>
                          <m:t>dsA</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a:latin typeface="Cambria Math" panose="02040503050406030204" pitchFamily="18" charset="0"/>
                              </a:rPr>
                              <m:t>dsA</m:t>
                            </m:r>
                          </m:sub>
                        </m:sSub>
                      </m:num>
                      <m:den>
                        <m:r>
                          <a:rPr lang="en-US" altLang="ja-JP" sz="1800" b="0" i="1" smtClean="0">
                            <a:latin typeface="Cambria Math" panose="02040503050406030204" pitchFamily="18" charset="0"/>
                          </a:rPr>
                          <m:t>𝐿</m:t>
                        </m:r>
                      </m:den>
                    </m:f>
                    <m:sSubSup>
                      <m:sSubSupPr>
                        <m:ctrlPr>
                          <a:rPr lang="en-US" altLang="ja-JP" sz="1800" b="0" i="1" smtClean="0">
                            <a:latin typeface="Cambria Math" panose="02040503050406030204" pitchFamily="18" charset="0"/>
                          </a:rPr>
                        </m:ctrlPr>
                      </m:sSubSup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up>
                        <m:r>
                          <a:rPr lang="en-US" altLang="ja-JP" sz="1800" b="0" i="1" smtClean="0">
                            <a:latin typeface="Cambria Math" panose="02040503050406030204" pitchFamily="18" charset="0"/>
                          </a:rPr>
                          <m:t>2</m:t>
                        </m:r>
                      </m:sup>
                    </m:sSubSup>
                  </m:oMath>
                </a14:m>
                <a:r>
                  <a:rPr lang="ja-JP" altLang="en-US" sz="1800" dirty="0">
                    <a:latin typeface="BIZ UDゴシック" panose="020B0400000000000000" pitchFamily="49" charset="-128"/>
                    <a:ea typeface="BIZ UDゴシック" panose="020B0400000000000000" pitchFamily="49" charset="-128"/>
                  </a:rPr>
                  <a:t> と選ぶのが良い。</a:t>
                </a:r>
                <a:endParaRPr lang="en-US" altLang="ja-JP" sz="18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14:m>
                  <m:oMathPara xmlns:m="http://schemas.openxmlformats.org/officeDocument/2006/math">
                    <m:oMathParaPr>
                      <m:jc m:val="centerGroup"/>
                    </m:oMathParaPr>
                    <m:oMath xmlns:m="http://schemas.openxmlformats.org/officeDocument/2006/math">
                      <m:sSup>
                        <m:sSupPr>
                          <m:ctrlPr>
                            <a:rPr lang="en-US" altLang="ja-JP" sz="1800" i="1" smtClean="0">
                              <a:latin typeface="Cambria Math" panose="02040503050406030204" pitchFamily="18" charset="0"/>
                            </a:rPr>
                          </m:ctrlPr>
                        </m:sSupPr>
                        <m:e>
                          <m:r>
                            <a:rPr lang="en-US" altLang="ja-JP" sz="1800" i="1">
                              <a:latin typeface="Cambria Math" panose="02040503050406030204" pitchFamily="18" charset="0"/>
                            </a:rPr>
                            <m:t>𝜔</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𝐿</m:t>
                      </m:r>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𝑅</m:t>
                              </m:r>
                            </m:e>
                            <m:sub>
                              <m:r>
                                <m:rPr>
                                  <m:sty m:val="p"/>
                                </m:rPr>
                                <a:rPr lang="en-US" altLang="ja-JP" sz="1800">
                                  <a:latin typeface="Cambria Math" panose="02040503050406030204" pitchFamily="18" charset="0"/>
                                </a:rPr>
                                <m:t>L</m:t>
                              </m:r>
                            </m:sub>
                            <m:sup>
                              <m:r>
                                <a:rPr lang="en-US" altLang="ja-JP" sz="1800" i="1">
                                  <a:latin typeface="Cambria Math" panose="02040503050406030204" pitchFamily="18" charset="0"/>
                                </a:rPr>
                                <m:t>2</m:t>
                              </m:r>
                            </m:sup>
                          </m:sSubSup>
                        </m:num>
                        <m:den>
                          <m:r>
                            <a:rPr lang="en-US" altLang="ja-JP" sz="1800" i="1">
                              <a:latin typeface="Cambria Math" panose="02040503050406030204" pitchFamily="18" charset="0"/>
                            </a:rPr>
                            <m:t>𝐿</m:t>
                          </m:r>
                        </m:den>
                      </m:f>
                      <m:r>
                        <a:rPr lang="en-US" altLang="ja-JP" sz="1800" b="0" i="1" smtClean="0">
                          <a:latin typeface="Cambria Math" panose="02040503050406030204" pitchFamily="18" charset="0"/>
                        </a:rPr>
                        <m:t> </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0.5</m:t>
                              </m:r>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m:rPr>
                                      <m:sty m:val="p"/>
                                    </m:rPr>
                                    <a:rPr lang="en-US" altLang="ja-JP" sz="1800">
                                      <a:latin typeface="Cambria Math" panose="02040503050406030204" pitchFamily="18" charset="0"/>
                                    </a:rPr>
                                    <m:t>dsA</m:t>
                                  </m:r>
                                </m:sub>
                              </m:sSub>
                            </m:den>
                          </m:f>
                        </m:e>
                      </m:d>
                    </m:oMath>
                  </m:oMathPara>
                </a14:m>
                <a:endParaRPr lang="en-US" altLang="ja-JP" sz="1800" dirty="0">
                  <a:latin typeface="BIZ UDゴシック" panose="020B0400000000000000" pitchFamily="49" charset="-128"/>
                  <a:ea typeface="BIZ UDゴシック" panose="020B0400000000000000" pitchFamily="49" charset="-128"/>
                </a:endParaRPr>
              </a:p>
              <a:p>
                <a:pPr eaLnBrk="1" hangingPunct="1">
                  <a:lnSpc>
                    <a:spcPct val="120000"/>
                  </a:lnSpc>
                  <a:spcBef>
                    <a:spcPts val="600"/>
                  </a:spcBef>
                  <a:buClrTx/>
                  <a:buSzTx/>
                  <a:buFontTx/>
                  <a:buNone/>
                </a:pPr>
                <a:r>
                  <a:rPr lang="ja-JP" altLang="en-US" sz="1800" dirty="0">
                    <a:latin typeface="BIZ UDゴシック" panose="020B0400000000000000" pitchFamily="49" charset="-128"/>
                    <a:ea typeface="BIZ UDゴシック" panose="020B0400000000000000" pitchFamily="49" charset="-128"/>
                  </a:rPr>
                  <a:t>であれば，</a:t>
                </a:r>
                <a14:m>
                  <m:oMath xmlns:m="http://schemas.openxmlformats.org/officeDocument/2006/math">
                    <m:r>
                      <a:rPr lang="en-US" altLang="ja-JP" sz="1800" i="1">
                        <a:latin typeface="Cambria Math" panose="02040503050406030204" pitchFamily="18" charset="0"/>
                      </a:rPr>
                      <m:t>𝐿</m:t>
                    </m:r>
                  </m:oMath>
                </a14:m>
                <a:r>
                  <a:rPr lang="en-US" altLang="ja-JP" sz="1800" dirty="0">
                    <a:latin typeface="BIZ UDゴシック" panose="020B0400000000000000" pitchFamily="49" charset="-128"/>
                    <a:ea typeface="BIZ UDゴシック" panose="020B0400000000000000" pitchFamily="49" charset="-128"/>
                  </a:rPr>
                  <a:t> </a:t>
                </a:r>
                <a:r>
                  <a:rPr lang="ja-JP" altLang="en-US" sz="1800" dirty="0">
                    <a:latin typeface="BIZ UDゴシック" panose="020B0400000000000000" pitchFamily="49" charset="-128"/>
                    <a:ea typeface="BIZ UDゴシック" panose="020B0400000000000000" pitchFamily="49" charset="-128"/>
                  </a:rPr>
                  <a:t>の値に対する感度を小 </a:t>
                </a:r>
                <a:r>
                  <a:rPr lang="en-US" altLang="ja-JP" sz="1800" dirty="0">
                    <a:latin typeface="BIZ UDゴシック" panose="020B0400000000000000" pitchFamily="49" charset="-128"/>
                    <a:ea typeface="BIZ UDゴシック" panose="020B0400000000000000" pitchFamily="49" charset="-128"/>
                  </a:rPr>
                  <a:t>(</a:t>
                </a:r>
                <a:r>
                  <a:rPr lang="ja-JP" altLang="en-US" sz="1800" dirty="0">
                    <a:latin typeface="BIZ UDゴシック" panose="020B0400000000000000" pitchFamily="49" charset="-128"/>
                    <a:ea typeface="BIZ UDゴシック" panose="020B0400000000000000" pitchFamily="49" charset="-128"/>
                  </a:rPr>
                  <a:t>バラツキ耐性が良</a:t>
                </a:r>
                <a:r>
                  <a:rPr lang="en-US" altLang="ja-JP" sz="1800" dirty="0">
                    <a:latin typeface="BIZ UDゴシック" panose="020B0400000000000000" pitchFamily="49" charset="-128"/>
                    <a:ea typeface="BIZ UDゴシック" panose="020B0400000000000000" pitchFamily="49" charset="-128"/>
                  </a:rPr>
                  <a:t>) </a:t>
                </a:r>
                <a:r>
                  <a:rPr lang="ja-JP" altLang="en-US" sz="1800" dirty="0">
                    <a:latin typeface="BIZ UDゴシック" panose="020B0400000000000000" pitchFamily="49" charset="-128"/>
                    <a:ea typeface="BIZ UDゴシック" panose="020B0400000000000000" pitchFamily="49" charset="-128"/>
                  </a:rPr>
                  <a:t>とできる（か？　要確認）</a:t>
                </a:r>
                <a:endParaRPr lang="en-US" altLang="ja-JP" sz="1800" dirty="0">
                  <a:latin typeface="BIZ UDゴシック" panose="020B0400000000000000" pitchFamily="49" charset="-128"/>
                  <a:ea typeface="BIZ UDゴシック" panose="020B0400000000000000" pitchFamily="49" charset="-128"/>
                </a:endParaRPr>
              </a:p>
            </p:txBody>
          </p:sp>
        </mc:Choice>
        <mc:Fallback xmlns="">
          <p:sp>
            <p:nvSpPr>
              <p:cNvPr id="217" name="Text Box 25">
                <a:extLst>
                  <a:ext uri="{FF2B5EF4-FFF2-40B4-BE49-F238E27FC236}">
                    <a16:creationId xmlns:a16="http://schemas.microsoft.com/office/drawing/2014/main" id="{03999271-E602-B96A-3D7F-F0A94FB770CD}"/>
                  </a:ext>
                </a:extLst>
              </p:cNvPr>
              <p:cNvSpPr txBox="1">
                <a:spLocks noRot="1" noChangeAspect="1" noMove="1" noResize="1" noEditPoints="1" noAdjustHandles="1" noChangeArrowheads="1" noChangeShapeType="1" noTextEdit="1"/>
              </p:cNvSpPr>
              <p:nvPr/>
            </p:nvSpPr>
            <p:spPr bwMode="auto">
              <a:xfrm>
                <a:off x="6711476" y="1672886"/>
                <a:ext cx="4958782" cy="4436856"/>
              </a:xfrm>
              <a:prstGeom prst="rect">
                <a:avLst/>
              </a:prstGeom>
              <a:blipFill>
                <a:blip r:embed="rId27"/>
                <a:stretch>
                  <a:fillRect l="-1107" r="-5535" b="-12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36608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EFBB5-7350-E451-79E5-363939E7497B}"/>
              </a:ext>
            </a:extLst>
          </p:cNvPr>
          <p:cNvSpPr>
            <a:spLocks noGrp="1"/>
          </p:cNvSpPr>
          <p:nvPr>
            <p:ph type="title"/>
          </p:nvPr>
        </p:nvSpPr>
        <p:spPr>
          <a:xfrm>
            <a:off x="838200" y="365126"/>
            <a:ext cx="10515600" cy="797926"/>
          </a:xfrm>
        </p:spPr>
        <p:txBody>
          <a:bodyPr/>
          <a:lstStyle/>
          <a:p>
            <a:r>
              <a:rPr kumimoji="1" lang="ja-JP" altLang="en-US" dirty="0"/>
              <a:t>オンチップインダクタ負荷の課題</a:t>
            </a:r>
          </a:p>
        </p:txBody>
      </p:sp>
      <p:sp>
        <p:nvSpPr>
          <p:cNvPr id="3" name="コンテンツ プレースホルダー 2">
            <a:extLst>
              <a:ext uri="{FF2B5EF4-FFF2-40B4-BE49-F238E27FC236}">
                <a16:creationId xmlns:a16="http://schemas.microsoft.com/office/drawing/2014/main" id="{51CD3492-B200-2B50-FD8B-BD4A89A1384F}"/>
              </a:ext>
            </a:extLst>
          </p:cNvPr>
          <p:cNvSpPr>
            <a:spLocks noGrp="1"/>
          </p:cNvSpPr>
          <p:nvPr>
            <p:ph idx="1"/>
          </p:nvPr>
        </p:nvSpPr>
        <p:spPr>
          <a:xfrm>
            <a:off x="838200" y="1163052"/>
            <a:ext cx="10515600" cy="5329822"/>
          </a:xfrm>
        </p:spPr>
        <p:txBody>
          <a:bodyPr>
            <a:normAutofit fontScale="92500" lnSpcReduction="20000"/>
          </a:bodyPr>
          <a:lstStyle/>
          <a:p>
            <a:pPr>
              <a:lnSpc>
                <a:spcPct val="110000"/>
              </a:lnSpc>
            </a:pPr>
            <a:r>
              <a:rPr kumimoji="1" lang="ja-JP" altLang="en-US" dirty="0"/>
              <a:t>薄い配線→損失が大きい（高</a:t>
            </a:r>
            <a:r>
              <a:rPr kumimoji="1" lang="en-US" altLang="ja-JP" dirty="0"/>
              <a:t>Q</a:t>
            </a:r>
            <a:r>
              <a:rPr kumimoji="1" lang="ja-JP" altLang="en-US" dirty="0"/>
              <a:t>を得にくい）</a:t>
            </a:r>
            <a:endParaRPr kumimoji="1" lang="en-US" altLang="ja-JP" dirty="0"/>
          </a:p>
          <a:p>
            <a:pPr>
              <a:lnSpc>
                <a:spcPct val="110000"/>
              </a:lnSpc>
            </a:pPr>
            <a:r>
              <a:rPr kumimoji="1" lang="ja-JP" altLang="en-US" dirty="0"/>
              <a:t>平面的</a:t>
            </a:r>
            <a:r>
              <a:rPr lang="ja-JP" altLang="en-US" dirty="0"/>
              <a:t>に実現→対基板の容量が大きい（共振が生じる）</a:t>
            </a:r>
            <a:endParaRPr lang="en-US" altLang="ja-JP" dirty="0"/>
          </a:p>
          <a:p>
            <a:pPr>
              <a:lnSpc>
                <a:spcPct val="110000"/>
              </a:lnSpc>
            </a:pPr>
            <a:r>
              <a:rPr lang="ja-JP" altLang="en-US" dirty="0"/>
              <a:t>配線長が長い→分布定数線路としての振る舞い</a:t>
            </a:r>
            <a:endParaRPr lang="en-US" altLang="ja-JP" dirty="0"/>
          </a:p>
          <a:p>
            <a:pPr>
              <a:lnSpc>
                <a:spcPct val="110000"/>
              </a:lnSpc>
            </a:pPr>
            <a:r>
              <a:rPr kumimoji="1" lang="ja-JP" altLang="en-US" dirty="0"/>
              <a:t>上記の点を考慮しようとするとモデルが複雑</a:t>
            </a:r>
            <a:br>
              <a:rPr kumimoji="1" lang="en-US" altLang="ja-JP" dirty="0"/>
            </a:br>
            <a:r>
              <a:rPr kumimoji="1" lang="ja-JP" altLang="en-US" dirty="0"/>
              <a:t>→前頁のような原理計算からの一方通行の設計では所望特性の実現は期待しにくい。</a:t>
            </a:r>
            <a:br>
              <a:rPr kumimoji="1" lang="en-US" altLang="ja-JP" dirty="0"/>
            </a:br>
            <a:r>
              <a:rPr kumimoji="1" lang="ja-JP" altLang="en-US" dirty="0"/>
              <a:t>→レイアウトから電磁界シミュレーションで</a:t>
            </a:r>
            <a:r>
              <a:rPr kumimoji="1" lang="en-US" altLang="ja-JP" dirty="0"/>
              <a:t>S</a:t>
            </a:r>
            <a:r>
              <a:rPr kumimoji="1" lang="ja-JP" altLang="en-US" dirty="0"/>
              <a:t>パラメータを予測し，等価回路を生成して回路シミュレーションに組み込む。その結果でパラメータ調整する作業を繰り返して，設計を追い込む。</a:t>
            </a:r>
            <a:endParaRPr kumimoji="1" lang="en-US" altLang="ja-JP" dirty="0"/>
          </a:p>
          <a:p>
            <a:pPr>
              <a:lnSpc>
                <a:spcPct val="170000"/>
              </a:lnSpc>
              <a:spcBef>
                <a:spcPts val="1800"/>
              </a:spcBef>
            </a:pPr>
            <a:r>
              <a:rPr kumimoji="1" lang="ja-JP" altLang="en-US" dirty="0"/>
              <a:t>他の実装案：</a:t>
            </a:r>
            <a:endParaRPr kumimoji="1" lang="en-US" altLang="ja-JP" dirty="0"/>
          </a:p>
          <a:p>
            <a:pPr marL="971550" lvl="1" indent="-514350">
              <a:lnSpc>
                <a:spcPct val="110000"/>
              </a:lnSpc>
              <a:buFont typeface="+mj-ea"/>
              <a:buAutoNum type="circleNumDbPlain"/>
            </a:pPr>
            <a:r>
              <a:rPr kumimoji="1" lang="ja-JP" altLang="en-US" dirty="0"/>
              <a:t>ボンディングワイヤをインダクタとして使用</a:t>
            </a:r>
            <a:endParaRPr kumimoji="1" lang="en-US" altLang="ja-JP" dirty="0"/>
          </a:p>
          <a:p>
            <a:pPr marL="971550" lvl="1" indent="-514350">
              <a:lnSpc>
                <a:spcPct val="110000"/>
              </a:lnSpc>
              <a:buFont typeface="+mj-ea"/>
              <a:buAutoNum type="circleNumDbPlain"/>
            </a:pPr>
            <a:r>
              <a:rPr lang="ja-JP" altLang="en-US" dirty="0"/>
              <a:t>アクティブインダクタを使用</a:t>
            </a:r>
            <a:endParaRPr kumimoji="1" lang="ja-JP" altLang="en-US" dirty="0"/>
          </a:p>
        </p:txBody>
      </p:sp>
      <p:sp>
        <p:nvSpPr>
          <p:cNvPr id="4" name="日付プレースホルダー 3">
            <a:extLst>
              <a:ext uri="{FF2B5EF4-FFF2-40B4-BE49-F238E27FC236}">
                <a16:creationId xmlns:a16="http://schemas.microsoft.com/office/drawing/2014/main" id="{0A0096D1-BB1B-B4B6-9EDE-5F93905C239E}"/>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p>
        </p:txBody>
      </p:sp>
      <p:sp>
        <p:nvSpPr>
          <p:cNvPr id="5" name="スライド番号プレースホルダー 4">
            <a:extLst>
              <a:ext uri="{FF2B5EF4-FFF2-40B4-BE49-F238E27FC236}">
                <a16:creationId xmlns:a16="http://schemas.microsoft.com/office/drawing/2014/main" id="{AAB0C88E-2772-DE24-5608-DFE26BCACF99}"/>
              </a:ext>
            </a:extLst>
          </p:cNvPr>
          <p:cNvSpPr>
            <a:spLocks noGrp="1"/>
          </p:cNvSpPr>
          <p:nvPr>
            <p:ph type="sldNum" sz="quarter" idx="12"/>
          </p:nvPr>
        </p:nvSpPr>
        <p:spPr/>
        <p:txBody>
          <a:bodyPr/>
          <a:lstStyle/>
          <a:p>
            <a:fld id="{2D88E4F2-ABEE-4A28-BE32-C265C5F9B56B}" type="slidenum">
              <a:rPr kumimoji="1" lang="ja-JP" altLang="en-US" smtClean="0"/>
              <a:t>4</a:t>
            </a:fld>
            <a:endParaRPr kumimoji="1" lang="ja-JP" altLang="en-US"/>
          </a:p>
        </p:txBody>
      </p:sp>
    </p:spTree>
    <p:extLst>
      <p:ext uri="{BB962C8B-B14F-4D97-AF65-F5344CB8AC3E}">
        <p14:creationId xmlns:p14="http://schemas.microsoft.com/office/powerpoint/2010/main" val="376858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normAutofit/>
          </a:bodyPr>
          <a:lstStyle/>
          <a:p>
            <a:r>
              <a:rPr lang="ja-JP" altLang="en-US" dirty="0"/>
              <a:t>➀ボンディングワイヤ</a:t>
            </a:r>
            <a:endParaRPr kumimoji="1" lang="ja-JP" altLang="en-US" dirty="0"/>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5</a:t>
            </a:fld>
            <a:endParaRPr kumimoji="1" lang="ja-JP" altLang="en-US"/>
          </a:p>
        </p:txBody>
      </p:sp>
      <p:sp>
        <p:nvSpPr>
          <p:cNvPr id="240" name="Text Box 25">
            <a:extLst>
              <a:ext uri="{FF2B5EF4-FFF2-40B4-BE49-F238E27FC236}">
                <a16:creationId xmlns:a16="http://schemas.microsoft.com/office/drawing/2014/main" id="{8176EB7B-315A-A96C-C997-2D9E49C957D0}"/>
              </a:ext>
            </a:extLst>
          </p:cNvPr>
          <p:cNvSpPr txBox="1">
            <a:spLocks noChangeArrowheads="1"/>
          </p:cNvSpPr>
          <p:nvPr/>
        </p:nvSpPr>
        <p:spPr bwMode="auto">
          <a:xfrm>
            <a:off x="990140" y="1652488"/>
            <a:ext cx="452234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ts val="600"/>
              </a:spcBef>
              <a:buClrTx/>
              <a:buSzTx/>
              <a:buNone/>
            </a:pPr>
            <a:r>
              <a:rPr lang="en-US" altLang="ja-JP" sz="2400" dirty="0">
                <a:solidFill>
                  <a:srgbClr val="0000FF"/>
                </a:solidFill>
              </a:rPr>
              <a:t>pad</a:t>
            </a:r>
            <a:r>
              <a:rPr lang="ja-JP" altLang="en-US" sz="2400" dirty="0">
                <a:solidFill>
                  <a:srgbClr val="0000FF"/>
                </a:solidFill>
              </a:rPr>
              <a:t>容量は</a:t>
            </a:r>
            <a:r>
              <a:rPr lang="en-US" altLang="ja-JP" sz="2400" dirty="0">
                <a:solidFill>
                  <a:srgbClr val="0000FF"/>
                </a:solidFill>
              </a:rPr>
              <a:t>PDK</a:t>
            </a:r>
            <a:r>
              <a:rPr lang="ja-JP" altLang="en-US" sz="2400" dirty="0">
                <a:solidFill>
                  <a:srgbClr val="0000FF"/>
                </a:solidFill>
              </a:rPr>
              <a:t>で対応（？）</a:t>
            </a:r>
            <a:endParaRPr lang="en-US" altLang="ja-JP" sz="2400" dirty="0">
              <a:solidFill>
                <a:srgbClr val="0000FF"/>
              </a:solidFill>
            </a:endParaRPr>
          </a:p>
          <a:p>
            <a:pPr eaLnBrk="1" hangingPunct="1">
              <a:spcBef>
                <a:spcPts val="600"/>
              </a:spcBef>
              <a:buClrTx/>
              <a:buSzTx/>
              <a:buNone/>
            </a:pPr>
            <a:r>
              <a:rPr lang="ja-JP" altLang="en-US" sz="2400" dirty="0">
                <a:solidFill>
                  <a:srgbClr val="0000FF"/>
                </a:solidFill>
              </a:rPr>
              <a:t>ボンディング線のインダクタンスは文献・誰かの経験に頼れるか？</a:t>
            </a:r>
            <a:endParaRPr lang="en-US" sz="2400" dirty="0">
              <a:solidFill>
                <a:srgbClr val="0000FF"/>
              </a:solidFill>
            </a:endParaRPr>
          </a:p>
        </p:txBody>
      </p:sp>
      <p:grpSp>
        <p:nvGrpSpPr>
          <p:cNvPr id="243" name="グループ化 242">
            <a:extLst>
              <a:ext uri="{FF2B5EF4-FFF2-40B4-BE49-F238E27FC236}">
                <a16:creationId xmlns:a16="http://schemas.microsoft.com/office/drawing/2014/main" id="{EC88D057-7840-561D-3C7E-103074B88184}"/>
              </a:ext>
            </a:extLst>
          </p:cNvPr>
          <p:cNvGrpSpPr/>
          <p:nvPr/>
        </p:nvGrpSpPr>
        <p:grpSpPr>
          <a:xfrm>
            <a:off x="5044528" y="543647"/>
            <a:ext cx="7132143" cy="6177828"/>
            <a:chOff x="2734700" y="543647"/>
            <a:chExt cx="7132143" cy="6177828"/>
          </a:xfrm>
        </p:grpSpPr>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4777304" y="3245773"/>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6198756" y="6174023"/>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4352489" y="3528802"/>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3456859" y="3741073"/>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4777304" y="1350440"/>
              <a:ext cx="0" cy="1895333"/>
            </a:xfrm>
            <a:prstGeom prst="line">
              <a:avLst/>
            </a:prstGeom>
            <a:ln w="19050"/>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26287487-5E77-7953-C3E9-D7D0C2C601A5}"/>
                </a:ext>
              </a:extLst>
            </p:cNvPr>
            <p:cNvSpPr/>
            <p:nvPr/>
          </p:nvSpPr>
          <p:spPr>
            <a:xfrm>
              <a:off x="4690697" y="1822172"/>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4482805" y="706059"/>
              <a:ext cx="332142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6051017" y="6417812"/>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4775577" y="2935940"/>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2734700" y="5317906"/>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2734700" y="5317906"/>
                  <a:ext cx="1149377" cy="362984"/>
                </a:xfrm>
                <a:prstGeom prst="rect">
                  <a:avLst/>
                </a:prstGeom>
                <a:blipFill>
                  <a:blip r:embed="rId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5838872" y="2272413"/>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5838872" y="2272413"/>
                  <a:ext cx="578936" cy="362984"/>
                </a:xfrm>
                <a:prstGeom prst="rect">
                  <a:avLst/>
                </a:prstGeom>
                <a:blipFill>
                  <a:blip r:embed="rId3"/>
                  <a:stretch>
                    <a:fillRect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3968015" y="543647"/>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3968015" y="543647"/>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4252436" y="1935133"/>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4252436" y="1935133"/>
                  <a:ext cx="430854" cy="362984"/>
                </a:xfrm>
                <a:prstGeom prst="rect">
                  <a:avLst/>
                </a:prstGeom>
                <a:blipFill>
                  <a:blip r:embed="rId5"/>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4688719" y="3196361"/>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4261093" y="3088069"/>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4261093" y="3088069"/>
                  <a:ext cx="4284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5484183" y="3246989"/>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5484183" y="3530017"/>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5908998" y="3742289"/>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4775577" y="3953344"/>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7521345" y="1350440"/>
              <a:ext cx="0" cy="1894009"/>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5484183" y="3244449"/>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6389326" y="3528038"/>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7521020" y="3246225"/>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7521020" y="3529253"/>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7945835" y="3741525"/>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6812414" y="3952580"/>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6663060" y="2935856"/>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4736906" y="4992519"/>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3456858" y="5204790"/>
              <a:ext cx="12800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7172617" y="4993734"/>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7606397" y="5206006"/>
              <a:ext cx="14712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5138847" y="5417061"/>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5155388" y="3952580"/>
              <a:ext cx="0" cy="1039939"/>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7172615" y="3921801"/>
              <a:ext cx="0" cy="1070718"/>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7881713" y="4065679"/>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7018048" y="447567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7025075" y="447808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6162287" y="3768923"/>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5009065" y="447256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5016092" y="446600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4443365" y="4048262"/>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8436234" y="3741073"/>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3882089" y="3741073"/>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3331353" y="3687283"/>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3336378" y="5151041"/>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9061431" y="5151041"/>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6146971" y="3741073"/>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7027444" y="412585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7034471" y="4128264"/>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6599815" y="3827520"/>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8285102" y="412746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8292129" y="412986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7823253" y="3794904"/>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8593845" y="427373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5106363" y="390243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7123422" y="390243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6101448" y="369625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7464088" y="3194226"/>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7476618" y="65867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4729858" y="658682"/>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4729842" y="288942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6145905" y="536345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3833371" y="3696248"/>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8670232" y="5268762"/>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8670232" y="5268762"/>
                  <a:ext cx="1109046" cy="362984"/>
                </a:xfrm>
                <a:prstGeom prst="rect">
                  <a:avLst/>
                </a:prstGeom>
                <a:blipFill>
                  <a:blip r:embed="rId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2767340" y="3258125"/>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2767340" y="3258125"/>
                  <a:ext cx="1339616"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8606909" y="3816462"/>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8606909" y="3816462"/>
                  <a:ext cx="1259934"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5411734" y="328974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4996581" y="3196061"/>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4996581" y="3196061"/>
                  <a:ext cx="428446" cy="362984"/>
                </a:xfrm>
                <a:prstGeom prst="rect">
                  <a:avLst/>
                </a:prstGeom>
                <a:blipFill>
                  <a:blip r:embed="rId1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7662625" y="3263253"/>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7676614" y="316813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7676614" y="3168132"/>
                  <a:ext cx="428446" cy="362984"/>
                </a:xfrm>
                <a:prstGeom prst="rect">
                  <a:avLst/>
                </a:prstGeom>
                <a:blipFill>
                  <a:blip r:embed="rId11"/>
                  <a:stretch>
                    <a:fillRect r="-1429"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6882802" y="331516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6860931" y="323797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6860931" y="3237973"/>
                  <a:ext cx="428446" cy="362984"/>
                </a:xfrm>
                <a:prstGeom prst="rect">
                  <a:avLst/>
                </a:prstGeom>
                <a:blipFill>
                  <a:blip r:embed="rId12"/>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5192596" y="2673076"/>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4729842" y="2624131"/>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7245269" y="2624131"/>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5241201" y="468649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5255190" y="4591373"/>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5255190" y="4591373"/>
                  <a:ext cx="518162" cy="362984"/>
                </a:xfrm>
                <a:prstGeom prst="rect">
                  <a:avLst/>
                </a:prstGeom>
                <a:blipFill>
                  <a:blip r:embed="rId13"/>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7082056" y="468649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6486443" y="4591373"/>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6486443" y="4591373"/>
                  <a:ext cx="518162" cy="362984"/>
                </a:xfrm>
                <a:prstGeom prst="rect">
                  <a:avLst/>
                </a:prstGeom>
                <a:blipFill>
                  <a:blip r:embed="rId14"/>
                  <a:stretch>
                    <a:fillRect r="-470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9057472" y="4218771"/>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4562096" y="353856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4562096" y="3538562"/>
                  <a:ext cx="428446" cy="362984"/>
                </a:xfrm>
                <a:prstGeom prst="rect">
                  <a:avLst/>
                </a:prstGeom>
                <a:blipFill>
                  <a:blip r:embed="rId15"/>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5143702" y="353234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5143702" y="3532340"/>
                  <a:ext cx="428446" cy="362984"/>
                </a:xfrm>
                <a:prstGeom prst="rect">
                  <a:avLst/>
                </a:prstGeom>
                <a:blipFill>
                  <a:blip r:embed="rId16"/>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6589683" y="3533207"/>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6589683" y="3533207"/>
                  <a:ext cx="428446" cy="362984"/>
                </a:xfrm>
                <a:prstGeom prst="rect">
                  <a:avLst/>
                </a:prstGeom>
                <a:blipFill>
                  <a:blip r:embed="rId17"/>
                  <a:stretch>
                    <a:fillRect r="-28571"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7171289" y="352698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7171289" y="3526985"/>
                  <a:ext cx="428446" cy="362984"/>
                </a:xfrm>
                <a:prstGeom prst="rect">
                  <a:avLst/>
                </a:prstGeom>
                <a:blipFill>
                  <a:blip r:embed="rId18"/>
                  <a:stretch>
                    <a:fillRect r="-28169"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5060325" y="502502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5060325" y="5025020"/>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6668579" y="501879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6668579" y="5018798"/>
                  <a:ext cx="428446" cy="362984"/>
                </a:xfrm>
                <a:prstGeom prst="rect">
                  <a:avLst/>
                </a:prstGeom>
                <a:blipFill>
                  <a:blip r:embed="rId20"/>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5775502" y="5749481"/>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6192514" y="5421648"/>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5296995" y="6297063"/>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5149256" y="6540852"/>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5296995" y="597068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5297677" y="5970681"/>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5306524" y="5920838"/>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5299041" y="6165824"/>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4646672" y="6043360"/>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4646672" y="6043360"/>
                  <a:ext cx="426887" cy="362984"/>
                </a:xfrm>
                <a:prstGeom prst="rect">
                  <a:avLst/>
                </a:prstGeom>
                <a:blipFill>
                  <a:blip r:embed="rId2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6137515" y="578294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6137515" y="5782946"/>
                  <a:ext cx="428446" cy="362984"/>
                </a:xfrm>
                <a:prstGeom prst="rect">
                  <a:avLst/>
                </a:prstGeom>
                <a:blipFill>
                  <a:blip r:embed="rId22"/>
                  <a:stretch>
                    <a:fillRect r="-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6299090" y="548607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6294417" y="5418942"/>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6294417" y="5418942"/>
                  <a:ext cx="386947" cy="362984"/>
                </a:xfrm>
                <a:prstGeom prst="rect">
                  <a:avLst/>
                </a:prstGeom>
                <a:blipFill>
                  <a:blip r:embed="rId23"/>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671EC3D8-224D-2BD3-B329-F601520B4A68}"/>
                </a:ext>
              </a:extLst>
            </p:cNvPr>
            <p:cNvGrpSpPr/>
            <p:nvPr/>
          </p:nvGrpSpPr>
          <p:grpSpPr>
            <a:xfrm rot="5400000">
              <a:off x="4524131" y="1005817"/>
              <a:ext cx="487646" cy="201603"/>
              <a:chOff x="7240207" y="3252877"/>
              <a:chExt cx="737794" cy="367571"/>
            </a:xfrm>
          </p:grpSpPr>
          <p:sp>
            <p:nvSpPr>
              <p:cNvPr id="102" name="正方形/長方形 101">
                <a:extLst>
                  <a:ext uri="{FF2B5EF4-FFF2-40B4-BE49-F238E27FC236}">
                    <a16:creationId xmlns:a16="http://schemas.microsoft.com/office/drawing/2014/main" id="{7C78B53B-2DE3-C322-CCBC-4DF056ECCDF1}"/>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BE98B0E7-7D6D-D6DC-EE66-D251564FF605}"/>
                  </a:ext>
                </a:extLst>
              </p:cNvPr>
              <p:cNvGrpSpPr/>
              <p:nvPr/>
            </p:nvGrpSpPr>
            <p:grpSpPr>
              <a:xfrm>
                <a:off x="7247184" y="3252877"/>
                <a:ext cx="730816" cy="367571"/>
                <a:chOff x="7273635" y="3428998"/>
                <a:chExt cx="3962392" cy="1325566"/>
              </a:xfrm>
            </p:grpSpPr>
            <p:grpSp>
              <p:nvGrpSpPr>
                <p:cNvPr id="104" name="グループ化 103">
                  <a:extLst>
                    <a:ext uri="{FF2B5EF4-FFF2-40B4-BE49-F238E27FC236}">
                      <a16:creationId xmlns:a16="http://schemas.microsoft.com/office/drawing/2014/main" id="{63EAD69E-3696-37EC-ABAD-C3812C27E56A}"/>
                    </a:ext>
                  </a:extLst>
                </p:cNvPr>
                <p:cNvGrpSpPr/>
                <p:nvPr/>
              </p:nvGrpSpPr>
              <p:grpSpPr>
                <a:xfrm>
                  <a:off x="7273635" y="3428998"/>
                  <a:ext cx="1385460" cy="1325566"/>
                  <a:chOff x="7737764" y="3428998"/>
                  <a:chExt cx="886694" cy="1325566"/>
                </a:xfrm>
              </p:grpSpPr>
              <p:grpSp>
                <p:nvGrpSpPr>
                  <p:cNvPr id="170" name="グループ化 169">
                    <a:extLst>
                      <a:ext uri="{FF2B5EF4-FFF2-40B4-BE49-F238E27FC236}">
                        <a16:creationId xmlns:a16="http://schemas.microsoft.com/office/drawing/2014/main" id="{E3FEFA5D-C16F-0471-246A-BC1FC83FEAC3}"/>
                      </a:ext>
                    </a:extLst>
                  </p:cNvPr>
                  <p:cNvGrpSpPr/>
                  <p:nvPr/>
                </p:nvGrpSpPr>
                <p:grpSpPr>
                  <a:xfrm>
                    <a:off x="7737764" y="3428999"/>
                    <a:ext cx="886691" cy="1325565"/>
                    <a:chOff x="7737764" y="3428999"/>
                    <a:chExt cx="886691" cy="1325565"/>
                  </a:xfrm>
                </p:grpSpPr>
                <p:sp>
                  <p:nvSpPr>
                    <p:cNvPr id="174" name="円弧 173">
                      <a:extLst>
                        <a:ext uri="{FF2B5EF4-FFF2-40B4-BE49-F238E27FC236}">
                          <a16:creationId xmlns:a16="http://schemas.microsoft.com/office/drawing/2014/main" id="{2824922A-5CFD-9656-BD15-63460B1E6C9E}"/>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5" name="円弧 174">
                      <a:extLst>
                        <a:ext uri="{FF2B5EF4-FFF2-40B4-BE49-F238E27FC236}">
                          <a16:creationId xmlns:a16="http://schemas.microsoft.com/office/drawing/2014/main" id="{9D1951D2-546B-CFCD-1206-EA15B81ECF1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D6586192-6D1B-FC1A-0A6B-BEB73CAFC556}"/>
                      </a:ext>
                    </a:extLst>
                  </p:cNvPr>
                  <p:cNvGrpSpPr/>
                  <p:nvPr/>
                </p:nvGrpSpPr>
                <p:grpSpPr>
                  <a:xfrm>
                    <a:off x="8287513" y="3428998"/>
                    <a:ext cx="336945" cy="1325565"/>
                    <a:chOff x="7950566" y="4142507"/>
                    <a:chExt cx="673889" cy="1325565"/>
                  </a:xfrm>
                </p:grpSpPr>
                <p:sp>
                  <p:nvSpPr>
                    <p:cNvPr id="172" name="円弧 171">
                      <a:extLst>
                        <a:ext uri="{FF2B5EF4-FFF2-40B4-BE49-F238E27FC236}">
                          <a16:creationId xmlns:a16="http://schemas.microsoft.com/office/drawing/2014/main" id="{3236F26D-C4FB-18A4-6EA4-2A61DF094B44}"/>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円弧 172">
                      <a:extLst>
                        <a:ext uri="{FF2B5EF4-FFF2-40B4-BE49-F238E27FC236}">
                          <a16:creationId xmlns:a16="http://schemas.microsoft.com/office/drawing/2014/main" id="{9171BDA6-6412-C76A-CD31-517800EA8C9C}"/>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06" name="グループ化 105">
                  <a:extLst>
                    <a:ext uri="{FF2B5EF4-FFF2-40B4-BE49-F238E27FC236}">
                      <a16:creationId xmlns:a16="http://schemas.microsoft.com/office/drawing/2014/main" id="{27CEB938-E5D8-9BD0-9793-B51BC74BCA69}"/>
                    </a:ext>
                  </a:extLst>
                </p:cNvPr>
                <p:cNvGrpSpPr/>
                <p:nvPr/>
              </p:nvGrpSpPr>
              <p:grpSpPr>
                <a:xfrm>
                  <a:off x="8132614" y="3428998"/>
                  <a:ext cx="1385460" cy="1325566"/>
                  <a:chOff x="7737764" y="3428998"/>
                  <a:chExt cx="886694" cy="1325566"/>
                </a:xfrm>
              </p:grpSpPr>
              <p:grpSp>
                <p:nvGrpSpPr>
                  <p:cNvPr id="149" name="グループ化 148">
                    <a:extLst>
                      <a:ext uri="{FF2B5EF4-FFF2-40B4-BE49-F238E27FC236}">
                        <a16:creationId xmlns:a16="http://schemas.microsoft.com/office/drawing/2014/main" id="{7ABDA492-AD38-27AA-9756-49C0D43F8170}"/>
                      </a:ext>
                    </a:extLst>
                  </p:cNvPr>
                  <p:cNvGrpSpPr/>
                  <p:nvPr/>
                </p:nvGrpSpPr>
                <p:grpSpPr>
                  <a:xfrm>
                    <a:off x="7737764" y="3428999"/>
                    <a:ext cx="886691" cy="1325565"/>
                    <a:chOff x="7737764" y="3428999"/>
                    <a:chExt cx="886691" cy="1325565"/>
                  </a:xfrm>
                </p:grpSpPr>
                <p:sp>
                  <p:nvSpPr>
                    <p:cNvPr id="159" name="円弧 158">
                      <a:extLst>
                        <a:ext uri="{FF2B5EF4-FFF2-40B4-BE49-F238E27FC236}">
                          <a16:creationId xmlns:a16="http://schemas.microsoft.com/office/drawing/2014/main" id="{1BB05CD7-6AA9-19A2-3DF3-5403C96255F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円弧 168">
                      <a:extLst>
                        <a:ext uri="{FF2B5EF4-FFF2-40B4-BE49-F238E27FC236}">
                          <a16:creationId xmlns:a16="http://schemas.microsoft.com/office/drawing/2014/main" id="{F26927D4-D80C-A996-DD06-FEC1E60DDE04}"/>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8C0ADBD1-9A69-162C-32B7-A1155FC04D95}"/>
                      </a:ext>
                    </a:extLst>
                  </p:cNvPr>
                  <p:cNvGrpSpPr/>
                  <p:nvPr/>
                </p:nvGrpSpPr>
                <p:grpSpPr>
                  <a:xfrm>
                    <a:off x="8287513" y="3428998"/>
                    <a:ext cx="336945" cy="1325565"/>
                    <a:chOff x="7950566" y="4142507"/>
                    <a:chExt cx="673889" cy="1325565"/>
                  </a:xfrm>
                </p:grpSpPr>
                <p:sp>
                  <p:nvSpPr>
                    <p:cNvPr id="157" name="円弧 156">
                      <a:extLst>
                        <a:ext uri="{FF2B5EF4-FFF2-40B4-BE49-F238E27FC236}">
                          <a16:creationId xmlns:a16="http://schemas.microsoft.com/office/drawing/2014/main" id="{C5686B5C-E1AE-FB0F-C10A-E0F2535BFEDE}"/>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8" name="円弧 157">
                      <a:extLst>
                        <a:ext uri="{FF2B5EF4-FFF2-40B4-BE49-F238E27FC236}">
                          <a16:creationId xmlns:a16="http://schemas.microsoft.com/office/drawing/2014/main" id="{AFE2E2A2-EF69-C12D-D6BB-4E5A92E7E65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1" name="グループ化 110">
                  <a:extLst>
                    <a:ext uri="{FF2B5EF4-FFF2-40B4-BE49-F238E27FC236}">
                      <a16:creationId xmlns:a16="http://schemas.microsoft.com/office/drawing/2014/main" id="{3948D551-1015-EE87-CBA4-223BE363C852}"/>
                    </a:ext>
                  </a:extLst>
                </p:cNvPr>
                <p:cNvGrpSpPr/>
                <p:nvPr/>
              </p:nvGrpSpPr>
              <p:grpSpPr>
                <a:xfrm>
                  <a:off x="8991593" y="3428998"/>
                  <a:ext cx="1385460" cy="1325566"/>
                  <a:chOff x="7737764" y="3428998"/>
                  <a:chExt cx="886694" cy="1325566"/>
                </a:xfrm>
              </p:grpSpPr>
              <p:grpSp>
                <p:nvGrpSpPr>
                  <p:cNvPr id="123" name="グループ化 122">
                    <a:extLst>
                      <a:ext uri="{FF2B5EF4-FFF2-40B4-BE49-F238E27FC236}">
                        <a16:creationId xmlns:a16="http://schemas.microsoft.com/office/drawing/2014/main" id="{A17F808B-0E42-465E-49AB-D49E6CFD00E5}"/>
                      </a:ext>
                    </a:extLst>
                  </p:cNvPr>
                  <p:cNvGrpSpPr/>
                  <p:nvPr/>
                </p:nvGrpSpPr>
                <p:grpSpPr>
                  <a:xfrm>
                    <a:off x="7737764" y="3428999"/>
                    <a:ext cx="886691" cy="1325565"/>
                    <a:chOff x="7737764" y="3428999"/>
                    <a:chExt cx="886691" cy="1325565"/>
                  </a:xfrm>
                </p:grpSpPr>
                <p:sp>
                  <p:nvSpPr>
                    <p:cNvPr id="147" name="円弧 146">
                      <a:extLst>
                        <a:ext uri="{FF2B5EF4-FFF2-40B4-BE49-F238E27FC236}">
                          <a16:creationId xmlns:a16="http://schemas.microsoft.com/office/drawing/2014/main" id="{C4C68FFB-5303-0768-6566-F63F42E8C54C}"/>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8" name="円弧 147">
                      <a:extLst>
                        <a:ext uri="{FF2B5EF4-FFF2-40B4-BE49-F238E27FC236}">
                          <a16:creationId xmlns:a16="http://schemas.microsoft.com/office/drawing/2014/main" id="{DA75B3F9-4AD8-63D8-111B-7F995488347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731D7EE-DD2E-75CB-A2AB-3D862F2C3CD5}"/>
                      </a:ext>
                    </a:extLst>
                  </p:cNvPr>
                  <p:cNvGrpSpPr/>
                  <p:nvPr/>
                </p:nvGrpSpPr>
                <p:grpSpPr>
                  <a:xfrm>
                    <a:off x="8287513" y="3428998"/>
                    <a:ext cx="336945" cy="1325565"/>
                    <a:chOff x="7950566" y="4142507"/>
                    <a:chExt cx="673889" cy="1325565"/>
                  </a:xfrm>
                </p:grpSpPr>
                <p:sp>
                  <p:nvSpPr>
                    <p:cNvPr id="126" name="円弧 125">
                      <a:extLst>
                        <a:ext uri="{FF2B5EF4-FFF2-40B4-BE49-F238E27FC236}">
                          <a16:creationId xmlns:a16="http://schemas.microsoft.com/office/drawing/2014/main" id="{26217417-5E34-B14C-3D2F-CE11FFDDFAF0}"/>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円弧 133">
                      <a:extLst>
                        <a:ext uri="{FF2B5EF4-FFF2-40B4-BE49-F238E27FC236}">
                          <a16:creationId xmlns:a16="http://schemas.microsoft.com/office/drawing/2014/main" id="{DA066F1C-D4EA-3EE8-4998-00AF7CA3DF41}"/>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16" name="グループ化 115">
                  <a:extLst>
                    <a:ext uri="{FF2B5EF4-FFF2-40B4-BE49-F238E27FC236}">
                      <a16:creationId xmlns:a16="http://schemas.microsoft.com/office/drawing/2014/main" id="{FF960D48-75C6-FCC1-4549-974BCCB0D698}"/>
                    </a:ext>
                  </a:extLst>
                </p:cNvPr>
                <p:cNvGrpSpPr/>
                <p:nvPr/>
              </p:nvGrpSpPr>
              <p:grpSpPr>
                <a:xfrm>
                  <a:off x="9850572" y="3428999"/>
                  <a:ext cx="1385455" cy="1325565"/>
                  <a:chOff x="7737764" y="3428999"/>
                  <a:chExt cx="886691" cy="1325565"/>
                </a:xfrm>
              </p:grpSpPr>
              <p:sp>
                <p:nvSpPr>
                  <p:cNvPr id="121" name="円弧 120">
                    <a:extLst>
                      <a:ext uri="{FF2B5EF4-FFF2-40B4-BE49-F238E27FC236}">
                        <a16:creationId xmlns:a16="http://schemas.microsoft.com/office/drawing/2014/main" id="{F25D5CB6-D435-9288-CA87-3EB3181AB81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2" name="円弧 121">
                    <a:extLst>
                      <a:ext uri="{FF2B5EF4-FFF2-40B4-BE49-F238E27FC236}">
                        <a16:creationId xmlns:a16="http://schemas.microsoft.com/office/drawing/2014/main" id="{E8472D08-0496-6BD6-AC96-7C5B65090C69}"/>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177" name="直線コネクタ 176">
              <a:extLst>
                <a:ext uri="{FF2B5EF4-FFF2-40B4-BE49-F238E27FC236}">
                  <a16:creationId xmlns:a16="http://schemas.microsoft.com/office/drawing/2014/main" id="{70B798B1-DFCB-A2D5-19A9-09B828F26BD8}"/>
                </a:ext>
              </a:extLst>
            </p:cNvPr>
            <p:cNvCxnSpPr>
              <a:cxnSpLocks/>
            </p:cNvCxnSpPr>
            <p:nvPr/>
          </p:nvCxnSpPr>
          <p:spPr>
            <a:xfrm>
              <a:off x="4775577" y="704092"/>
              <a:ext cx="0" cy="158704"/>
            </a:xfrm>
            <a:prstGeom prst="line">
              <a:avLst/>
            </a:prstGeom>
            <a:ln w="19050"/>
          </p:spPr>
          <p:style>
            <a:lnRef idx="1">
              <a:schemeClr val="dk1"/>
            </a:lnRef>
            <a:fillRef idx="0">
              <a:schemeClr val="dk1"/>
            </a:fillRef>
            <a:effectRef idx="0">
              <a:schemeClr val="dk1"/>
            </a:effectRef>
            <a:fontRef idx="minor">
              <a:schemeClr val="tx1"/>
            </a:fontRef>
          </p:style>
        </p:cxnSp>
        <p:sp>
          <p:nvSpPr>
            <p:cNvPr id="181" name="正方形/長方形 180">
              <a:extLst>
                <a:ext uri="{FF2B5EF4-FFF2-40B4-BE49-F238E27FC236}">
                  <a16:creationId xmlns:a16="http://schemas.microsoft.com/office/drawing/2014/main" id="{2F7B1443-84DD-29CF-B4D1-3054666ACA4D}"/>
                </a:ext>
              </a:extLst>
            </p:cNvPr>
            <p:cNvSpPr/>
            <p:nvPr/>
          </p:nvSpPr>
          <p:spPr>
            <a:xfrm>
              <a:off x="7442688" y="1824261"/>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5" name="Text Box 25">
                  <a:extLst>
                    <a:ext uri="{FF2B5EF4-FFF2-40B4-BE49-F238E27FC236}">
                      <a16:creationId xmlns:a16="http://schemas.microsoft.com/office/drawing/2014/main" id="{C10852F6-6B46-CDA1-FF17-A5F85D5C8F0C}"/>
                    </a:ext>
                  </a:extLst>
                </p:cNvPr>
                <p:cNvSpPr txBox="1">
                  <a:spLocks noChangeArrowheads="1"/>
                </p:cNvSpPr>
                <p:nvPr/>
              </p:nvSpPr>
              <p:spPr bwMode="auto">
                <a:xfrm>
                  <a:off x="7658043" y="1937222"/>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sub>
                        </m:sSub>
                      </m:oMath>
                    </m:oMathPara>
                  </a14:m>
                  <a:endParaRPr lang="en-US" altLang="ja-JP" sz="1800" baseline="-25000" dirty="0">
                    <a:latin typeface="Times New Roman" pitchFamily="18" charset="0"/>
                  </a:endParaRPr>
                </a:p>
              </p:txBody>
            </p:sp>
          </mc:Choice>
          <mc:Fallback xmlns="">
            <p:sp>
              <p:nvSpPr>
                <p:cNvPr id="185" name="Text Box 25">
                  <a:extLst>
                    <a:ext uri="{FF2B5EF4-FFF2-40B4-BE49-F238E27FC236}">
                      <a16:creationId xmlns:a16="http://schemas.microsoft.com/office/drawing/2014/main" id="{C10852F6-6B46-CDA1-FF17-A5F85D5C8F0C}"/>
                    </a:ext>
                  </a:extLst>
                </p:cNvPr>
                <p:cNvSpPr txBox="1">
                  <a:spLocks noRot="1" noChangeAspect="1" noMove="1" noResize="1" noEditPoints="1" noAdjustHandles="1" noChangeArrowheads="1" noChangeShapeType="1" noTextEdit="1"/>
                </p:cNvSpPr>
                <p:nvPr/>
              </p:nvSpPr>
              <p:spPr bwMode="auto">
                <a:xfrm>
                  <a:off x="7658043" y="1937222"/>
                  <a:ext cx="430854" cy="362984"/>
                </a:xfrm>
                <a:prstGeom prst="rect">
                  <a:avLst/>
                </a:prstGeom>
                <a:blipFill>
                  <a:blip r:embed="rId24"/>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87" name="グループ化 186">
              <a:extLst>
                <a:ext uri="{FF2B5EF4-FFF2-40B4-BE49-F238E27FC236}">
                  <a16:creationId xmlns:a16="http://schemas.microsoft.com/office/drawing/2014/main" id="{DE2D569E-D686-9400-B69E-AC9DE8ADE90B}"/>
                </a:ext>
              </a:extLst>
            </p:cNvPr>
            <p:cNvGrpSpPr/>
            <p:nvPr/>
          </p:nvGrpSpPr>
          <p:grpSpPr>
            <a:xfrm rot="5400000">
              <a:off x="7276122" y="1007906"/>
              <a:ext cx="487646" cy="201603"/>
              <a:chOff x="7240207" y="3252877"/>
              <a:chExt cx="737794" cy="367571"/>
            </a:xfrm>
          </p:grpSpPr>
          <p:sp>
            <p:nvSpPr>
              <p:cNvPr id="188" name="正方形/長方形 187">
                <a:extLst>
                  <a:ext uri="{FF2B5EF4-FFF2-40B4-BE49-F238E27FC236}">
                    <a16:creationId xmlns:a16="http://schemas.microsoft.com/office/drawing/2014/main" id="{0E7B04D0-401F-F483-428D-25069315454B}"/>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9" name="グループ化 188">
                <a:extLst>
                  <a:ext uri="{FF2B5EF4-FFF2-40B4-BE49-F238E27FC236}">
                    <a16:creationId xmlns:a16="http://schemas.microsoft.com/office/drawing/2014/main" id="{8685AF89-C27A-EA1D-B73D-418E17592777}"/>
                  </a:ext>
                </a:extLst>
              </p:cNvPr>
              <p:cNvGrpSpPr/>
              <p:nvPr/>
            </p:nvGrpSpPr>
            <p:grpSpPr>
              <a:xfrm>
                <a:off x="7247184" y="3252877"/>
                <a:ext cx="730816" cy="367571"/>
                <a:chOff x="7273635" y="3428998"/>
                <a:chExt cx="3962392" cy="1325566"/>
              </a:xfrm>
            </p:grpSpPr>
            <p:grpSp>
              <p:nvGrpSpPr>
                <p:cNvPr id="190" name="グループ化 189">
                  <a:extLst>
                    <a:ext uri="{FF2B5EF4-FFF2-40B4-BE49-F238E27FC236}">
                      <a16:creationId xmlns:a16="http://schemas.microsoft.com/office/drawing/2014/main" id="{CEE102C4-09A1-8B5A-5E6B-E7972E753B0D}"/>
                    </a:ext>
                  </a:extLst>
                </p:cNvPr>
                <p:cNvGrpSpPr/>
                <p:nvPr/>
              </p:nvGrpSpPr>
              <p:grpSpPr>
                <a:xfrm>
                  <a:off x="7273635" y="3428998"/>
                  <a:ext cx="1385460" cy="1325566"/>
                  <a:chOff x="7737764" y="3428998"/>
                  <a:chExt cx="886694" cy="1325566"/>
                </a:xfrm>
              </p:grpSpPr>
              <p:grpSp>
                <p:nvGrpSpPr>
                  <p:cNvPr id="208" name="グループ化 207">
                    <a:extLst>
                      <a:ext uri="{FF2B5EF4-FFF2-40B4-BE49-F238E27FC236}">
                        <a16:creationId xmlns:a16="http://schemas.microsoft.com/office/drawing/2014/main" id="{42B68784-9307-E0A9-570D-EE0EEDCFCBA2}"/>
                      </a:ext>
                    </a:extLst>
                  </p:cNvPr>
                  <p:cNvGrpSpPr/>
                  <p:nvPr/>
                </p:nvGrpSpPr>
                <p:grpSpPr>
                  <a:xfrm>
                    <a:off x="7737764" y="3428999"/>
                    <a:ext cx="886691" cy="1325565"/>
                    <a:chOff x="7737764" y="3428999"/>
                    <a:chExt cx="886691" cy="1325565"/>
                  </a:xfrm>
                </p:grpSpPr>
                <p:sp>
                  <p:nvSpPr>
                    <p:cNvPr id="212" name="円弧 211">
                      <a:extLst>
                        <a:ext uri="{FF2B5EF4-FFF2-40B4-BE49-F238E27FC236}">
                          <a16:creationId xmlns:a16="http://schemas.microsoft.com/office/drawing/2014/main" id="{B7F84A9B-3EF8-4D4B-6B75-306F14CA54D7}"/>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3" name="円弧 212">
                      <a:extLst>
                        <a:ext uri="{FF2B5EF4-FFF2-40B4-BE49-F238E27FC236}">
                          <a16:creationId xmlns:a16="http://schemas.microsoft.com/office/drawing/2014/main" id="{3DA9B591-E694-AAFC-5466-D3C10D70B56F}"/>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EB328C4D-459D-DB63-57A1-2929CFA144A3}"/>
                      </a:ext>
                    </a:extLst>
                  </p:cNvPr>
                  <p:cNvGrpSpPr/>
                  <p:nvPr/>
                </p:nvGrpSpPr>
                <p:grpSpPr>
                  <a:xfrm>
                    <a:off x="8287513" y="3428998"/>
                    <a:ext cx="336945" cy="1325565"/>
                    <a:chOff x="7950566" y="4142507"/>
                    <a:chExt cx="673889" cy="1325565"/>
                  </a:xfrm>
                </p:grpSpPr>
                <p:sp>
                  <p:nvSpPr>
                    <p:cNvPr id="210" name="円弧 209">
                      <a:extLst>
                        <a:ext uri="{FF2B5EF4-FFF2-40B4-BE49-F238E27FC236}">
                          <a16:creationId xmlns:a16="http://schemas.microsoft.com/office/drawing/2014/main" id="{9915AAB7-5CEC-BF0D-4326-8ABADCFB1059}"/>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1" name="円弧 210">
                      <a:extLst>
                        <a:ext uri="{FF2B5EF4-FFF2-40B4-BE49-F238E27FC236}">
                          <a16:creationId xmlns:a16="http://schemas.microsoft.com/office/drawing/2014/main" id="{56B991BC-1B56-ADEE-23AD-C68BD7540683}"/>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1" name="グループ化 190">
                  <a:extLst>
                    <a:ext uri="{FF2B5EF4-FFF2-40B4-BE49-F238E27FC236}">
                      <a16:creationId xmlns:a16="http://schemas.microsoft.com/office/drawing/2014/main" id="{C775E8B1-1135-9E4C-E518-271FB55F3BFE}"/>
                    </a:ext>
                  </a:extLst>
                </p:cNvPr>
                <p:cNvGrpSpPr/>
                <p:nvPr/>
              </p:nvGrpSpPr>
              <p:grpSpPr>
                <a:xfrm>
                  <a:off x="8132614" y="3428998"/>
                  <a:ext cx="1385460" cy="1325566"/>
                  <a:chOff x="7737764" y="3428998"/>
                  <a:chExt cx="886694" cy="1325566"/>
                </a:xfrm>
              </p:grpSpPr>
              <p:grpSp>
                <p:nvGrpSpPr>
                  <p:cNvPr id="202" name="グループ化 201">
                    <a:extLst>
                      <a:ext uri="{FF2B5EF4-FFF2-40B4-BE49-F238E27FC236}">
                        <a16:creationId xmlns:a16="http://schemas.microsoft.com/office/drawing/2014/main" id="{0262FA1B-CB9C-6E1C-2D2F-05A116A1DDD6}"/>
                      </a:ext>
                    </a:extLst>
                  </p:cNvPr>
                  <p:cNvGrpSpPr/>
                  <p:nvPr/>
                </p:nvGrpSpPr>
                <p:grpSpPr>
                  <a:xfrm>
                    <a:off x="7737764" y="3428999"/>
                    <a:ext cx="886691" cy="1325565"/>
                    <a:chOff x="7737764" y="3428999"/>
                    <a:chExt cx="886691" cy="1325565"/>
                  </a:xfrm>
                </p:grpSpPr>
                <p:sp>
                  <p:nvSpPr>
                    <p:cNvPr id="206" name="円弧 205">
                      <a:extLst>
                        <a:ext uri="{FF2B5EF4-FFF2-40B4-BE49-F238E27FC236}">
                          <a16:creationId xmlns:a16="http://schemas.microsoft.com/office/drawing/2014/main" id="{83264903-B0A2-AE41-347E-603FE5667D22}"/>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7" name="円弧 206">
                      <a:extLst>
                        <a:ext uri="{FF2B5EF4-FFF2-40B4-BE49-F238E27FC236}">
                          <a16:creationId xmlns:a16="http://schemas.microsoft.com/office/drawing/2014/main" id="{A6B4660B-2337-5FC2-75D0-B1BA2AC07496}"/>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C2EBBF0B-DC1D-76C8-775F-2DEB3F47F184}"/>
                      </a:ext>
                    </a:extLst>
                  </p:cNvPr>
                  <p:cNvGrpSpPr/>
                  <p:nvPr/>
                </p:nvGrpSpPr>
                <p:grpSpPr>
                  <a:xfrm>
                    <a:off x="8287513" y="3428998"/>
                    <a:ext cx="336945" cy="1325565"/>
                    <a:chOff x="7950566" y="4142507"/>
                    <a:chExt cx="673889" cy="1325565"/>
                  </a:xfrm>
                </p:grpSpPr>
                <p:sp>
                  <p:nvSpPr>
                    <p:cNvPr id="204" name="円弧 203">
                      <a:extLst>
                        <a:ext uri="{FF2B5EF4-FFF2-40B4-BE49-F238E27FC236}">
                          <a16:creationId xmlns:a16="http://schemas.microsoft.com/office/drawing/2014/main" id="{BB05BAC9-C4A7-BE44-2ABA-3ACBEB911C2C}"/>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5" name="円弧 204">
                      <a:extLst>
                        <a:ext uri="{FF2B5EF4-FFF2-40B4-BE49-F238E27FC236}">
                          <a16:creationId xmlns:a16="http://schemas.microsoft.com/office/drawing/2014/main" id="{79B9B63C-4B07-D233-1459-D6CACD4AF6A5}"/>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2" name="グループ化 191">
                  <a:extLst>
                    <a:ext uri="{FF2B5EF4-FFF2-40B4-BE49-F238E27FC236}">
                      <a16:creationId xmlns:a16="http://schemas.microsoft.com/office/drawing/2014/main" id="{2B153BEA-D930-A39E-67A8-07A212F345F6}"/>
                    </a:ext>
                  </a:extLst>
                </p:cNvPr>
                <p:cNvGrpSpPr/>
                <p:nvPr/>
              </p:nvGrpSpPr>
              <p:grpSpPr>
                <a:xfrm>
                  <a:off x="8991593" y="3428998"/>
                  <a:ext cx="1385460" cy="1325566"/>
                  <a:chOff x="7737764" y="3428998"/>
                  <a:chExt cx="886694" cy="1325566"/>
                </a:xfrm>
              </p:grpSpPr>
              <p:grpSp>
                <p:nvGrpSpPr>
                  <p:cNvPr id="196" name="グループ化 195">
                    <a:extLst>
                      <a:ext uri="{FF2B5EF4-FFF2-40B4-BE49-F238E27FC236}">
                        <a16:creationId xmlns:a16="http://schemas.microsoft.com/office/drawing/2014/main" id="{519C1DA2-DB0E-F5E8-E288-6639FCD1C289}"/>
                      </a:ext>
                    </a:extLst>
                  </p:cNvPr>
                  <p:cNvGrpSpPr/>
                  <p:nvPr/>
                </p:nvGrpSpPr>
                <p:grpSpPr>
                  <a:xfrm>
                    <a:off x="7737764" y="3428999"/>
                    <a:ext cx="886691" cy="1325565"/>
                    <a:chOff x="7737764" y="3428999"/>
                    <a:chExt cx="886691" cy="1325565"/>
                  </a:xfrm>
                </p:grpSpPr>
                <p:sp>
                  <p:nvSpPr>
                    <p:cNvPr id="200" name="円弧 199">
                      <a:extLst>
                        <a:ext uri="{FF2B5EF4-FFF2-40B4-BE49-F238E27FC236}">
                          <a16:creationId xmlns:a16="http://schemas.microsoft.com/office/drawing/2014/main" id="{6DFFC594-D1CE-DA9B-8F48-5DF78BB116D0}"/>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EEC009B0-2E41-F28C-8982-57E2674E458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97" name="グループ化 196">
                    <a:extLst>
                      <a:ext uri="{FF2B5EF4-FFF2-40B4-BE49-F238E27FC236}">
                        <a16:creationId xmlns:a16="http://schemas.microsoft.com/office/drawing/2014/main" id="{469C7359-9B71-4FE1-B2F6-725435E4ECD8}"/>
                      </a:ext>
                    </a:extLst>
                  </p:cNvPr>
                  <p:cNvGrpSpPr/>
                  <p:nvPr/>
                </p:nvGrpSpPr>
                <p:grpSpPr>
                  <a:xfrm>
                    <a:off x="8287513" y="3428998"/>
                    <a:ext cx="336945" cy="1325565"/>
                    <a:chOff x="7950566" y="4142507"/>
                    <a:chExt cx="673889" cy="1325565"/>
                  </a:xfrm>
                </p:grpSpPr>
                <p:sp>
                  <p:nvSpPr>
                    <p:cNvPr id="198" name="円弧 197">
                      <a:extLst>
                        <a:ext uri="{FF2B5EF4-FFF2-40B4-BE49-F238E27FC236}">
                          <a16:creationId xmlns:a16="http://schemas.microsoft.com/office/drawing/2014/main" id="{0B6FBC52-3CBD-AE2E-62F8-8AFFCDB8468F}"/>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9" name="円弧 198">
                      <a:extLst>
                        <a:ext uri="{FF2B5EF4-FFF2-40B4-BE49-F238E27FC236}">
                          <a16:creationId xmlns:a16="http://schemas.microsoft.com/office/drawing/2014/main" id="{FCF1FD7F-E74F-2125-515D-A38AF12E9EA6}"/>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nvGrpSpPr>
                <p:cNvPr id="193" name="グループ化 192">
                  <a:extLst>
                    <a:ext uri="{FF2B5EF4-FFF2-40B4-BE49-F238E27FC236}">
                      <a16:creationId xmlns:a16="http://schemas.microsoft.com/office/drawing/2014/main" id="{83ED7E47-227E-ABAD-DF28-0AA9577C564E}"/>
                    </a:ext>
                  </a:extLst>
                </p:cNvPr>
                <p:cNvGrpSpPr/>
                <p:nvPr/>
              </p:nvGrpSpPr>
              <p:grpSpPr>
                <a:xfrm>
                  <a:off x="9850572" y="3428999"/>
                  <a:ext cx="1385455" cy="1325565"/>
                  <a:chOff x="7737764" y="3428999"/>
                  <a:chExt cx="886691" cy="1325565"/>
                </a:xfrm>
              </p:grpSpPr>
              <p:sp>
                <p:nvSpPr>
                  <p:cNvPr id="194" name="円弧 193">
                    <a:extLst>
                      <a:ext uri="{FF2B5EF4-FFF2-40B4-BE49-F238E27FC236}">
                        <a16:creationId xmlns:a16="http://schemas.microsoft.com/office/drawing/2014/main" id="{759E6029-0E36-8025-7616-A0F74C890864}"/>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5" name="円弧 194">
                    <a:extLst>
                      <a:ext uri="{FF2B5EF4-FFF2-40B4-BE49-F238E27FC236}">
                        <a16:creationId xmlns:a16="http://schemas.microsoft.com/office/drawing/2014/main" id="{7960268B-31BE-67DB-AA9C-8CAF78FDA32E}"/>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grpSp>
        <p:cxnSp>
          <p:nvCxnSpPr>
            <p:cNvPr id="214" name="直線コネクタ 213">
              <a:extLst>
                <a:ext uri="{FF2B5EF4-FFF2-40B4-BE49-F238E27FC236}">
                  <a16:creationId xmlns:a16="http://schemas.microsoft.com/office/drawing/2014/main" id="{6492E3F2-D1F8-A211-32C0-C0BDB426125E}"/>
                </a:ext>
              </a:extLst>
            </p:cNvPr>
            <p:cNvCxnSpPr>
              <a:cxnSpLocks/>
            </p:cNvCxnSpPr>
            <p:nvPr/>
          </p:nvCxnSpPr>
          <p:spPr>
            <a:xfrm>
              <a:off x="7527568" y="706181"/>
              <a:ext cx="0" cy="15870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5" name="Text Box 25">
                  <a:extLst>
                    <a:ext uri="{FF2B5EF4-FFF2-40B4-BE49-F238E27FC236}">
                      <a16:creationId xmlns:a16="http://schemas.microsoft.com/office/drawing/2014/main" id="{B5F8EA93-3E4D-8F1A-55DC-473FF6801977}"/>
                    </a:ext>
                  </a:extLst>
                </p:cNvPr>
                <p:cNvSpPr txBox="1">
                  <a:spLocks noChangeArrowheads="1"/>
                </p:cNvSpPr>
                <p:nvPr/>
              </p:nvSpPr>
              <p:spPr bwMode="auto">
                <a:xfrm>
                  <a:off x="4242817" y="909102"/>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5" name="Text Box 25">
                  <a:extLst>
                    <a:ext uri="{FF2B5EF4-FFF2-40B4-BE49-F238E27FC236}">
                      <a16:creationId xmlns:a16="http://schemas.microsoft.com/office/drawing/2014/main" id="{B5F8EA93-3E4D-8F1A-55DC-473FF6801977}"/>
                    </a:ext>
                  </a:extLst>
                </p:cNvPr>
                <p:cNvSpPr txBox="1">
                  <a:spLocks noRot="1" noChangeAspect="1" noMove="1" noResize="1" noEditPoints="1" noAdjustHandles="1" noChangeArrowheads="1" noChangeShapeType="1" noTextEdit="1"/>
                </p:cNvSpPr>
                <p:nvPr/>
              </p:nvSpPr>
              <p:spPr bwMode="auto">
                <a:xfrm>
                  <a:off x="4242817" y="909102"/>
                  <a:ext cx="430854" cy="362984"/>
                </a:xfrm>
                <a:prstGeom prst="rect">
                  <a:avLst/>
                </a:prstGeom>
                <a:blipFill>
                  <a:blip r:embed="rId2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6" name="Text Box 25">
                  <a:extLst>
                    <a:ext uri="{FF2B5EF4-FFF2-40B4-BE49-F238E27FC236}">
                      <a16:creationId xmlns:a16="http://schemas.microsoft.com/office/drawing/2014/main" id="{36FDE051-28D6-0B84-E611-9DC70F171C52}"/>
                    </a:ext>
                  </a:extLst>
                </p:cNvPr>
                <p:cNvSpPr txBox="1">
                  <a:spLocks noChangeArrowheads="1"/>
                </p:cNvSpPr>
                <p:nvPr/>
              </p:nvSpPr>
              <p:spPr bwMode="auto">
                <a:xfrm>
                  <a:off x="7636728" y="911191"/>
                  <a:ext cx="43085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latin typeface="Cambria Math" panose="02040503050406030204" pitchFamily="18" charset="0"/>
                          </a:rPr>
                          <m:t>𝐿</m:t>
                        </m:r>
                      </m:oMath>
                    </m:oMathPara>
                  </a14:m>
                  <a:endParaRPr lang="en-US" altLang="ja-JP" sz="1800" baseline="-25000" dirty="0">
                    <a:latin typeface="Times New Roman" pitchFamily="18" charset="0"/>
                  </a:endParaRPr>
                </a:p>
              </p:txBody>
            </p:sp>
          </mc:Choice>
          <mc:Fallback xmlns="">
            <p:sp>
              <p:nvSpPr>
                <p:cNvPr id="216" name="Text Box 25">
                  <a:extLst>
                    <a:ext uri="{FF2B5EF4-FFF2-40B4-BE49-F238E27FC236}">
                      <a16:creationId xmlns:a16="http://schemas.microsoft.com/office/drawing/2014/main" id="{36FDE051-28D6-0B84-E611-9DC70F171C52}"/>
                    </a:ext>
                  </a:extLst>
                </p:cNvPr>
                <p:cNvSpPr txBox="1">
                  <a:spLocks noRot="1" noChangeAspect="1" noMove="1" noResize="1" noEditPoints="1" noAdjustHandles="1" noChangeArrowheads="1" noChangeShapeType="1" noTextEdit="1"/>
                </p:cNvSpPr>
                <p:nvPr/>
              </p:nvSpPr>
              <p:spPr bwMode="auto">
                <a:xfrm>
                  <a:off x="7636728" y="911191"/>
                  <a:ext cx="430854" cy="362984"/>
                </a:xfrm>
                <a:prstGeom prst="rect">
                  <a:avLst/>
                </a:prstGeom>
                <a:blipFill>
                  <a:blip r:embed="rId2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25FFD1DE-6A76-CA49-90A6-318814EF0F56}"/>
                </a:ext>
              </a:extLst>
            </p:cNvPr>
            <p:cNvSpPr/>
            <p:nvPr/>
          </p:nvSpPr>
          <p:spPr>
            <a:xfrm>
              <a:off x="4713156" y="1512591"/>
              <a:ext cx="135705" cy="140037"/>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345D3C7-00EA-A15B-CA28-157A706514E8}"/>
                </a:ext>
              </a:extLst>
            </p:cNvPr>
            <p:cNvSpPr/>
            <p:nvPr/>
          </p:nvSpPr>
          <p:spPr>
            <a:xfrm>
              <a:off x="7465147" y="1514680"/>
              <a:ext cx="135705" cy="140037"/>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Text Box 25">
              <a:extLst>
                <a:ext uri="{FF2B5EF4-FFF2-40B4-BE49-F238E27FC236}">
                  <a16:creationId xmlns:a16="http://schemas.microsoft.com/office/drawing/2014/main" id="{CB18B6AA-7C8A-6B93-B249-6577CE4D7604}"/>
                </a:ext>
              </a:extLst>
            </p:cNvPr>
            <p:cNvSpPr txBox="1">
              <a:spLocks noChangeArrowheads="1"/>
            </p:cNvSpPr>
            <p:nvPr/>
          </p:nvSpPr>
          <p:spPr bwMode="auto">
            <a:xfrm>
              <a:off x="4819529" y="1385262"/>
              <a:ext cx="4798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en-US" altLang="ja-JP" sz="1800" baseline="-25000" dirty="0">
                  <a:latin typeface="Times New Roman" pitchFamily="18" charset="0"/>
                </a:rPr>
                <a:t>pad</a:t>
              </a:r>
            </a:p>
          </p:txBody>
        </p:sp>
        <p:sp>
          <p:nvSpPr>
            <p:cNvPr id="180" name="Text Box 25">
              <a:extLst>
                <a:ext uri="{FF2B5EF4-FFF2-40B4-BE49-F238E27FC236}">
                  <a16:creationId xmlns:a16="http://schemas.microsoft.com/office/drawing/2014/main" id="{0ABA6BE2-DFB5-7BAB-3A95-0C7794CE8D22}"/>
                </a:ext>
              </a:extLst>
            </p:cNvPr>
            <p:cNvSpPr txBox="1">
              <a:spLocks noChangeArrowheads="1"/>
            </p:cNvSpPr>
            <p:nvPr/>
          </p:nvSpPr>
          <p:spPr bwMode="auto">
            <a:xfrm>
              <a:off x="6994808" y="1387351"/>
              <a:ext cx="4798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algn="r" eaLnBrk="1" hangingPunct="1">
                <a:spcBef>
                  <a:spcPct val="50000"/>
                </a:spcBef>
                <a:buClrTx/>
                <a:buSzTx/>
                <a:buFontTx/>
                <a:buNone/>
              </a:pPr>
              <a:r>
                <a:rPr lang="en-US" altLang="ja-JP" sz="1800" baseline="-25000" dirty="0">
                  <a:latin typeface="Times New Roman" pitchFamily="18" charset="0"/>
                </a:rPr>
                <a:t>pad</a:t>
              </a:r>
            </a:p>
          </p:txBody>
        </p:sp>
        <p:cxnSp>
          <p:nvCxnSpPr>
            <p:cNvPr id="184" name="直線コネクタ 183">
              <a:extLst>
                <a:ext uri="{FF2B5EF4-FFF2-40B4-BE49-F238E27FC236}">
                  <a16:creationId xmlns:a16="http://schemas.microsoft.com/office/drawing/2014/main" id="{B85493FC-B04D-E805-4D15-2512C02DCA73}"/>
                </a:ext>
              </a:extLst>
            </p:cNvPr>
            <p:cNvCxnSpPr>
              <a:cxnSpLocks/>
            </p:cNvCxnSpPr>
            <p:nvPr/>
          </p:nvCxnSpPr>
          <p:spPr>
            <a:xfrm flipV="1">
              <a:off x="3794701" y="1904112"/>
              <a:ext cx="0" cy="229913"/>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grpSp>
          <p:nvGrpSpPr>
            <p:cNvPr id="224" name="グループ化 223">
              <a:extLst>
                <a:ext uri="{FF2B5EF4-FFF2-40B4-BE49-F238E27FC236}">
                  <a16:creationId xmlns:a16="http://schemas.microsoft.com/office/drawing/2014/main" id="{6589E89F-D975-AB10-953D-DACACC21E363}"/>
                </a:ext>
              </a:extLst>
            </p:cNvPr>
            <p:cNvGrpSpPr/>
            <p:nvPr/>
          </p:nvGrpSpPr>
          <p:grpSpPr>
            <a:xfrm>
              <a:off x="3704942" y="1821682"/>
              <a:ext cx="193251" cy="82430"/>
              <a:chOff x="7965420" y="2298117"/>
              <a:chExt cx="532737" cy="227236"/>
            </a:xfrm>
          </p:grpSpPr>
          <p:sp>
            <p:nvSpPr>
              <p:cNvPr id="186" name="Line 8">
                <a:extLst>
                  <a:ext uri="{FF2B5EF4-FFF2-40B4-BE49-F238E27FC236}">
                    <a16:creationId xmlns:a16="http://schemas.microsoft.com/office/drawing/2014/main" id="{2FCB7575-945E-B4DA-B832-BAE6AFF258AF}"/>
                  </a:ext>
                </a:extLst>
              </p:cNvPr>
              <p:cNvSpPr>
                <a:spLocks noChangeShapeType="1"/>
              </p:cNvSpPr>
              <p:nvPr/>
            </p:nvSpPr>
            <p:spPr bwMode="auto">
              <a:xfrm flipH="1">
                <a:off x="7965420" y="2298117"/>
                <a:ext cx="532737" cy="0"/>
              </a:xfrm>
              <a:prstGeom prst="line">
                <a:avLst/>
              </a:prstGeom>
              <a:noFill/>
              <a:ln w="19050">
                <a:solidFill>
                  <a:schemeClr val="tx1"/>
                </a:solidFill>
                <a:prstDash val="sysDash"/>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8" name="Line 8">
                <a:extLst>
                  <a:ext uri="{FF2B5EF4-FFF2-40B4-BE49-F238E27FC236}">
                    <a16:creationId xmlns:a16="http://schemas.microsoft.com/office/drawing/2014/main" id="{2A3CD00D-9A06-4164-02EF-D9A617D25DAC}"/>
                  </a:ext>
                </a:extLst>
              </p:cNvPr>
              <p:cNvSpPr>
                <a:spLocks noChangeShapeType="1"/>
              </p:cNvSpPr>
              <p:nvPr/>
            </p:nvSpPr>
            <p:spPr bwMode="auto">
              <a:xfrm flipH="1">
                <a:off x="7965420" y="2525353"/>
                <a:ext cx="532737" cy="0"/>
              </a:xfrm>
              <a:prstGeom prst="line">
                <a:avLst/>
              </a:prstGeom>
              <a:noFill/>
              <a:ln w="19050">
                <a:solidFill>
                  <a:schemeClr val="tx1"/>
                </a:solidFill>
                <a:prstDash val="sysDash"/>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19" name="グループ化 218">
              <a:extLst>
                <a:ext uri="{FF2B5EF4-FFF2-40B4-BE49-F238E27FC236}">
                  <a16:creationId xmlns:a16="http://schemas.microsoft.com/office/drawing/2014/main" id="{6B486DFC-6871-6EB3-4F58-49A478B6DF12}"/>
                </a:ext>
              </a:extLst>
            </p:cNvPr>
            <p:cNvGrpSpPr/>
            <p:nvPr/>
          </p:nvGrpSpPr>
          <p:grpSpPr>
            <a:xfrm>
              <a:off x="3663836" y="2146437"/>
              <a:ext cx="269004" cy="113943"/>
              <a:chOff x="4556025" y="4219219"/>
              <a:chExt cx="294496" cy="180623"/>
            </a:xfrm>
          </p:grpSpPr>
          <p:cxnSp>
            <p:nvCxnSpPr>
              <p:cNvPr id="220" name="直線コネクタ 219">
                <a:extLst>
                  <a:ext uri="{FF2B5EF4-FFF2-40B4-BE49-F238E27FC236}">
                    <a16:creationId xmlns:a16="http://schemas.microsoft.com/office/drawing/2014/main" id="{D8AEB8A0-C02C-8C5B-931A-E4F8B95CB207}"/>
                  </a:ext>
                </a:extLst>
              </p:cNvPr>
              <p:cNvCxnSpPr>
                <a:cxnSpLocks/>
              </p:cNvCxnSpPr>
              <p:nvPr/>
            </p:nvCxnSpPr>
            <p:spPr>
              <a:xfrm flipH="1">
                <a:off x="4567311" y="4219222"/>
                <a:ext cx="283210"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21" name="直線コネクタ 220">
                <a:extLst>
                  <a:ext uri="{FF2B5EF4-FFF2-40B4-BE49-F238E27FC236}">
                    <a16:creationId xmlns:a16="http://schemas.microsoft.com/office/drawing/2014/main" id="{A033D711-FBBE-4593-8C5F-2D7EFE5E68C2}"/>
                  </a:ext>
                </a:extLst>
              </p:cNvPr>
              <p:cNvCxnSpPr>
                <a:cxnSpLocks/>
              </p:cNvCxnSpPr>
              <p:nvPr/>
            </p:nvCxnSpPr>
            <p:spPr>
              <a:xfrm flipH="1">
                <a:off x="4556025" y="4219222"/>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22" name="直線コネクタ 221">
                <a:extLst>
                  <a:ext uri="{FF2B5EF4-FFF2-40B4-BE49-F238E27FC236}">
                    <a16:creationId xmlns:a16="http://schemas.microsoft.com/office/drawing/2014/main" id="{FB1AF823-EA27-3EFE-61FF-235E3E880930}"/>
                  </a:ext>
                </a:extLst>
              </p:cNvPr>
              <p:cNvCxnSpPr>
                <a:cxnSpLocks/>
              </p:cNvCxnSpPr>
              <p:nvPr/>
            </p:nvCxnSpPr>
            <p:spPr>
              <a:xfrm flipH="1">
                <a:off x="4651980" y="4224865"/>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F880E490-C0D3-D584-B8AD-ADEF535583BD}"/>
                  </a:ext>
                </a:extLst>
              </p:cNvPr>
              <p:cNvCxnSpPr>
                <a:cxnSpLocks/>
              </p:cNvCxnSpPr>
              <p:nvPr/>
            </p:nvCxnSpPr>
            <p:spPr>
              <a:xfrm flipH="1">
                <a:off x="4747935" y="4219219"/>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grpSp>
        <p:cxnSp>
          <p:nvCxnSpPr>
            <p:cNvPr id="226" name="直線コネクタ 225">
              <a:extLst>
                <a:ext uri="{FF2B5EF4-FFF2-40B4-BE49-F238E27FC236}">
                  <a16:creationId xmlns:a16="http://schemas.microsoft.com/office/drawing/2014/main" id="{448C0049-3BFE-ABAF-81DE-79FE0CF865C1}"/>
                </a:ext>
              </a:extLst>
            </p:cNvPr>
            <p:cNvCxnSpPr>
              <a:cxnSpLocks/>
            </p:cNvCxnSpPr>
            <p:nvPr/>
          </p:nvCxnSpPr>
          <p:spPr>
            <a:xfrm flipV="1">
              <a:off x="3796789" y="1580524"/>
              <a:ext cx="0" cy="229913"/>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227" name="直線コネクタ 226">
              <a:extLst>
                <a:ext uri="{FF2B5EF4-FFF2-40B4-BE49-F238E27FC236}">
                  <a16:creationId xmlns:a16="http://schemas.microsoft.com/office/drawing/2014/main" id="{B9560BC1-6D30-3767-137B-3F10D8E8339E}"/>
                </a:ext>
              </a:extLst>
            </p:cNvPr>
            <p:cNvCxnSpPr>
              <a:cxnSpLocks/>
            </p:cNvCxnSpPr>
            <p:nvPr/>
          </p:nvCxnSpPr>
          <p:spPr>
            <a:xfrm flipH="1">
              <a:off x="3793026" y="1582609"/>
              <a:ext cx="982551"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29" name="直線コネクタ 228">
              <a:extLst>
                <a:ext uri="{FF2B5EF4-FFF2-40B4-BE49-F238E27FC236}">
                  <a16:creationId xmlns:a16="http://schemas.microsoft.com/office/drawing/2014/main" id="{B0DBD06C-65D4-5E67-24E9-21AE4F2C2D6F}"/>
                </a:ext>
              </a:extLst>
            </p:cNvPr>
            <p:cNvCxnSpPr>
              <a:cxnSpLocks/>
            </p:cNvCxnSpPr>
            <p:nvPr/>
          </p:nvCxnSpPr>
          <p:spPr>
            <a:xfrm flipH="1">
              <a:off x="7533546" y="1580524"/>
              <a:ext cx="982551"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30" name="直線コネクタ 229">
              <a:extLst>
                <a:ext uri="{FF2B5EF4-FFF2-40B4-BE49-F238E27FC236}">
                  <a16:creationId xmlns:a16="http://schemas.microsoft.com/office/drawing/2014/main" id="{33C1BFAC-20E4-AC49-C2FD-C9411373536D}"/>
                </a:ext>
              </a:extLst>
            </p:cNvPr>
            <p:cNvCxnSpPr>
              <a:cxnSpLocks/>
            </p:cNvCxnSpPr>
            <p:nvPr/>
          </p:nvCxnSpPr>
          <p:spPr>
            <a:xfrm flipV="1">
              <a:off x="8510051" y="1907041"/>
              <a:ext cx="0" cy="229913"/>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grpSp>
          <p:nvGrpSpPr>
            <p:cNvPr id="231" name="グループ化 230">
              <a:extLst>
                <a:ext uri="{FF2B5EF4-FFF2-40B4-BE49-F238E27FC236}">
                  <a16:creationId xmlns:a16="http://schemas.microsoft.com/office/drawing/2014/main" id="{EFF7BC8B-7638-3AD4-CACC-FCAD041F1EB2}"/>
                </a:ext>
              </a:extLst>
            </p:cNvPr>
            <p:cNvGrpSpPr/>
            <p:nvPr/>
          </p:nvGrpSpPr>
          <p:grpSpPr>
            <a:xfrm>
              <a:off x="8420292" y="1824611"/>
              <a:ext cx="193251" cy="82430"/>
              <a:chOff x="7965420" y="2298117"/>
              <a:chExt cx="532737" cy="227236"/>
            </a:xfrm>
          </p:grpSpPr>
          <p:sp>
            <p:nvSpPr>
              <p:cNvPr id="232" name="Line 8">
                <a:extLst>
                  <a:ext uri="{FF2B5EF4-FFF2-40B4-BE49-F238E27FC236}">
                    <a16:creationId xmlns:a16="http://schemas.microsoft.com/office/drawing/2014/main" id="{CAC5E917-5ABC-D36F-093B-5F45731D1A7A}"/>
                  </a:ext>
                </a:extLst>
              </p:cNvPr>
              <p:cNvSpPr>
                <a:spLocks noChangeShapeType="1"/>
              </p:cNvSpPr>
              <p:nvPr/>
            </p:nvSpPr>
            <p:spPr bwMode="auto">
              <a:xfrm flipH="1">
                <a:off x="7965420" y="2298117"/>
                <a:ext cx="532737" cy="0"/>
              </a:xfrm>
              <a:prstGeom prst="line">
                <a:avLst/>
              </a:prstGeom>
              <a:noFill/>
              <a:ln w="19050">
                <a:solidFill>
                  <a:schemeClr val="tx1"/>
                </a:solidFill>
                <a:prstDash val="sysDash"/>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3" name="Line 8">
                <a:extLst>
                  <a:ext uri="{FF2B5EF4-FFF2-40B4-BE49-F238E27FC236}">
                    <a16:creationId xmlns:a16="http://schemas.microsoft.com/office/drawing/2014/main" id="{33E6797F-164E-81B8-0DC8-0BB35F46094F}"/>
                  </a:ext>
                </a:extLst>
              </p:cNvPr>
              <p:cNvSpPr>
                <a:spLocks noChangeShapeType="1"/>
              </p:cNvSpPr>
              <p:nvPr/>
            </p:nvSpPr>
            <p:spPr bwMode="auto">
              <a:xfrm flipH="1">
                <a:off x="7965420" y="2525353"/>
                <a:ext cx="532737" cy="0"/>
              </a:xfrm>
              <a:prstGeom prst="line">
                <a:avLst/>
              </a:prstGeom>
              <a:noFill/>
              <a:ln w="19050">
                <a:solidFill>
                  <a:schemeClr val="tx1"/>
                </a:solidFill>
                <a:prstDash val="sysDash"/>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34" name="グループ化 233">
              <a:extLst>
                <a:ext uri="{FF2B5EF4-FFF2-40B4-BE49-F238E27FC236}">
                  <a16:creationId xmlns:a16="http://schemas.microsoft.com/office/drawing/2014/main" id="{7BFAA1CE-9AB3-21D7-8762-62252A3F5241}"/>
                </a:ext>
              </a:extLst>
            </p:cNvPr>
            <p:cNvGrpSpPr/>
            <p:nvPr/>
          </p:nvGrpSpPr>
          <p:grpSpPr>
            <a:xfrm>
              <a:off x="8379186" y="2149366"/>
              <a:ext cx="269004" cy="113943"/>
              <a:chOff x="4556025" y="4219219"/>
              <a:chExt cx="294496" cy="180623"/>
            </a:xfrm>
          </p:grpSpPr>
          <p:cxnSp>
            <p:nvCxnSpPr>
              <p:cNvPr id="235" name="直線コネクタ 234">
                <a:extLst>
                  <a:ext uri="{FF2B5EF4-FFF2-40B4-BE49-F238E27FC236}">
                    <a16:creationId xmlns:a16="http://schemas.microsoft.com/office/drawing/2014/main" id="{0A8C896F-6585-2457-9F2A-DAABE24B9686}"/>
                  </a:ext>
                </a:extLst>
              </p:cNvPr>
              <p:cNvCxnSpPr>
                <a:cxnSpLocks/>
              </p:cNvCxnSpPr>
              <p:nvPr/>
            </p:nvCxnSpPr>
            <p:spPr>
              <a:xfrm flipH="1">
                <a:off x="4567311" y="4219222"/>
                <a:ext cx="283210"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36" name="直線コネクタ 235">
                <a:extLst>
                  <a:ext uri="{FF2B5EF4-FFF2-40B4-BE49-F238E27FC236}">
                    <a16:creationId xmlns:a16="http://schemas.microsoft.com/office/drawing/2014/main" id="{86C82BF8-06D3-FC55-2788-98E8261B7D80}"/>
                  </a:ext>
                </a:extLst>
              </p:cNvPr>
              <p:cNvCxnSpPr>
                <a:cxnSpLocks/>
              </p:cNvCxnSpPr>
              <p:nvPr/>
            </p:nvCxnSpPr>
            <p:spPr>
              <a:xfrm flipH="1">
                <a:off x="4556025" y="4219222"/>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37" name="直線コネクタ 236">
                <a:extLst>
                  <a:ext uri="{FF2B5EF4-FFF2-40B4-BE49-F238E27FC236}">
                    <a16:creationId xmlns:a16="http://schemas.microsoft.com/office/drawing/2014/main" id="{6EC50246-3F02-C399-818A-339B4D001694}"/>
                  </a:ext>
                </a:extLst>
              </p:cNvPr>
              <p:cNvCxnSpPr>
                <a:cxnSpLocks/>
              </p:cNvCxnSpPr>
              <p:nvPr/>
            </p:nvCxnSpPr>
            <p:spPr>
              <a:xfrm flipH="1">
                <a:off x="4651980" y="4224865"/>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38" name="直線コネクタ 237">
                <a:extLst>
                  <a:ext uri="{FF2B5EF4-FFF2-40B4-BE49-F238E27FC236}">
                    <a16:creationId xmlns:a16="http://schemas.microsoft.com/office/drawing/2014/main" id="{64688F81-093C-FB88-BEE9-CD5BE8BEB887}"/>
                  </a:ext>
                </a:extLst>
              </p:cNvPr>
              <p:cNvCxnSpPr>
                <a:cxnSpLocks/>
              </p:cNvCxnSpPr>
              <p:nvPr/>
            </p:nvCxnSpPr>
            <p:spPr>
              <a:xfrm flipH="1">
                <a:off x="4747935" y="4219219"/>
                <a:ext cx="72422" cy="174977"/>
              </a:xfrm>
              <a:prstGeom prst="line">
                <a:avLst/>
              </a:prstGeom>
              <a:ln w="19050">
                <a:prstDash val="sysDash"/>
              </a:ln>
            </p:spPr>
            <p:style>
              <a:lnRef idx="1">
                <a:schemeClr val="dk1"/>
              </a:lnRef>
              <a:fillRef idx="0">
                <a:schemeClr val="dk1"/>
              </a:fillRef>
              <a:effectRef idx="0">
                <a:schemeClr val="dk1"/>
              </a:effectRef>
              <a:fontRef idx="minor">
                <a:schemeClr val="tx1"/>
              </a:fontRef>
            </p:style>
          </p:cxnSp>
        </p:grpSp>
        <p:cxnSp>
          <p:nvCxnSpPr>
            <p:cNvPr id="239" name="直線コネクタ 238">
              <a:extLst>
                <a:ext uri="{FF2B5EF4-FFF2-40B4-BE49-F238E27FC236}">
                  <a16:creationId xmlns:a16="http://schemas.microsoft.com/office/drawing/2014/main" id="{22173415-33FE-DAA9-3E30-AE4E12F84190}"/>
                </a:ext>
              </a:extLst>
            </p:cNvPr>
            <p:cNvCxnSpPr>
              <a:cxnSpLocks/>
            </p:cNvCxnSpPr>
            <p:nvPr/>
          </p:nvCxnSpPr>
          <p:spPr>
            <a:xfrm flipV="1">
              <a:off x="8512139" y="1583453"/>
              <a:ext cx="0" cy="229913"/>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241" name="Text Box 25">
              <a:extLst>
                <a:ext uri="{FF2B5EF4-FFF2-40B4-BE49-F238E27FC236}">
                  <a16:creationId xmlns:a16="http://schemas.microsoft.com/office/drawing/2014/main" id="{B5B36521-3C1C-567B-EBD5-0E94ACA9E445}"/>
                </a:ext>
              </a:extLst>
            </p:cNvPr>
            <p:cNvSpPr txBox="1">
              <a:spLocks noChangeArrowheads="1"/>
            </p:cNvSpPr>
            <p:nvPr/>
          </p:nvSpPr>
          <p:spPr bwMode="auto">
            <a:xfrm>
              <a:off x="4885018" y="912158"/>
              <a:ext cx="4798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en-US" altLang="ja-JP" sz="1800" baseline="-25000" dirty="0">
                  <a:latin typeface="Times New Roman" pitchFamily="18" charset="0"/>
                </a:rPr>
                <a:t>wire</a:t>
              </a:r>
            </a:p>
          </p:txBody>
        </p:sp>
        <p:sp>
          <p:nvSpPr>
            <p:cNvPr id="242" name="Text Box 25">
              <a:extLst>
                <a:ext uri="{FF2B5EF4-FFF2-40B4-BE49-F238E27FC236}">
                  <a16:creationId xmlns:a16="http://schemas.microsoft.com/office/drawing/2014/main" id="{7473496A-51DD-237B-B837-DAD703963669}"/>
                </a:ext>
              </a:extLst>
            </p:cNvPr>
            <p:cNvSpPr txBox="1">
              <a:spLocks noChangeArrowheads="1"/>
            </p:cNvSpPr>
            <p:nvPr/>
          </p:nvSpPr>
          <p:spPr bwMode="auto">
            <a:xfrm>
              <a:off x="6984215" y="914247"/>
              <a:ext cx="4798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en-US" altLang="ja-JP" sz="1800" baseline="-25000" dirty="0">
                  <a:latin typeface="Times New Roman" pitchFamily="18" charset="0"/>
                </a:rPr>
                <a:t>wire</a:t>
              </a:r>
            </a:p>
          </p:txBody>
        </p:sp>
      </p:grpSp>
    </p:spTree>
    <p:extLst>
      <p:ext uri="{BB962C8B-B14F-4D97-AF65-F5344CB8AC3E}">
        <p14:creationId xmlns:p14="http://schemas.microsoft.com/office/powerpoint/2010/main" val="237201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直線コネクタ 125">
            <a:extLst>
              <a:ext uri="{FF2B5EF4-FFF2-40B4-BE49-F238E27FC236}">
                <a16:creationId xmlns:a16="http://schemas.microsoft.com/office/drawing/2014/main" id="{9FBDB6BB-998B-FF74-476C-6E4B3473ABA3}"/>
              </a:ext>
            </a:extLst>
          </p:cNvPr>
          <p:cNvCxnSpPr>
            <a:cxnSpLocks/>
          </p:cNvCxnSpPr>
          <p:nvPr/>
        </p:nvCxnSpPr>
        <p:spPr>
          <a:xfrm>
            <a:off x="1285542" y="1268124"/>
            <a:ext cx="0" cy="10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lstStyle/>
          <a:p>
            <a:r>
              <a:rPr kumimoji="1" lang="ja-JP" altLang="en-US" dirty="0"/>
              <a:t>②アクティブインダクタ</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6</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059268" y="3293426"/>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3480720" y="6271507"/>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1634453" y="3576455"/>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738823" y="3788726"/>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059268" y="2474486"/>
            <a:ext cx="0" cy="81894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440046" y="1268124"/>
            <a:ext cx="589939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332981" y="6515296"/>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057541" y="2983593"/>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20733" y="5349866"/>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20733" y="5349866"/>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120836" y="2320066"/>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120836" y="2320066"/>
                <a:ext cx="578936" cy="362984"/>
              </a:xfrm>
              <a:prstGeom prst="rect">
                <a:avLst/>
              </a:prstGeom>
              <a:blipFill>
                <a:blip r:embed="rId3"/>
                <a:stretch>
                  <a:fillRect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6232135" y="904719"/>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6232135" y="904719"/>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1970683" y="324401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1543057" y="31357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1543057" y="3135722"/>
                <a:ext cx="428446" cy="362984"/>
              </a:xfrm>
              <a:prstGeom prst="rect">
                <a:avLst/>
              </a:prstGeom>
              <a:blipFill>
                <a:blip r:embed="rId5"/>
                <a:stretch>
                  <a:fillRect r="-142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2766147" y="3294642"/>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2766147" y="3577670"/>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190962" y="378994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057541" y="4000997"/>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4803309" y="2474486"/>
            <a:ext cx="0" cy="817616"/>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2766147" y="3292102"/>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3671290" y="3575691"/>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4802984" y="3293878"/>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4802984" y="3576906"/>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240325" y="378917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094378" y="4000233"/>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3945024" y="2983509"/>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018870" y="5090003"/>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721982" y="5302274"/>
            <a:ext cx="12968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454581" y="5091218"/>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4888361" y="5303490"/>
            <a:ext cx="14712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420811" y="5514545"/>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437352" y="4000233"/>
            <a:ext cx="0" cy="108977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454579" y="3969454"/>
            <a:ext cx="0" cy="1120549"/>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163677" y="4113332"/>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300012" y="452333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307039" y="452573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3444251" y="3816576"/>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291029" y="4520215"/>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298056" y="451365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1725329" y="4095915"/>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5718198" y="3788726"/>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164053" y="3788726"/>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613317" y="373493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604262" y="524852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365852" y="524852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3428935" y="3788726"/>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309408" y="4173510"/>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4316435" y="417591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3881779" y="3875173"/>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5567066" y="4175115"/>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5574093" y="417752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105217" y="3842557"/>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5875809" y="4321389"/>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2388327" y="39500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4405386" y="395009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3383412" y="374390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4746052" y="324187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4758582" y="122074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011822" y="122074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011806" y="293707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427869" y="546093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115335" y="373137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014421" y="5349866"/>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014421" y="5349866"/>
                <a:ext cx="11090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49955" y="3379784"/>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49955" y="3379784"/>
                <a:ext cx="1339616" cy="362984"/>
              </a:xfrm>
              <a:prstGeom prst="rect">
                <a:avLst/>
              </a:prstGeom>
              <a:blipFill>
                <a:blip r:embed="rId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5938977" y="3916579"/>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5938977" y="3916579"/>
                <a:ext cx="1259934"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2693698" y="333739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278545" y="324371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278545" y="3243714"/>
                <a:ext cx="428446"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4944589" y="331090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4958578" y="321578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4958578" y="3215785"/>
                <a:ext cx="428446" cy="362984"/>
              </a:xfrm>
              <a:prstGeom prst="rect">
                <a:avLst/>
              </a:prstGeom>
              <a:blipFill>
                <a:blip r:embed="rId10"/>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164766" y="3362817"/>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142895" y="328562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142895" y="3285626"/>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2474560" y="2720729"/>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011806" y="2671784"/>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4527233" y="2671784"/>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2523165" y="47839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2537154" y="4688857"/>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2537154" y="4688857"/>
                <a:ext cx="518162" cy="362984"/>
              </a:xfrm>
              <a:prstGeom prst="rect">
                <a:avLst/>
              </a:prstGeom>
              <a:blipFill>
                <a:blip r:embed="rId12"/>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364020" y="47839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3768407" y="4688857"/>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3768407" y="4688857"/>
                <a:ext cx="518162" cy="362984"/>
              </a:xfrm>
              <a:prstGeom prst="rect">
                <a:avLst/>
              </a:prstGeom>
              <a:blipFill>
                <a:blip r:embed="rId13"/>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6339436" y="4266424"/>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1844060" y="358621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1844060" y="3586215"/>
                <a:ext cx="428446" cy="362984"/>
              </a:xfrm>
              <a:prstGeom prst="rect">
                <a:avLst/>
              </a:prstGeom>
              <a:blipFill>
                <a:blip r:embed="rId14"/>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2425666" y="357999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2425666" y="3579993"/>
                <a:ext cx="428446" cy="362984"/>
              </a:xfrm>
              <a:prstGeom prst="rect">
                <a:avLst/>
              </a:prstGeom>
              <a:blipFill>
                <a:blip r:embed="rId15"/>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3871647" y="358086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3871647" y="3580860"/>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4453253" y="357463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4453253" y="3574638"/>
                <a:ext cx="428446" cy="362984"/>
              </a:xfrm>
              <a:prstGeom prst="rect">
                <a:avLst/>
              </a:prstGeom>
              <a:blipFill>
                <a:blip r:embed="rId17"/>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342289" y="512250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342289" y="5122504"/>
                <a:ext cx="428446" cy="362984"/>
              </a:xfrm>
              <a:prstGeom prst="rect">
                <a:avLst/>
              </a:prstGeom>
              <a:blipFill>
                <a:blip r:embed="rId18"/>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3950543" y="511628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3950543" y="5116282"/>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057466" y="5846965"/>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474478" y="5519132"/>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2578959" y="6394547"/>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431220" y="6638336"/>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2578959" y="606816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2579641" y="6068165"/>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2588488" y="6018322"/>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2581005" y="6263308"/>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1928636" y="6140844"/>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1928636" y="6140844"/>
                <a:ext cx="426887" cy="362984"/>
              </a:xfrm>
              <a:prstGeom prst="rect">
                <a:avLst/>
              </a:prstGeom>
              <a:blipFill>
                <a:blip r:embed="rId2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419479" y="588043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419479" y="5880430"/>
                <a:ext cx="428446" cy="362984"/>
              </a:xfrm>
              <a:prstGeom prst="rect">
                <a:avLst/>
              </a:prstGeom>
              <a:blipFill>
                <a:blip r:embed="rId21"/>
                <a:stretch>
                  <a:fillRect r="-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3581054" y="558355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3576381" y="5516426"/>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3576381" y="5516426"/>
                <a:ext cx="386947" cy="362984"/>
              </a:xfrm>
              <a:prstGeom prst="rect">
                <a:avLst/>
              </a:prstGeom>
              <a:blipFill>
                <a:blip r:embed="rId22"/>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6287487-5E77-7953-C3E9-D7D0C2C601A5}"/>
              </a:ext>
            </a:extLst>
          </p:cNvPr>
          <p:cNvSpPr/>
          <p:nvPr/>
        </p:nvSpPr>
        <p:spPr>
          <a:xfrm>
            <a:off x="1206536" y="1470217"/>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709456" y="1583178"/>
                <a:ext cx="4771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r>
                            <a:rPr kumimoji="1" lang="en-US" altLang="ja-JP" sz="1800" b="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709456" y="1583178"/>
                <a:ext cx="477147" cy="362984"/>
              </a:xfrm>
              <a:prstGeom prst="rect">
                <a:avLst/>
              </a:prstGeom>
              <a:blipFill>
                <a:blip r:embed="rId23"/>
                <a:stretch>
                  <a:fillRect r="-2532"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263DFC16-E9C4-39BD-23D8-B125978DF7B5}"/>
              </a:ext>
            </a:extLst>
          </p:cNvPr>
          <p:cNvGrpSpPr/>
          <p:nvPr/>
        </p:nvGrpSpPr>
        <p:grpSpPr>
          <a:xfrm>
            <a:off x="1634453" y="2050348"/>
            <a:ext cx="424815" cy="424543"/>
            <a:chOff x="5691748" y="3047070"/>
            <a:chExt cx="424815" cy="424543"/>
          </a:xfrm>
        </p:grpSpPr>
        <p:sp>
          <p:nvSpPr>
            <p:cNvPr id="33" name="Line 6">
              <a:extLst>
                <a:ext uri="{FF2B5EF4-FFF2-40B4-BE49-F238E27FC236}">
                  <a16:creationId xmlns:a16="http://schemas.microsoft.com/office/drawing/2014/main" id="{A3AA93FA-8D62-A440-F679-72C64E088D2A}"/>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Line 7">
              <a:extLst>
                <a:ext uri="{FF2B5EF4-FFF2-40B4-BE49-F238E27FC236}">
                  <a16:creationId xmlns:a16="http://schemas.microsoft.com/office/drawing/2014/main" id="{7C08101B-4FB7-B68A-5D1B-687DCE812DB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 name="Line 8">
              <a:extLst>
                <a:ext uri="{FF2B5EF4-FFF2-40B4-BE49-F238E27FC236}">
                  <a16:creationId xmlns:a16="http://schemas.microsoft.com/office/drawing/2014/main" id="{B48FDE8A-6A1B-54A1-650E-F43A41A4B99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Line 10">
              <a:extLst>
                <a:ext uri="{FF2B5EF4-FFF2-40B4-BE49-F238E27FC236}">
                  <a16:creationId xmlns:a16="http://schemas.microsoft.com/office/drawing/2014/main" id="{B25C1F15-C5A1-5D87-1D40-608252CCA3B7}"/>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mc:AlternateContent xmlns:mc="http://schemas.openxmlformats.org/markup-compatibility/2006" xmlns:a14="http://schemas.microsoft.com/office/drawing/2010/main">
        <mc:Choice Requires="a14">
          <p:sp>
            <p:nvSpPr>
              <p:cNvPr id="104" name="Text Box 68">
                <a:extLst>
                  <a:ext uri="{FF2B5EF4-FFF2-40B4-BE49-F238E27FC236}">
                    <a16:creationId xmlns:a16="http://schemas.microsoft.com/office/drawing/2014/main" id="{83DF97A0-7BB5-0606-00D0-AD7F605B416D}"/>
                  </a:ext>
                </a:extLst>
              </p:cNvPr>
              <p:cNvSpPr txBox="1">
                <a:spLocks noChangeArrowheads="1"/>
              </p:cNvSpPr>
              <p:nvPr/>
            </p:nvSpPr>
            <p:spPr bwMode="auto">
              <a:xfrm>
                <a:off x="1844060" y="206010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lang="en-US" altLang="ja-JP" sz="1800" i="1">
                              <a:latin typeface="Cambria Math" panose="02040503050406030204" pitchFamily="18" charset="0"/>
                            </a:rPr>
                            <m:t>L</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04" name="Text Box 68">
                <a:extLst>
                  <a:ext uri="{FF2B5EF4-FFF2-40B4-BE49-F238E27FC236}">
                    <a16:creationId xmlns:a16="http://schemas.microsoft.com/office/drawing/2014/main" id="{83DF97A0-7BB5-0606-00D0-AD7F605B416D}"/>
                  </a:ext>
                </a:extLst>
              </p:cNvPr>
              <p:cNvSpPr txBox="1">
                <a:spLocks noRot="1" noChangeAspect="1" noMove="1" noResize="1" noEditPoints="1" noAdjustHandles="1" noChangeArrowheads="1" noChangeShapeType="1" noTextEdit="1"/>
              </p:cNvSpPr>
              <p:nvPr/>
            </p:nvSpPr>
            <p:spPr bwMode="auto">
              <a:xfrm>
                <a:off x="1844060" y="2060108"/>
                <a:ext cx="428446" cy="362984"/>
              </a:xfrm>
              <a:prstGeom prst="rect">
                <a:avLst/>
              </a:prstGeom>
              <a:blipFill>
                <a:blip r:embed="rId24"/>
                <a:stretch>
                  <a:fillRect r="-2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11" name="直線コネクタ 110">
            <a:extLst>
              <a:ext uri="{FF2B5EF4-FFF2-40B4-BE49-F238E27FC236}">
                <a16:creationId xmlns:a16="http://schemas.microsoft.com/office/drawing/2014/main" id="{AC57FBA9-83FC-C9DE-6252-415CD858A433}"/>
              </a:ext>
            </a:extLst>
          </p:cNvPr>
          <p:cNvCxnSpPr>
            <a:cxnSpLocks/>
          </p:cNvCxnSpPr>
          <p:nvPr/>
        </p:nvCxnSpPr>
        <p:spPr>
          <a:xfrm>
            <a:off x="2052591" y="1287204"/>
            <a:ext cx="0" cy="772904"/>
          </a:xfrm>
          <a:prstGeom prst="line">
            <a:avLst/>
          </a:prstGeom>
          <a:ln w="19050"/>
        </p:spPr>
        <p:style>
          <a:lnRef idx="1">
            <a:schemeClr val="dk1"/>
          </a:lnRef>
          <a:fillRef idx="0">
            <a:schemeClr val="dk1"/>
          </a:fillRef>
          <a:effectRef idx="0">
            <a:schemeClr val="dk1"/>
          </a:effectRef>
          <a:fontRef idx="minor">
            <a:schemeClr val="tx1"/>
          </a:fontRef>
        </p:style>
      </p:cxnSp>
      <p:sp>
        <p:nvSpPr>
          <p:cNvPr id="147" name="Line 11">
            <a:extLst>
              <a:ext uri="{FF2B5EF4-FFF2-40B4-BE49-F238E27FC236}">
                <a16:creationId xmlns:a16="http://schemas.microsoft.com/office/drawing/2014/main" id="{E0AA8697-5277-2A77-BEA1-3DCF485E5D51}"/>
              </a:ext>
            </a:extLst>
          </p:cNvPr>
          <p:cNvSpPr>
            <a:spLocks noChangeShapeType="1"/>
          </p:cNvSpPr>
          <p:nvPr/>
        </p:nvSpPr>
        <p:spPr bwMode="auto">
          <a:xfrm flipH="1">
            <a:off x="1285541" y="2300753"/>
            <a:ext cx="34891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8" name="楕円 147">
            <a:extLst>
              <a:ext uri="{FF2B5EF4-FFF2-40B4-BE49-F238E27FC236}">
                <a16:creationId xmlns:a16="http://schemas.microsoft.com/office/drawing/2014/main" id="{D502CC74-31F4-CF56-001A-28B929B7B523}"/>
              </a:ext>
            </a:extLst>
          </p:cNvPr>
          <p:cNvSpPr/>
          <p:nvPr/>
        </p:nvSpPr>
        <p:spPr>
          <a:xfrm>
            <a:off x="1249824" y="122283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9" name="グループ化 148">
            <a:extLst>
              <a:ext uri="{FF2B5EF4-FFF2-40B4-BE49-F238E27FC236}">
                <a16:creationId xmlns:a16="http://schemas.microsoft.com/office/drawing/2014/main" id="{C6D01E32-6D5A-6841-6E5B-676CF740B13B}"/>
              </a:ext>
            </a:extLst>
          </p:cNvPr>
          <p:cNvGrpSpPr/>
          <p:nvPr/>
        </p:nvGrpSpPr>
        <p:grpSpPr>
          <a:xfrm>
            <a:off x="4802984" y="2052378"/>
            <a:ext cx="424815" cy="424543"/>
            <a:chOff x="6823442" y="3048285"/>
            <a:chExt cx="424815" cy="424543"/>
          </a:xfrm>
        </p:grpSpPr>
        <p:sp>
          <p:nvSpPr>
            <p:cNvPr id="150" name="Line 6">
              <a:extLst>
                <a:ext uri="{FF2B5EF4-FFF2-40B4-BE49-F238E27FC236}">
                  <a16:creationId xmlns:a16="http://schemas.microsoft.com/office/drawing/2014/main" id="{337758C6-057F-4E16-E153-F10744A583B3}"/>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7" name="Line 7">
              <a:extLst>
                <a:ext uri="{FF2B5EF4-FFF2-40B4-BE49-F238E27FC236}">
                  <a16:creationId xmlns:a16="http://schemas.microsoft.com/office/drawing/2014/main" id="{6AABCF39-2E8F-2154-1FC8-26B9F2A4AF20}"/>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8" name="Line 8">
              <a:extLst>
                <a:ext uri="{FF2B5EF4-FFF2-40B4-BE49-F238E27FC236}">
                  <a16:creationId xmlns:a16="http://schemas.microsoft.com/office/drawing/2014/main" id="{4641B753-DB6C-6B90-B783-D969AA4A7EAE}"/>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9" name="Line 10">
              <a:extLst>
                <a:ext uri="{FF2B5EF4-FFF2-40B4-BE49-F238E27FC236}">
                  <a16:creationId xmlns:a16="http://schemas.microsoft.com/office/drawing/2014/main" id="{66C52D43-89EE-2202-45FE-6961B9920EC7}"/>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69" name="Line 11">
            <a:extLst>
              <a:ext uri="{FF2B5EF4-FFF2-40B4-BE49-F238E27FC236}">
                <a16:creationId xmlns:a16="http://schemas.microsoft.com/office/drawing/2014/main" id="{BD13992A-0B2D-AF08-FA8C-FCB028791F8B}"/>
              </a:ext>
            </a:extLst>
          </p:cNvPr>
          <p:cNvSpPr>
            <a:spLocks noChangeShapeType="1"/>
          </p:cNvSpPr>
          <p:nvPr/>
        </p:nvSpPr>
        <p:spPr bwMode="auto">
          <a:xfrm>
            <a:off x="5227799" y="2264650"/>
            <a:ext cx="3607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0" name="Text Box 68">
                <a:extLst>
                  <a:ext uri="{FF2B5EF4-FFF2-40B4-BE49-F238E27FC236}">
                    <a16:creationId xmlns:a16="http://schemas.microsoft.com/office/drawing/2014/main" id="{5C7E7BCB-4058-BE78-96F4-A65B5BD62ACC}"/>
                  </a:ext>
                </a:extLst>
              </p:cNvPr>
              <p:cNvSpPr txBox="1">
                <a:spLocks noChangeArrowheads="1"/>
              </p:cNvSpPr>
              <p:nvPr/>
            </p:nvSpPr>
            <p:spPr bwMode="auto">
              <a:xfrm>
                <a:off x="4453253" y="20501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lang="en-US" altLang="ja-JP" sz="1800" i="1">
                              <a:latin typeface="Cambria Math" panose="02040503050406030204" pitchFamily="18" charset="0"/>
                            </a:rPr>
                            <m:t>L</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70" name="Text Box 68">
                <a:extLst>
                  <a:ext uri="{FF2B5EF4-FFF2-40B4-BE49-F238E27FC236}">
                    <a16:creationId xmlns:a16="http://schemas.microsoft.com/office/drawing/2014/main" id="{5C7E7BCB-4058-BE78-96F4-A65B5BD62ACC}"/>
                  </a:ext>
                </a:extLst>
              </p:cNvPr>
              <p:cNvSpPr txBox="1">
                <a:spLocks noRot="1" noChangeAspect="1" noMove="1" noResize="1" noEditPoints="1" noAdjustHandles="1" noChangeArrowheads="1" noChangeShapeType="1" noTextEdit="1"/>
              </p:cNvSpPr>
              <p:nvPr/>
            </p:nvSpPr>
            <p:spPr bwMode="auto">
              <a:xfrm>
                <a:off x="4453253" y="2050110"/>
                <a:ext cx="428446" cy="362984"/>
              </a:xfrm>
              <a:prstGeom prst="rect">
                <a:avLst/>
              </a:prstGeom>
              <a:blipFill>
                <a:blip r:embed="rId25"/>
                <a:stretch>
                  <a:fillRect r="-25714"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2" name="直線コネクタ 171">
            <a:extLst>
              <a:ext uri="{FF2B5EF4-FFF2-40B4-BE49-F238E27FC236}">
                <a16:creationId xmlns:a16="http://schemas.microsoft.com/office/drawing/2014/main" id="{694E4728-CC18-8273-E752-CD0FFF8F438B}"/>
              </a:ext>
            </a:extLst>
          </p:cNvPr>
          <p:cNvCxnSpPr>
            <a:cxnSpLocks/>
          </p:cNvCxnSpPr>
          <p:nvPr/>
        </p:nvCxnSpPr>
        <p:spPr>
          <a:xfrm>
            <a:off x="4802984" y="1262152"/>
            <a:ext cx="0" cy="787958"/>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直線コネクタ 174">
            <a:extLst>
              <a:ext uri="{FF2B5EF4-FFF2-40B4-BE49-F238E27FC236}">
                <a16:creationId xmlns:a16="http://schemas.microsoft.com/office/drawing/2014/main" id="{3144CCC4-B9F3-221B-22D3-2AF0ECEF006B}"/>
              </a:ext>
            </a:extLst>
          </p:cNvPr>
          <p:cNvCxnSpPr>
            <a:cxnSpLocks/>
          </p:cNvCxnSpPr>
          <p:nvPr/>
        </p:nvCxnSpPr>
        <p:spPr>
          <a:xfrm>
            <a:off x="5576240" y="1287204"/>
            <a:ext cx="0" cy="985333"/>
          </a:xfrm>
          <a:prstGeom prst="line">
            <a:avLst/>
          </a:prstGeom>
          <a:ln w="19050"/>
        </p:spPr>
        <p:style>
          <a:lnRef idx="1">
            <a:schemeClr val="dk1"/>
          </a:lnRef>
          <a:fillRef idx="0">
            <a:schemeClr val="dk1"/>
          </a:fillRef>
          <a:effectRef idx="0">
            <a:schemeClr val="dk1"/>
          </a:effectRef>
          <a:fontRef idx="minor">
            <a:schemeClr val="tx1"/>
          </a:fontRef>
        </p:style>
      </p:cxnSp>
      <p:sp>
        <p:nvSpPr>
          <p:cNvPr id="176" name="楕円 175">
            <a:extLst>
              <a:ext uri="{FF2B5EF4-FFF2-40B4-BE49-F238E27FC236}">
                <a16:creationId xmlns:a16="http://schemas.microsoft.com/office/drawing/2014/main" id="{361F60A4-D930-37E1-8A0B-95E9921DABAB}"/>
              </a:ext>
            </a:extLst>
          </p:cNvPr>
          <p:cNvSpPr/>
          <p:nvPr/>
        </p:nvSpPr>
        <p:spPr>
          <a:xfrm>
            <a:off x="5527996" y="122541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08CBB95D-8617-40A1-5DA1-0E9EBD55786C}"/>
              </a:ext>
            </a:extLst>
          </p:cNvPr>
          <p:cNvSpPr/>
          <p:nvPr/>
        </p:nvSpPr>
        <p:spPr>
          <a:xfrm>
            <a:off x="5486994" y="1468893"/>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Text Box 25">
                <a:extLst>
                  <a:ext uri="{FF2B5EF4-FFF2-40B4-BE49-F238E27FC236}">
                    <a16:creationId xmlns:a16="http://schemas.microsoft.com/office/drawing/2014/main" id="{C87518E2-9452-FEED-A1A1-FEA32FE8606B}"/>
                  </a:ext>
                </a:extLst>
              </p:cNvPr>
              <p:cNvSpPr txBox="1">
                <a:spLocks noChangeArrowheads="1"/>
              </p:cNvSpPr>
              <p:nvPr/>
            </p:nvSpPr>
            <p:spPr bwMode="auto">
              <a:xfrm>
                <a:off x="5674037" y="1581854"/>
                <a:ext cx="48381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r>
                            <a:rPr kumimoji="1"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6" name="Text Box 25">
                <a:extLst>
                  <a:ext uri="{FF2B5EF4-FFF2-40B4-BE49-F238E27FC236}">
                    <a16:creationId xmlns:a16="http://schemas.microsoft.com/office/drawing/2014/main" id="{C87518E2-9452-FEED-A1A1-FEA32FE8606B}"/>
                  </a:ext>
                </a:extLst>
              </p:cNvPr>
              <p:cNvSpPr txBox="1">
                <a:spLocks noRot="1" noChangeAspect="1" noMove="1" noResize="1" noEditPoints="1" noAdjustHandles="1" noChangeArrowheads="1" noChangeShapeType="1" noTextEdit="1"/>
              </p:cNvSpPr>
              <p:nvPr/>
            </p:nvSpPr>
            <p:spPr bwMode="auto">
              <a:xfrm>
                <a:off x="5674037" y="1581854"/>
                <a:ext cx="483815" cy="362984"/>
              </a:xfrm>
              <a:prstGeom prst="rect">
                <a:avLst/>
              </a:prstGeom>
              <a:blipFill>
                <a:blip r:embed="rId26"/>
                <a:stretch>
                  <a:fillRect r="-1266"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296" name="四角形: 角を丸くする 295">
            <a:extLst>
              <a:ext uri="{FF2B5EF4-FFF2-40B4-BE49-F238E27FC236}">
                <a16:creationId xmlns:a16="http://schemas.microsoft.com/office/drawing/2014/main" id="{6329FF9C-1D5A-3335-3FF8-B938D382B6A5}"/>
              </a:ext>
            </a:extLst>
          </p:cNvPr>
          <p:cNvSpPr/>
          <p:nvPr/>
        </p:nvSpPr>
        <p:spPr>
          <a:xfrm>
            <a:off x="4380532" y="1118238"/>
            <a:ext cx="1827442" cy="1476280"/>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四角形: 角を丸くする 297">
            <a:extLst>
              <a:ext uri="{FF2B5EF4-FFF2-40B4-BE49-F238E27FC236}">
                <a16:creationId xmlns:a16="http://schemas.microsoft.com/office/drawing/2014/main" id="{257A58E8-CB28-9282-2735-4FADD67D70AD}"/>
              </a:ext>
            </a:extLst>
          </p:cNvPr>
          <p:cNvSpPr/>
          <p:nvPr/>
        </p:nvSpPr>
        <p:spPr>
          <a:xfrm>
            <a:off x="626551" y="1119442"/>
            <a:ext cx="1827442" cy="1476280"/>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Text Box 25">
                <a:extLst>
                  <a:ext uri="{FF2B5EF4-FFF2-40B4-BE49-F238E27FC236}">
                    <a16:creationId xmlns:a16="http://schemas.microsoft.com/office/drawing/2014/main" id="{7476699B-95C8-7B06-022F-0293AB66E552}"/>
                  </a:ext>
                </a:extLst>
              </p:cNvPr>
              <p:cNvSpPr txBox="1">
                <a:spLocks noChangeArrowheads="1"/>
              </p:cNvSpPr>
              <p:nvPr/>
            </p:nvSpPr>
            <p:spPr bwMode="auto">
              <a:xfrm>
                <a:off x="1879548" y="5940476"/>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27" name="Text Box 25">
                <a:extLst>
                  <a:ext uri="{FF2B5EF4-FFF2-40B4-BE49-F238E27FC236}">
                    <a16:creationId xmlns:a16="http://schemas.microsoft.com/office/drawing/2014/main" id="{7476699B-95C8-7B06-022F-0293AB66E552}"/>
                  </a:ext>
                </a:extLst>
              </p:cNvPr>
              <p:cNvSpPr txBox="1">
                <a:spLocks noRot="1" noChangeAspect="1" noMove="1" noResize="1" noEditPoints="1" noAdjustHandles="1" noChangeArrowheads="1" noChangeShapeType="1" noTextEdit="1"/>
              </p:cNvSpPr>
              <p:nvPr/>
            </p:nvSpPr>
            <p:spPr bwMode="auto">
              <a:xfrm>
                <a:off x="1879548" y="5940476"/>
                <a:ext cx="672699" cy="362984"/>
              </a:xfrm>
              <a:prstGeom prst="rect">
                <a:avLst/>
              </a:prstGeom>
              <a:blipFill>
                <a:blip r:embed="rId2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Text Box 25">
                <a:extLst>
                  <a:ext uri="{FF2B5EF4-FFF2-40B4-BE49-F238E27FC236}">
                    <a16:creationId xmlns:a16="http://schemas.microsoft.com/office/drawing/2014/main" id="{75373430-CAF4-E081-AACD-CA595BBCE8F6}"/>
                  </a:ext>
                </a:extLst>
              </p:cNvPr>
              <p:cNvSpPr txBox="1">
                <a:spLocks noChangeArrowheads="1"/>
              </p:cNvSpPr>
              <p:nvPr/>
            </p:nvSpPr>
            <p:spPr bwMode="auto">
              <a:xfrm>
                <a:off x="354603" y="5615536"/>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28" name="Text Box 25">
                <a:extLst>
                  <a:ext uri="{FF2B5EF4-FFF2-40B4-BE49-F238E27FC236}">
                    <a16:creationId xmlns:a16="http://schemas.microsoft.com/office/drawing/2014/main" id="{75373430-CAF4-E081-AACD-CA595BBCE8F6}"/>
                  </a:ext>
                </a:extLst>
              </p:cNvPr>
              <p:cNvSpPr txBox="1">
                <a:spLocks noRot="1" noChangeAspect="1" noMove="1" noResize="1" noEditPoints="1" noAdjustHandles="1" noChangeArrowheads="1" noChangeShapeType="1" noTextEdit="1"/>
              </p:cNvSpPr>
              <p:nvPr/>
            </p:nvSpPr>
            <p:spPr bwMode="auto">
              <a:xfrm>
                <a:off x="354603" y="5615536"/>
                <a:ext cx="672699" cy="362984"/>
              </a:xfrm>
              <a:prstGeom prst="rect">
                <a:avLst/>
              </a:prstGeom>
              <a:blipFill>
                <a:blip r:embed="rId2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Text Box 25">
                <a:extLst>
                  <a:ext uri="{FF2B5EF4-FFF2-40B4-BE49-F238E27FC236}">
                    <a16:creationId xmlns:a16="http://schemas.microsoft.com/office/drawing/2014/main" id="{3DF8DB61-708F-5FC0-67A4-5CB049BA6750}"/>
                  </a:ext>
                </a:extLst>
              </p:cNvPr>
              <p:cNvSpPr txBox="1">
                <a:spLocks noChangeArrowheads="1"/>
              </p:cNvSpPr>
              <p:nvPr/>
            </p:nvSpPr>
            <p:spPr bwMode="auto">
              <a:xfrm>
                <a:off x="6010528" y="5615536"/>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0.6 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29" name="Text Box 25">
                <a:extLst>
                  <a:ext uri="{FF2B5EF4-FFF2-40B4-BE49-F238E27FC236}">
                    <a16:creationId xmlns:a16="http://schemas.microsoft.com/office/drawing/2014/main" id="{3DF8DB61-708F-5FC0-67A4-5CB049BA6750}"/>
                  </a:ext>
                </a:extLst>
              </p:cNvPr>
              <p:cNvSpPr txBox="1">
                <a:spLocks noRot="1" noChangeAspect="1" noMove="1" noResize="1" noEditPoints="1" noAdjustHandles="1" noChangeArrowheads="1" noChangeShapeType="1" noTextEdit="1"/>
              </p:cNvSpPr>
              <p:nvPr/>
            </p:nvSpPr>
            <p:spPr bwMode="auto">
              <a:xfrm>
                <a:off x="6010528" y="5615536"/>
                <a:ext cx="672699" cy="362984"/>
              </a:xfrm>
              <a:prstGeom prst="rect">
                <a:avLst/>
              </a:prstGeom>
              <a:blipFill>
                <a:blip r:embed="rId2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0" name="Text Box 25">
                <a:extLst>
                  <a:ext uri="{FF2B5EF4-FFF2-40B4-BE49-F238E27FC236}">
                    <a16:creationId xmlns:a16="http://schemas.microsoft.com/office/drawing/2014/main" id="{B465AF51-0B11-3E1C-A16E-C573793E6EC3}"/>
                  </a:ext>
                </a:extLst>
              </p:cNvPr>
              <p:cNvSpPr txBox="1">
                <a:spLocks noChangeArrowheads="1"/>
              </p:cNvSpPr>
              <p:nvPr/>
            </p:nvSpPr>
            <p:spPr bwMode="auto">
              <a:xfrm>
                <a:off x="3146652" y="5161730"/>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0.2 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0" name="Text Box 25">
                <a:extLst>
                  <a:ext uri="{FF2B5EF4-FFF2-40B4-BE49-F238E27FC236}">
                    <a16:creationId xmlns:a16="http://schemas.microsoft.com/office/drawing/2014/main" id="{B465AF51-0B11-3E1C-A16E-C573793E6EC3}"/>
                  </a:ext>
                </a:extLst>
              </p:cNvPr>
              <p:cNvSpPr txBox="1">
                <a:spLocks noRot="1" noChangeAspect="1" noMove="1" noResize="1" noEditPoints="1" noAdjustHandles="1" noChangeArrowheads="1" noChangeShapeType="1" noTextEdit="1"/>
              </p:cNvSpPr>
              <p:nvPr/>
            </p:nvSpPr>
            <p:spPr bwMode="auto">
              <a:xfrm>
                <a:off x="3146652" y="5161730"/>
                <a:ext cx="672699" cy="362984"/>
              </a:xfrm>
              <a:prstGeom prst="rect">
                <a:avLst/>
              </a:prstGeom>
              <a:blipFill>
                <a:blip r:embed="rId3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1" name="Text Box 25">
                <a:extLst>
                  <a:ext uri="{FF2B5EF4-FFF2-40B4-BE49-F238E27FC236}">
                    <a16:creationId xmlns:a16="http://schemas.microsoft.com/office/drawing/2014/main" id="{76A5E1D2-EC90-68C5-1979-112514C52805}"/>
                  </a:ext>
                </a:extLst>
              </p:cNvPr>
              <p:cNvSpPr txBox="1">
                <a:spLocks noChangeArrowheads="1"/>
              </p:cNvSpPr>
              <p:nvPr/>
            </p:nvSpPr>
            <p:spPr bwMode="auto">
              <a:xfrm>
                <a:off x="-4678" y="3655283"/>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0.8 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1" name="Text Box 25">
                <a:extLst>
                  <a:ext uri="{FF2B5EF4-FFF2-40B4-BE49-F238E27FC236}">
                    <a16:creationId xmlns:a16="http://schemas.microsoft.com/office/drawing/2014/main" id="{76A5E1D2-EC90-68C5-1979-112514C52805}"/>
                  </a:ext>
                </a:extLst>
              </p:cNvPr>
              <p:cNvSpPr txBox="1">
                <a:spLocks noRot="1" noChangeAspect="1" noMove="1" noResize="1" noEditPoints="1" noAdjustHandles="1" noChangeArrowheads="1" noChangeShapeType="1" noTextEdit="1"/>
              </p:cNvSpPr>
              <p:nvPr/>
            </p:nvSpPr>
            <p:spPr bwMode="auto">
              <a:xfrm>
                <a:off x="-4678" y="3655283"/>
                <a:ext cx="672699" cy="362984"/>
              </a:xfrm>
              <a:prstGeom prst="rect">
                <a:avLst/>
              </a:prstGeom>
              <a:blipFill>
                <a:blip r:embed="rId3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2" name="Text Box 25">
                <a:extLst>
                  <a:ext uri="{FF2B5EF4-FFF2-40B4-BE49-F238E27FC236}">
                    <a16:creationId xmlns:a16="http://schemas.microsoft.com/office/drawing/2014/main" id="{5907367D-3F50-CE9D-97C5-DBE351A4AAE1}"/>
                  </a:ext>
                </a:extLst>
              </p:cNvPr>
              <p:cNvSpPr txBox="1">
                <a:spLocks noChangeArrowheads="1"/>
              </p:cNvSpPr>
              <p:nvPr/>
            </p:nvSpPr>
            <p:spPr bwMode="auto">
              <a:xfrm>
                <a:off x="1761285" y="3965280"/>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2" name="Text Box 25">
                <a:extLst>
                  <a:ext uri="{FF2B5EF4-FFF2-40B4-BE49-F238E27FC236}">
                    <a16:creationId xmlns:a16="http://schemas.microsoft.com/office/drawing/2014/main" id="{5907367D-3F50-CE9D-97C5-DBE351A4AAE1}"/>
                  </a:ext>
                </a:extLst>
              </p:cNvPr>
              <p:cNvSpPr txBox="1">
                <a:spLocks noRot="1" noChangeAspect="1" noMove="1" noResize="1" noEditPoints="1" noAdjustHandles="1" noChangeArrowheads="1" noChangeShapeType="1" noTextEdit="1"/>
              </p:cNvSpPr>
              <p:nvPr/>
            </p:nvSpPr>
            <p:spPr bwMode="auto">
              <a:xfrm>
                <a:off x="1761285" y="3965280"/>
                <a:ext cx="672699" cy="362984"/>
              </a:xfrm>
              <a:prstGeom prst="rect">
                <a:avLst/>
              </a:prstGeom>
              <a:blipFill>
                <a:blip r:embed="rId3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3" name="Text Box 25">
                <a:extLst>
                  <a:ext uri="{FF2B5EF4-FFF2-40B4-BE49-F238E27FC236}">
                    <a16:creationId xmlns:a16="http://schemas.microsoft.com/office/drawing/2014/main" id="{EF5D64E2-1007-66BD-C4C2-462D5C35B896}"/>
                  </a:ext>
                </a:extLst>
              </p:cNvPr>
              <p:cNvSpPr txBox="1">
                <a:spLocks noChangeArrowheads="1"/>
              </p:cNvSpPr>
              <p:nvPr/>
            </p:nvSpPr>
            <p:spPr bwMode="auto">
              <a:xfrm>
                <a:off x="5809511" y="4330719"/>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0.8 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3" name="Text Box 25">
                <a:extLst>
                  <a:ext uri="{FF2B5EF4-FFF2-40B4-BE49-F238E27FC236}">
                    <a16:creationId xmlns:a16="http://schemas.microsoft.com/office/drawing/2014/main" id="{EF5D64E2-1007-66BD-C4C2-462D5C35B896}"/>
                  </a:ext>
                </a:extLst>
              </p:cNvPr>
              <p:cNvSpPr txBox="1">
                <a:spLocks noRot="1" noChangeAspect="1" noMove="1" noResize="1" noEditPoints="1" noAdjustHandles="1" noChangeArrowheads="1" noChangeShapeType="1" noTextEdit="1"/>
              </p:cNvSpPr>
              <p:nvPr/>
            </p:nvSpPr>
            <p:spPr bwMode="auto">
              <a:xfrm>
                <a:off x="5809511" y="4330719"/>
                <a:ext cx="672699" cy="362984"/>
              </a:xfrm>
              <a:prstGeom prst="rect">
                <a:avLst/>
              </a:prstGeom>
              <a:blipFill>
                <a:blip r:embed="rId3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4" name="Text Box 25">
                <a:extLst>
                  <a:ext uri="{FF2B5EF4-FFF2-40B4-BE49-F238E27FC236}">
                    <a16:creationId xmlns:a16="http://schemas.microsoft.com/office/drawing/2014/main" id="{99A3C6A9-286C-66D1-64CE-1989F57B2121}"/>
                  </a:ext>
                </a:extLst>
              </p:cNvPr>
              <p:cNvSpPr txBox="1">
                <a:spLocks noChangeArrowheads="1"/>
              </p:cNvSpPr>
              <p:nvPr/>
            </p:nvSpPr>
            <p:spPr bwMode="auto">
              <a:xfrm>
                <a:off x="3047062" y="1299364"/>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1.0 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4" name="Text Box 25">
                <a:extLst>
                  <a:ext uri="{FF2B5EF4-FFF2-40B4-BE49-F238E27FC236}">
                    <a16:creationId xmlns:a16="http://schemas.microsoft.com/office/drawing/2014/main" id="{99A3C6A9-286C-66D1-64CE-1989F57B2121}"/>
                  </a:ext>
                </a:extLst>
              </p:cNvPr>
              <p:cNvSpPr txBox="1">
                <a:spLocks noRot="1" noChangeAspect="1" noMove="1" noResize="1" noEditPoints="1" noAdjustHandles="1" noChangeArrowheads="1" noChangeShapeType="1" noTextEdit="1"/>
              </p:cNvSpPr>
              <p:nvPr/>
            </p:nvSpPr>
            <p:spPr bwMode="auto">
              <a:xfrm>
                <a:off x="3047062" y="1299364"/>
                <a:ext cx="672699" cy="362984"/>
              </a:xfrm>
              <a:prstGeom prst="rect">
                <a:avLst/>
              </a:prstGeom>
              <a:blipFill>
                <a:blip r:embed="rId3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5" name="Text Box 25">
                <a:extLst>
                  <a:ext uri="{FF2B5EF4-FFF2-40B4-BE49-F238E27FC236}">
                    <a16:creationId xmlns:a16="http://schemas.microsoft.com/office/drawing/2014/main" id="{51544384-1018-3E38-9A60-5CD9E628FDE3}"/>
                  </a:ext>
                </a:extLst>
              </p:cNvPr>
              <p:cNvSpPr txBox="1">
                <a:spLocks noChangeArrowheads="1"/>
              </p:cNvSpPr>
              <p:nvPr/>
            </p:nvSpPr>
            <p:spPr bwMode="auto">
              <a:xfrm>
                <a:off x="1249824" y="2620761"/>
                <a:ext cx="763585" cy="362984"/>
              </a:xfrm>
              <a:prstGeom prst="rect">
                <a:avLst/>
              </a:prstGeom>
              <a:noFill/>
              <a:ln w="9525">
                <a:solidFill>
                  <a:srgbClr val="C000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m:t>
                      </m:r>
                      <m:r>
                        <a:rPr lang="en-US" altLang="ja-JP" sz="1800" i="1">
                          <a:solidFill>
                            <a:srgbClr val="FF0000"/>
                          </a:solidFill>
                          <a:latin typeface="Cambria Math" panose="02040503050406030204" pitchFamily="18" charset="0"/>
                        </a:rPr>
                        <m:t>65</m:t>
                      </m:r>
                      <m:r>
                        <a:rPr kumimoji="1" lang="en-US" altLang="ja-JP" sz="1800" b="0" i="1" smtClean="0">
                          <a:solidFill>
                            <a:srgbClr val="FF0000"/>
                          </a:solidFill>
                          <a:latin typeface="Cambria Math" panose="02040503050406030204" pitchFamily="18" charset="0"/>
                        </a:rPr>
                        <m:t>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5" name="Text Box 25">
                <a:extLst>
                  <a:ext uri="{FF2B5EF4-FFF2-40B4-BE49-F238E27FC236}">
                    <a16:creationId xmlns:a16="http://schemas.microsoft.com/office/drawing/2014/main" id="{51544384-1018-3E38-9A60-5CD9E628FDE3}"/>
                  </a:ext>
                </a:extLst>
              </p:cNvPr>
              <p:cNvSpPr txBox="1">
                <a:spLocks noRot="1" noChangeAspect="1" noMove="1" noResize="1" noEditPoints="1" noAdjustHandles="1" noChangeArrowheads="1" noChangeShapeType="1" noTextEdit="1"/>
              </p:cNvSpPr>
              <p:nvPr/>
            </p:nvSpPr>
            <p:spPr bwMode="auto">
              <a:xfrm>
                <a:off x="1249824" y="2620761"/>
                <a:ext cx="763585" cy="362984"/>
              </a:xfrm>
              <a:prstGeom prst="rect">
                <a:avLst/>
              </a:prstGeom>
              <a:blipFill>
                <a:blip r:embed="rId35"/>
                <a:stretch>
                  <a:fillRect r="-3937"/>
                </a:stretch>
              </a:blip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6" name="Text Box 25">
                <a:extLst>
                  <a:ext uri="{FF2B5EF4-FFF2-40B4-BE49-F238E27FC236}">
                    <a16:creationId xmlns:a16="http://schemas.microsoft.com/office/drawing/2014/main" id="{81EA9292-5D3D-5969-1815-0A89A48E3545}"/>
                  </a:ext>
                </a:extLst>
              </p:cNvPr>
              <p:cNvSpPr txBox="1">
                <a:spLocks noChangeArrowheads="1"/>
              </p:cNvSpPr>
              <p:nvPr/>
            </p:nvSpPr>
            <p:spPr bwMode="auto">
              <a:xfrm>
                <a:off x="4900497" y="2615698"/>
                <a:ext cx="817701" cy="362984"/>
              </a:xfrm>
              <a:prstGeom prst="rect">
                <a:avLst/>
              </a:prstGeom>
              <a:noFill/>
              <a:ln w="9525">
                <a:solidFill>
                  <a:srgbClr val="C000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0.65 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6" name="Text Box 25">
                <a:extLst>
                  <a:ext uri="{FF2B5EF4-FFF2-40B4-BE49-F238E27FC236}">
                    <a16:creationId xmlns:a16="http://schemas.microsoft.com/office/drawing/2014/main" id="{81EA9292-5D3D-5969-1815-0A89A48E3545}"/>
                  </a:ext>
                </a:extLst>
              </p:cNvPr>
              <p:cNvSpPr txBox="1">
                <a:spLocks noRot="1" noChangeAspect="1" noMove="1" noResize="1" noEditPoints="1" noAdjustHandles="1" noChangeArrowheads="1" noChangeShapeType="1" noTextEdit="1"/>
              </p:cNvSpPr>
              <p:nvPr/>
            </p:nvSpPr>
            <p:spPr bwMode="auto">
              <a:xfrm>
                <a:off x="4900497" y="2615698"/>
                <a:ext cx="817701" cy="362984"/>
              </a:xfrm>
              <a:prstGeom prst="rect">
                <a:avLst/>
              </a:prstGeom>
              <a:blipFill>
                <a:blip r:embed="rId36"/>
                <a:stretch>
                  <a:fillRect/>
                </a:stretch>
              </a:blip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7" name="Text Box 25">
                <a:extLst>
                  <a:ext uri="{FF2B5EF4-FFF2-40B4-BE49-F238E27FC236}">
                    <a16:creationId xmlns:a16="http://schemas.microsoft.com/office/drawing/2014/main" id="{3F8BBB1F-9691-41D0-2902-263655E09952}"/>
                  </a:ext>
                </a:extLst>
              </p:cNvPr>
              <p:cNvSpPr txBox="1">
                <a:spLocks noChangeArrowheads="1"/>
              </p:cNvSpPr>
              <p:nvPr/>
            </p:nvSpPr>
            <p:spPr bwMode="auto">
              <a:xfrm>
                <a:off x="4509842" y="3914460"/>
                <a:ext cx="672699"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r>
                        <a:rPr kumimoji="1" lang="en-US" altLang="ja-JP" sz="1800" b="0" i="1" smtClean="0">
                          <a:solidFill>
                            <a:srgbClr val="FF0000"/>
                          </a:solidFill>
                          <a:latin typeface="Cambria Math" panose="02040503050406030204" pitchFamily="18" charset="0"/>
                        </a:rPr>
                        <m:t>0.4 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37" name="Text Box 25">
                <a:extLst>
                  <a:ext uri="{FF2B5EF4-FFF2-40B4-BE49-F238E27FC236}">
                    <a16:creationId xmlns:a16="http://schemas.microsoft.com/office/drawing/2014/main" id="{3F8BBB1F-9691-41D0-2902-263655E09952}"/>
                  </a:ext>
                </a:extLst>
              </p:cNvPr>
              <p:cNvSpPr txBox="1">
                <a:spLocks noRot="1" noChangeAspect="1" noMove="1" noResize="1" noEditPoints="1" noAdjustHandles="1" noChangeArrowheads="1" noChangeShapeType="1" noTextEdit="1"/>
              </p:cNvSpPr>
              <p:nvPr/>
            </p:nvSpPr>
            <p:spPr bwMode="auto">
              <a:xfrm>
                <a:off x="4509842" y="3914460"/>
                <a:ext cx="672699" cy="362984"/>
              </a:xfrm>
              <a:prstGeom prst="rect">
                <a:avLst/>
              </a:prstGeom>
              <a:blipFill>
                <a:blip r:embed="rId3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38" name="フリーフォーム: 図形 337">
            <a:extLst>
              <a:ext uri="{FF2B5EF4-FFF2-40B4-BE49-F238E27FC236}">
                <a16:creationId xmlns:a16="http://schemas.microsoft.com/office/drawing/2014/main" id="{910064C7-7018-E797-84A1-ABE125FB76F6}"/>
              </a:ext>
            </a:extLst>
          </p:cNvPr>
          <p:cNvSpPr/>
          <p:nvPr/>
        </p:nvSpPr>
        <p:spPr>
          <a:xfrm>
            <a:off x="2517732" y="1665962"/>
            <a:ext cx="645073" cy="951978"/>
          </a:xfrm>
          <a:custGeom>
            <a:avLst/>
            <a:gdLst>
              <a:gd name="connsiteX0" fmla="*/ 0 w 776613"/>
              <a:gd name="connsiteY0" fmla="*/ 951978 h 951978"/>
              <a:gd name="connsiteX1" fmla="*/ 563671 w 776613"/>
              <a:gd name="connsiteY1" fmla="*/ 538619 h 951978"/>
              <a:gd name="connsiteX2" fmla="*/ 776613 w 776613"/>
              <a:gd name="connsiteY2" fmla="*/ 0 h 951978"/>
            </a:gdLst>
            <a:ahLst/>
            <a:cxnLst>
              <a:cxn ang="0">
                <a:pos x="connsiteX0" y="connsiteY0"/>
              </a:cxn>
              <a:cxn ang="0">
                <a:pos x="connsiteX1" y="connsiteY1"/>
              </a:cxn>
              <a:cxn ang="0">
                <a:pos x="connsiteX2" y="connsiteY2"/>
              </a:cxn>
            </a:cxnLst>
            <a:rect l="l" t="t" r="r" b="b"/>
            <a:pathLst>
              <a:path w="776613" h="951978">
                <a:moveTo>
                  <a:pt x="0" y="951978"/>
                </a:moveTo>
                <a:cubicBezTo>
                  <a:pt x="217118" y="824630"/>
                  <a:pt x="434236" y="697282"/>
                  <a:pt x="563671" y="538619"/>
                </a:cubicBezTo>
                <a:cubicBezTo>
                  <a:pt x="693106" y="379956"/>
                  <a:pt x="734859" y="189978"/>
                  <a:pt x="77661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9" name="フリーフォーム: 図形 338">
            <a:extLst>
              <a:ext uri="{FF2B5EF4-FFF2-40B4-BE49-F238E27FC236}">
                <a16:creationId xmlns:a16="http://schemas.microsoft.com/office/drawing/2014/main" id="{1FE47290-93C1-E306-5F65-1554509F3372}"/>
              </a:ext>
            </a:extLst>
          </p:cNvPr>
          <p:cNvSpPr/>
          <p:nvPr/>
        </p:nvSpPr>
        <p:spPr>
          <a:xfrm>
            <a:off x="7396188" y="1652836"/>
            <a:ext cx="269198" cy="397274"/>
          </a:xfrm>
          <a:custGeom>
            <a:avLst/>
            <a:gdLst>
              <a:gd name="connsiteX0" fmla="*/ 0 w 776613"/>
              <a:gd name="connsiteY0" fmla="*/ 951978 h 951978"/>
              <a:gd name="connsiteX1" fmla="*/ 563671 w 776613"/>
              <a:gd name="connsiteY1" fmla="*/ 538619 h 951978"/>
              <a:gd name="connsiteX2" fmla="*/ 776613 w 776613"/>
              <a:gd name="connsiteY2" fmla="*/ 0 h 951978"/>
            </a:gdLst>
            <a:ahLst/>
            <a:cxnLst>
              <a:cxn ang="0">
                <a:pos x="connsiteX0" y="connsiteY0"/>
              </a:cxn>
              <a:cxn ang="0">
                <a:pos x="connsiteX1" y="connsiteY1"/>
              </a:cxn>
              <a:cxn ang="0">
                <a:pos x="connsiteX2" y="connsiteY2"/>
              </a:cxn>
            </a:cxnLst>
            <a:rect l="l" t="t" r="r" b="b"/>
            <a:pathLst>
              <a:path w="776613" h="951978">
                <a:moveTo>
                  <a:pt x="0" y="951978"/>
                </a:moveTo>
                <a:cubicBezTo>
                  <a:pt x="217118" y="824630"/>
                  <a:pt x="434236" y="697282"/>
                  <a:pt x="563671" y="538619"/>
                </a:cubicBezTo>
                <a:cubicBezTo>
                  <a:pt x="693106" y="379956"/>
                  <a:pt x="734859" y="189978"/>
                  <a:pt x="77661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0" name="Text Box 25">
            <a:extLst>
              <a:ext uri="{FF2B5EF4-FFF2-40B4-BE49-F238E27FC236}">
                <a16:creationId xmlns:a16="http://schemas.microsoft.com/office/drawing/2014/main" id="{710CEC86-B690-D7DE-B79C-8309B2AFC04D}"/>
              </a:ext>
            </a:extLst>
          </p:cNvPr>
          <p:cNvSpPr txBox="1">
            <a:spLocks noChangeArrowheads="1"/>
          </p:cNvSpPr>
          <p:nvPr/>
        </p:nvSpPr>
        <p:spPr bwMode="auto">
          <a:xfrm>
            <a:off x="7677912" y="1717099"/>
            <a:ext cx="4189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ja-JP" altLang="en-US" sz="1800" dirty="0">
                <a:latin typeface="BIZ UDゴシック" panose="020B0400000000000000" pitchFamily="49" charset="-128"/>
                <a:ea typeface="BIZ UDゴシック" panose="020B0400000000000000" pitchFamily="49" charset="-128"/>
              </a:rPr>
              <a:t>の直流電圧はしきい電圧以上必要</a:t>
            </a:r>
            <a:endParaRPr kumimoji="1" lang="en-US" altLang="ja-JP" sz="1800" b="0" dirty="0">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341" name="Text Box 25">
                <a:extLst>
                  <a:ext uri="{FF2B5EF4-FFF2-40B4-BE49-F238E27FC236}">
                    <a16:creationId xmlns:a16="http://schemas.microsoft.com/office/drawing/2014/main" id="{B95C6A5B-1B72-49B5-0601-C5BB5E5AD15D}"/>
                  </a:ext>
                </a:extLst>
              </p:cNvPr>
              <p:cNvSpPr txBox="1">
                <a:spLocks noChangeArrowheads="1"/>
              </p:cNvSpPr>
              <p:nvPr/>
            </p:nvSpPr>
            <p:spPr bwMode="auto">
              <a:xfrm>
                <a:off x="7343578" y="2605993"/>
                <a:ext cx="817701" cy="362984"/>
              </a:xfrm>
              <a:prstGeom prst="rect">
                <a:avLst/>
              </a:prstGeom>
              <a:noFill/>
              <a:ln w="9525">
                <a:solidFill>
                  <a:srgbClr val="C000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r>
                        <a:rPr kumimoji="1" lang="en-US" altLang="ja-JP" sz="1800" b="0" i="1" smtClean="0">
                          <a:solidFill>
                            <a:srgbClr val="FF0000"/>
                          </a:solidFill>
                          <a:latin typeface="Cambria Math" panose="02040503050406030204" pitchFamily="18" charset="0"/>
                        </a:rPr>
                        <m:t>0.65 </m:t>
                      </m:r>
                      <m:r>
                        <m:rPr>
                          <m:sty m:val="p"/>
                        </m:rPr>
                        <a:rPr kumimoji="1" lang="en-US" altLang="ja-JP" sz="1800" b="0" i="0" smtClean="0">
                          <a:solidFill>
                            <a:srgbClr val="FF0000"/>
                          </a:solidFill>
                          <a:latin typeface="Cambria Math" panose="02040503050406030204" pitchFamily="18" charset="0"/>
                        </a:rPr>
                        <m:t>V</m:t>
                      </m:r>
                    </m:oMath>
                  </m:oMathPara>
                </a14:m>
                <a:endParaRPr lang="en-US" altLang="ja-JP" sz="1800" baseline="-25000" dirty="0">
                  <a:solidFill>
                    <a:srgbClr val="FF0000"/>
                  </a:solidFill>
                  <a:latin typeface="Times New Roman" pitchFamily="18" charset="0"/>
                </a:endParaRPr>
              </a:p>
            </p:txBody>
          </p:sp>
        </mc:Choice>
        <mc:Fallback xmlns="">
          <p:sp>
            <p:nvSpPr>
              <p:cNvPr id="341" name="Text Box 25">
                <a:extLst>
                  <a:ext uri="{FF2B5EF4-FFF2-40B4-BE49-F238E27FC236}">
                    <a16:creationId xmlns:a16="http://schemas.microsoft.com/office/drawing/2014/main" id="{B95C6A5B-1B72-49B5-0601-C5BB5E5AD15D}"/>
                  </a:ext>
                </a:extLst>
              </p:cNvPr>
              <p:cNvSpPr txBox="1">
                <a:spLocks noRot="1" noChangeAspect="1" noMove="1" noResize="1" noEditPoints="1" noAdjustHandles="1" noChangeArrowheads="1" noChangeShapeType="1" noTextEdit="1"/>
              </p:cNvSpPr>
              <p:nvPr/>
            </p:nvSpPr>
            <p:spPr bwMode="auto">
              <a:xfrm>
                <a:off x="7343578" y="2605993"/>
                <a:ext cx="817701" cy="362984"/>
              </a:xfrm>
              <a:prstGeom prst="rect">
                <a:avLst/>
              </a:prstGeom>
              <a:blipFill>
                <a:blip r:embed="rId38"/>
                <a:stretch>
                  <a:fillRect/>
                </a:stretch>
              </a:blip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42" name="Text Box 25">
            <a:extLst>
              <a:ext uri="{FF2B5EF4-FFF2-40B4-BE49-F238E27FC236}">
                <a16:creationId xmlns:a16="http://schemas.microsoft.com/office/drawing/2014/main" id="{8DA89322-55F5-5313-0695-FACDE977543C}"/>
              </a:ext>
            </a:extLst>
          </p:cNvPr>
          <p:cNvSpPr txBox="1">
            <a:spLocks noChangeArrowheads="1"/>
          </p:cNvSpPr>
          <p:nvPr/>
        </p:nvSpPr>
        <p:spPr bwMode="auto">
          <a:xfrm>
            <a:off x="8134512" y="2599645"/>
            <a:ext cx="37326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r>
              <a:rPr lang="ja-JP" altLang="en-US" sz="1800" dirty="0">
                <a:latin typeface="BIZ UDゴシック" panose="020B0400000000000000" pitchFamily="49" charset="-128"/>
                <a:ea typeface="BIZ UDゴシック" panose="020B0400000000000000" pitchFamily="49" charset="-128"/>
              </a:rPr>
              <a:t>を以前の資料</a:t>
            </a:r>
            <a:r>
              <a:rPr lang="en-US" altLang="ja-JP" sz="1800" dirty="0">
                <a:latin typeface="BIZ UDゴシック" panose="020B0400000000000000" pitchFamily="49" charset="-128"/>
                <a:ea typeface="BIZ UDゴシック" panose="020B0400000000000000" pitchFamily="49" charset="-128"/>
              </a:rPr>
              <a:t>(11/30)</a:t>
            </a:r>
            <a:r>
              <a:rPr lang="ja-JP" altLang="en-US" sz="1800" dirty="0">
                <a:latin typeface="BIZ UDゴシック" panose="020B0400000000000000" pitchFamily="49" charset="-128"/>
                <a:ea typeface="BIZ UDゴシック" panose="020B0400000000000000" pitchFamily="49" charset="-128"/>
              </a:rPr>
              <a:t>より下げた案</a:t>
            </a:r>
            <a:endParaRPr kumimoji="1" lang="en-US" altLang="ja-JP" sz="1800" b="0" dirty="0">
              <a:latin typeface="BIZ UDゴシック" panose="020B0400000000000000" pitchFamily="49" charset="-128"/>
              <a:ea typeface="BIZ UDゴシック" panose="020B0400000000000000" pitchFamily="49" charset="-128"/>
            </a:endParaRPr>
          </a:p>
        </p:txBody>
      </p:sp>
      <p:sp>
        <p:nvSpPr>
          <p:cNvPr id="343" name="矢印: 下 342">
            <a:extLst>
              <a:ext uri="{FF2B5EF4-FFF2-40B4-BE49-F238E27FC236}">
                <a16:creationId xmlns:a16="http://schemas.microsoft.com/office/drawing/2014/main" id="{3081ACBD-02A4-9B3D-C596-2F2C1B79FFBB}"/>
              </a:ext>
            </a:extLst>
          </p:cNvPr>
          <p:cNvSpPr/>
          <p:nvPr/>
        </p:nvSpPr>
        <p:spPr>
          <a:xfrm>
            <a:off x="9212108" y="2123391"/>
            <a:ext cx="169549" cy="422454"/>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36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直線コネクタ 125">
            <a:extLst>
              <a:ext uri="{FF2B5EF4-FFF2-40B4-BE49-F238E27FC236}">
                <a16:creationId xmlns:a16="http://schemas.microsoft.com/office/drawing/2014/main" id="{9FBDB6BB-998B-FF74-476C-6E4B3473ABA3}"/>
              </a:ext>
            </a:extLst>
          </p:cNvPr>
          <p:cNvCxnSpPr>
            <a:cxnSpLocks/>
          </p:cNvCxnSpPr>
          <p:nvPr/>
        </p:nvCxnSpPr>
        <p:spPr>
          <a:xfrm>
            <a:off x="1285542" y="1268124"/>
            <a:ext cx="0" cy="10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lstStyle/>
          <a:p>
            <a:r>
              <a:rPr kumimoji="1" lang="ja-JP" altLang="en-US" dirty="0"/>
              <a:t>②アクティブインダクタ</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7</a:t>
            </a:fld>
            <a:endParaRPr kumimoji="1" lang="ja-JP" altLang="en-US"/>
          </a:p>
        </p:txBody>
      </p:sp>
      <p:sp>
        <p:nvSpPr>
          <p:cNvPr id="5" name="Line 5">
            <a:extLst>
              <a:ext uri="{FF2B5EF4-FFF2-40B4-BE49-F238E27FC236}">
                <a16:creationId xmlns:a16="http://schemas.microsoft.com/office/drawing/2014/main" id="{0CDCDA83-E2B0-8CB4-7462-D9BEB2934C15}"/>
              </a:ext>
            </a:extLst>
          </p:cNvPr>
          <p:cNvSpPr>
            <a:spLocks noChangeShapeType="1"/>
          </p:cNvSpPr>
          <p:nvPr/>
        </p:nvSpPr>
        <p:spPr bwMode="auto">
          <a:xfrm flipH="1">
            <a:off x="2059268" y="3293426"/>
            <a:ext cx="0" cy="2830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9">
            <a:extLst>
              <a:ext uri="{FF2B5EF4-FFF2-40B4-BE49-F238E27FC236}">
                <a16:creationId xmlns:a16="http://schemas.microsoft.com/office/drawing/2014/main" id="{CA348B71-C40A-B95F-245A-902E0F6AC43A}"/>
              </a:ext>
            </a:extLst>
          </p:cNvPr>
          <p:cNvSpPr>
            <a:spLocks noChangeShapeType="1"/>
          </p:cNvSpPr>
          <p:nvPr/>
        </p:nvSpPr>
        <p:spPr bwMode="auto">
          <a:xfrm flipH="1">
            <a:off x="3480720" y="6271507"/>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9" name="グループ化 28">
            <a:extLst>
              <a:ext uri="{FF2B5EF4-FFF2-40B4-BE49-F238E27FC236}">
                <a16:creationId xmlns:a16="http://schemas.microsoft.com/office/drawing/2014/main" id="{6DAB7429-D737-94D3-31EA-A3F9EC8A28A3}"/>
              </a:ext>
            </a:extLst>
          </p:cNvPr>
          <p:cNvGrpSpPr/>
          <p:nvPr/>
        </p:nvGrpSpPr>
        <p:grpSpPr>
          <a:xfrm>
            <a:off x="1634453" y="3576455"/>
            <a:ext cx="424815" cy="424543"/>
            <a:chOff x="5691748" y="3047070"/>
            <a:chExt cx="424815" cy="424543"/>
          </a:xfrm>
        </p:grpSpPr>
        <p:sp>
          <p:nvSpPr>
            <p:cNvPr id="6" name="Line 6">
              <a:extLst>
                <a:ext uri="{FF2B5EF4-FFF2-40B4-BE49-F238E27FC236}">
                  <a16:creationId xmlns:a16="http://schemas.microsoft.com/office/drawing/2014/main" id="{370BF77F-41C9-6341-C02D-07CDAFC4AAF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7">
              <a:extLst>
                <a:ext uri="{FF2B5EF4-FFF2-40B4-BE49-F238E27FC236}">
                  <a16:creationId xmlns:a16="http://schemas.microsoft.com/office/drawing/2014/main" id="{6966204A-76BA-8632-1778-D4EEF37794C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a:extLst>
                <a:ext uri="{FF2B5EF4-FFF2-40B4-BE49-F238E27FC236}">
                  <a16:creationId xmlns:a16="http://schemas.microsoft.com/office/drawing/2014/main" id="{AA25FCFC-FDB6-5F68-E2F0-5C85A0EDC03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10">
              <a:extLst>
                <a:ext uri="{FF2B5EF4-FFF2-40B4-BE49-F238E27FC236}">
                  <a16:creationId xmlns:a16="http://schemas.microsoft.com/office/drawing/2014/main" id="{C940D52C-B680-B4A5-6937-64650C40506E}"/>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1" name="Line 11">
            <a:extLst>
              <a:ext uri="{FF2B5EF4-FFF2-40B4-BE49-F238E27FC236}">
                <a16:creationId xmlns:a16="http://schemas.microsoft.com/office/drawing/2014/main" id="{7EEFE926-440E-F593-BCF7-8DBD445F7EC3}"/>
              </a:ext>
            </a:extLst>
          </p:cNvPr>
          <p:cNvSpPr>
            <a:spLocks noChangeShapeType="1"/>
          </p:cNvSpPr>
          <p:nvPr/>
        </p:nvSpPr>
        <p:spPr bwMode="auto">
          <a:xfrm flipH="1">
            <a:off x="738823" y="3788726"/>
            <a:ext cx="89563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4" name="直線コネクタ 13">
            <a:extLst>
              <a:ext uri="{FF2B5EF4-FFF2-40B4-BE49-F238E27FC236}">
                <a16:creationId xmlns:a16="http://schemas.microsoft.com/office/drawing/2014/main" id="{00EF71D5-5F66-0F1D-42B7-1E8B08F1EB5B}"/>
              </a:ext>
            </a:extLst>
          </p:cNvPr>
          <p:cNvCxnSpPr>
            <a:cxnSpLocks/>
          </p:cNvCxnSpPr>
          <p:nvPr/>
        </p:nvCxnSpPr>
        <p:spPr>
          <a:xfrm>
            <a:off x="2059268" y="2474486"/>
            <a:ext cx="0" cy="81894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01714BBE-257B-ED2D-8825-7D1DC7BAF0D5}"/>
              </a:ext>
            </a:extLst>
          </p:cNvPr>
          <p:cNvCxnSpPr>
            <a:cxnSpLocks/>
          </p:cNvCxnSpPr>
          <p:nvPr/>
        </p:nvCxnSpPr>
        <p:spPr>
          <a:xfrm flipH="1">
            <a:off x="440046" y="1268124"/>
            <a:ext cx="589939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グループ化 18">
            <a:extLst>
              <a:ext uri="{FF2B5EF4-FFF2-40B4-BE49-F238E27FC236}">
                <a16:creationId xmlns:a16="http://schemas.microsoft.com/office/drawing/2014/main" id="{200EF215-948A-23C6-3559-DFDB2FA8747B}"/>
              </a:ext>
            </a:extLst>
          </p:cNvPr>
          <p:cNvGrpSpPr/>
          <p:nvPr/>
        </p:nvGrpSpPr>
        <p:grpSpPr>
          <a:xfrm>
            <a:off x="3332981" y="6515296"/>
            <a:ext cx="294496" cy="180623"/>
            <a:chOff x="4556025" y="4219219"/>
            <a:chExt cx="294496" cy="180623"/>
          </a:xfrm>
        </p:grpSpPr>
        <p:cxnSp>
          <p:nvCxnSpPr>
            <p:cNvPr id="18" name="直線コネクタ 17">
              <a:extLst>
                <a:ext uri="{FF2B5EF4-FFF2-40B4-BE49-F238E27FC236}">
                  <a16:creationId xmlns:a16="http://schemas.microsoft.com/office/drawing/2014/main" id="{590F60F7-F6AD-86F7-5DEA-8948855CBDE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04E93F39-69E1-0185-901A-77E6FA14A49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038CBD-DC19-D0BF-1CA3-F98F1FF0FCCE}"/>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F905273-3563-E77B-BD02-8F6589A224B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DFA7ACF8-1243-0E18-6EDD-4B9869B6AFCA}"/>
              </a:ext>
            </a:extLst>
          </p:cNvPr>
          <p:cNvCxnSpPr>
            <a:cxnSpLocks/>
          </p:cNvCxnSpPr>
          <p:nvPr/>
        </p:nvCxnSpPr>
        <p:spPr>
          <a:xfrm flipH="1">
            <a:off x="2057541" y="2983593"/>
            <a:ext cx="20320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 Box 25">
                <a:extLst>
                  <a:ext uri="{FF2B5EF4-FFF2-40B4-BE49-F238E27FC236}">
                    <a16:creationId xmlns:a16="http://schemas.microsoft.com/office/drawing/2014/main" id="{234C86BD-6A01-2A80-9487-19C03A9B7EC8}"/>
                  </a:ext>
                </a:extLst>
              </p:cNvPr>
              <p:cNvSpPr txBox="1">
                <a:spLocks noChangeArrowheads="1"/>
              </p:cNvSpPr>
              <p:nvPr/>
            </p:nvSpPr>
            <p:spPr bwMode="auto">
              <a:xfrm>
                <a:off x="20733" y="5349866"/>
                <a:ext cx="114937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34" name="Text Box 25">
                <a:extLst>
                  <a:ext uri="{FF2B5EF4-FFF2-40B4-BE49-F238E27FC236}">
                    <a16:creationId xmlns:a16="http://schemas.microsoft.com/office/drawing/2014/main" id="{234C86BD-6A01-2A80-9487-19C03A9B7EC8}"/>
                  </a:ext>
                </a:extLst>
              </p:cNvPr>
              <p:cNvSpPr txBox="1">
                <a:spLocks noRot="1" noChangeAspect="1" noMove="1" noResize="1" noEditPoints="1" noAdjustHandles="1" noChangeArrowheads="1" noChangeShapeType="1" noTextEdit="1"/>
              </p:cNvSpPr>
              <p:nvPr/>
            </p:nvSpPr>
            <p:spPr bwMode="auto">
              <a:xfrm>
                <a:off x="20733" y="5349866"/>
                <a:ext cx="1149377" cy="362984"/>
              </a:xfrm>
              <a:prstGeom prst="rect">
                <a:avLst/>
              </a:prstGeom>
              <a:blipFill>
                <a:blip r:embed="rId2"/>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 Box 25">
                <a:extLst>
                  <a:ext uri="{FF2B5EF4-FFF2-40B4-BE49-F238E27FC236}">
                    <a16:creationId xmlns:a16="http://schemas.microsoft.com/office/drawing/2014/main" id="{F17A34B6-E43A-A01F-17E4-47EA68EBE4FB}"/>
                  </a:ext>
                </a:extLst>
              </p:cNvPr>
              <p:cNvSpPr txBox="1">
                <a:spLocks noChangeArrowheads="1"/>
              </p:cNvSpPr>
              <p:nvPr/>
            </p:nvSpPr>
            <p:spPr bwMode="auto">
              <a:xfrm>
                <a:off x="3120836" y="2320066"/>
                <a:ext cx="57893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out</m:t>
                          </m:r>
                        </m:sub>
                      </m:sSub>
                    </m:oMath>
                  </m:oMathPara>
                </a14:m>
                <a:endParaRPr lang="en-US" altLang="ja-JP" sz="1800" baseline="-25000" dirty="0">
                  <a:latin typeface="Times New Roman" pitchFamily="18" charset="0"/>
                </a:endParaRPr>
              </a:p>
            </p:txBody>
          </p:sp>
        </mc:Choice>
        <mc:Fallback xmlns="">
          <p:sp>
            <p:nvSpPr>
              <p:cNvPr id="42" name="Text Box 25">
                <a:extLst>
                  <a:ext uri="{FF2B5EF4-FFF2-40B4-BE49-F238E27FC236}">
                    <a16:creationId xmlns:a16="http://schemas.microsoft.com/office/drawing/2014/main" id="{F17A34B6-E43A-A01F-17E4-47EA68EBE4FB}"/>
                  </a:ext>
                </a:extLst>
              </p:cNvPr>
              <p:cNvSpPr txBox="1">
                <a:spLocks noRot="1" noChangeAspect="1" noMove="1" noResize="1" noEditPoints="1" noAdjustHandles="1" noChangeArrowheads="1" noChangeShapeType="1" noTextEdit="1"/>
              </p:cNvSpPr>
              <p:nvPr/>
            </p:nvSpPr>
            <p:spPr bwMode="auto">
              <a:xfrm>
                <a:off x="3120836" y="2320066"/>
                <a:ext cx="578936" cy="362984"/>
              </a:xfrm>
              <a:prstGeom prst="rect">
                <a:avLst/>
              </a:prstGeom>
              <a:blipFill>
                <a:blip r:embed="rId3"/>
                <a:stretch>
                  <a:fillRect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Text Box 25">
                <a:extLst>
                  <a:ext uri="{FF2B5EF4-FFF2-40B4-BE49-F238E27FC236}">
                    <a16:creationId xmlns:a16="http://schemas.microsoft.com/office/drawing/2014/main" id="{6DEA79F7-B732-D30C-95AE-D48DCD874E5A}"/>
                  </a:ext>
                </a:extLst>
              </p:cNvPr>
              <p:cNvSpPr txBox="1">
                <a:spLocks noChangeArrowheads="1"/>
              </p:cNvSpPr>
              <p:nvPr/>
            </p:nvSpPr>
            <p:spPr bwMode="auto">
              <a:xfrm>
                <a:off x="6232135" y="904719"/>
                <a:ext cx="56728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lang="en-US" altLang="ja-JP" sz="1800" baseline="-25000" dirty="0">
                  <a:latin typeface="Times New Roman" pitchFamily="18" charset="0"/>
                </a:endParaRPr>
              </a:p>
            </p:txBody>
          </p:sp>
        </mc:Choice>
        <mc:Fallback xmlns="">
          <p:sp>
            <p:nvSpPr>
              <p:cNvPr id="55" name="Text Box 25">
                <a:extLst>
                  <a:ext uri="{FF2B5EF4-FFF2-40B4-BE49-F238E27FC236}">
                    <a16:creationId xmlns:a16="http://schemas.microsoft.com/office/drawing/2014/main" id="{6DEA79F7-B732-D30C-95AE-D48DCD874E5A}"/>
                  </a:ext>
                </a:extLst>
              </p:cNvPr>
              <p:cNvSpPr txBox="1">
                <a:spLocks noRot="1" noChangeAspect="1" noMove="1" noResize="1" noEditPoints="1" noAdjustHandles="1" noChangeArrowheads="1" noChangeShapeType="1" noTextEdit="1"/>
              </p:cNvSpPr>
              <p:nvPr/>
            </p:nvSpPr>
            <p:spPr bwMode="auto">
              <a:xfrm>
                <a:off x="6232135" y="904719"/>
                <a:ext cx="567285" cy="362984"/>
              </a:xfrm>
              <a:prstGeom prst="rect">
                <a:avLst/>
              </a:prstGeom>
              <a:blipFill>
                <a:blip r:embed="rId4"/>
                <a:stretch>
                  <a:fillRect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68" name="Line 65">
            <a:extLst>
              <a:ext uri="{FF2B5EF4-FFF2-40B4-BE49-F238E27FC236}">
                <a16:creationId xmlns:a16="http://schemas.microsoft.com/office/drawing/2014/main" id="{76E96F96-C39C-0E7D-7F0F-9D933B906526}"/>
              </a:ext>
            </a:extLst>
          </p:cNvPr>
          <p:cNvSpPr>
            <a:spLocks noChangeShapeType="1"/>
          </p:cNvSpPr>
          <p:nvPr/>
        </p:nvSpPr>
        <p:spPr bwMode="auto">
          <a:xfrm>
            <a:off x="1970683" y="324401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69" name="Text Box 68">
                <a:extLst>
                  <a:ext uri="{FF2B5EF4-FFF2-40B4-BE49-F238E27FC236}">
                    <a16:creationId xmlns:a16="http://schemas.microsoft.com/office/drawing/2014/main" id="{9783C510-5462-FFC9-42D6-515D1E3EBDF6}"/>
                  </a:ext>
                </a:extLst>
              </p:cNvPr>
              <p:cNvSpPr txBox="1">
                <a:spLocks noChangeArrowheads="1"/>
              </p:cNvSpPr>
              <p:nvPr/>
            </p:nvSpPr>
            <p:spPr bwMode="auto">
              <a:xfrm>
                <a:off x="1543057" y="313572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9" name="Text Box 68">
                <a:extLst>
                  <a:ext uri="{FF2B5EF4-FFF2-40B4-BE49-F238E27FC236}">
                    <a16:creationId xmlns:a16="http://schemas.microsoft.com/office/drawing/2014/main" id="{9783C510-5462-FFC9-42D6-515D1E3EBDF6}"/>
                  </a:ext>
                </a:extLst>
              </p:cNvPr>
              <p:cNvSpPr txBox="1">
                <a:spLocks noRot="1" noChangeAspect="1" noMove="1" noResize="1" noEditPoints="1" noAdjustHandles="1" noChangeArrowheads="1" noChangeShapeType="1" noTextEdit="1"/>
              </p:cNvSpPr>
              <p:nvPr/>
            </p:nvSpPr>
            <p:spPr bwMode="auto">
              <a:xfrm>
                <a:off x="1543057" y="3135722"/>
                <a:ext cx="428446" cy="362984"/>
              </a:xfrm>
              <a:prstGeom prst="rect">
                <a:avLst/>
              </a:prstGeom>
              <a:blipFill>
                <a:blip r:embed="rId5"/>
                <a:stretch>
                  <a:fillRect r="-142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3" name="Line 5">
            <a:extLst>
              <a:ext uri="{FF2B5EF4-FFF2-40B4-BE49-F238E27FC236}">
                <a16:creationId xmlns:a16="http://schemas.microsoft.com/office/drawing/2014/main" id="{C085A2E9-D687-0A74-543E-18D42DB3B7DC}"/>
              </a:ext>
            </a:extLst>
          </p:cNvPr>
          <p:cNvSpPr>
            <a:spLocks noChangeShapeType="1"/>
          </p:cNvSpPr>
          <p:nvPr/>
        </p:nvSpPr>
        <p:spPr bwMode="auto">
          <a:xfrm>
            <a:off x="2766147" y="3294642"/>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27" name="グループ化 26">
            <a:extLst>
              <a:ext uri="{FF2B5EF4-FFF2-40B4-BE49-F238E27FC236}">
                <a16:creationId xmlns:a16="http://schemas.microsoft.com/office/drawing/2014/main" id="{E218F29C-264A-9504-948F-E1FB2C4044FB}"/>
              </a:ext>
            </a:extLst>
          </p:cNvPr>
          <p:cNvGrpSpPr/>
          <p:nvPr/>
        </p:nvGrpSpPr>
        <p:grpSpPr>
          <a:xfrm>
            <a:off x="2766147" y="3577670"/>
            <a:ext cx="424815" cy="424543"/>
            <a:chOff x="6823442" y="3048285"/>
            <a:chExt cx="424815" cy="424543"/>
          </a:xfrm>
        </p:grpSpPr>
        <p:sp>
          <p:nvSpPr>
            <p:cNvPr id="15" name="Line 6">
              <a:extLst>
                <a:ext uri="{FF2B5EF4-FFF2-40B4-BE49-F238E27FC236}">
                  <a16:creationId xmlns:a16="http://schemas.microsoft.com/office/drawing/2014/main" id="{1CD6817E-72C2-3CE5-68AD-CBF497EC4946}"/>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7">
              <a:extLst>
                <a:ext uri="{FF2B5EF4-FFF2-40B4-BE49-F238E27FC236}">
                  <a16:creationId xmlns:a16="http://schemas.microsoft.com/office/drawing/2014/main" id="{78224CA5-136E-F8AE-012A-BFC642FA8614}"/>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8">
              <a:extLst>
                <a:ext uri="{FF2B5EF4-FFF2-40B4-BE49-F238E27FC236}">
                  <a16:creationId xmlns:a16="http://schemas.microsoft.com/office/drawing/2014/main" id="{0FB92CC0-F966-5912-D198-5B35BCFD753D}"/>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0">
              <a:extLst>
                <a:ext uri="{FF2B5EF4-FFF2-40B4-BE49-F238E27FC236}">
                  <a16:creationId xmlns:a16="http://schemas.microsoft.com/office/drawing/2014/main" id="{896AFB7A-15E6-2A1A-7171-314F61218B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 name="Line 11">
            <a:extLst>
              <a:ext uri="{FF2B5EF4-FFF2-40B4-BE49-F238E27FC236}">
                <a16:creationId xmlns:a16="http://schemas.microsoft.com/office/drawing/2014/main" id="{7B197BDD-95A7-A136-6722-BF980B1108B6}"/>
              </a:ext>
            </a:extLst>
          </p:cNvPr>
          <p:cNvSpPr>
            <a:spLocks noChangeShapeType="1"/>
          </p:cNvSpPr>
          <p:nvPr/>
        </p:nvSpPr>
        <p:spPr bwMode="auto">
          <a:xfrm>
            <a:off x="3190962" y="3789942"/>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0" name="直線コネクタ 29">
            <a:extLst>
              <a:ext uri="{FF2B5EF4-FFF2-40B4-BE49-F238E27FC236}">
                <a16:creationId xmlns:a16="http://schemas.microsoft.com/office/drawing/2014/main" id="{6D98BF19-EB86-98A6-F3D5-3B178EC734F0}"/>
              </a:ext>
            </a:extLst>
          </p:cNvPr>
          <p:cNvCxnSpPr>
            <a:cxnSpLocks/>
          </p:cNvCxnSpPr>
          <p:nvPr/>
        </p:nvCxnSpPr>
        <p:spPr>
          <a:xfrm flipH="1">
            <a:off x="2057541" y="4000997"/>
            <a:ext cx="70860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B292E018-2995-E55D-D513-22A79DB38551}"/>
              </a:ext>
            </a:extLst>
          </p:cNvPr>
          <p:cNvCxnSpPr>
            <a:cxnSpLocks/>
          </p:cNvCxnSpPr>
          <p:nvPr/>
        </p:nvCxnSpPr>
        <p:spPr>
          <a:xfrm>
            <a:off x="4803309" y="2474486"/>
            <a:ext cx="0" cy="817616"/>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5C4C2B8-D3EE-2FEF-A0B7-90F1B6CB7248}"/>
              </a:ext>
            </a:extLst>
          </p:cNvPr>
          <p:cNvCxnSpPr>
            <a:cxnSpLocks/>
          </p:cNvCxnSpPr>
          <p:nvPr/>
        </p:nvCxnSpPr>
        <p:spPr>
          <a:xfrm flipH="1">
            <a:off x="2766147" y="3292102"/>
            <a:ext cx="203683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9" name="グループ化 38">
            <a:extLst>
              <a:ext uri="{FF2B5EF4-FFF2-40B4-BE49-F238E27FC236}">
                <a16:creationId xmlns:a16="http://schemas.microsoft.com/office/drawing/2014/main" id="{B97CF888-2440-2700-0D7C-E11CBBC1D097}"/>
              </a:ext>
            </a:extLst>
          </p:cNvPr>
          <p:cNvGrpSpPr/>
          <p:nvPr/>
        </p:nvGrpSpPr>
        <p:grpSpPr>
          <a:xfrm>
            <a:off x="3671290" y="3575691"/>
            <a:ext cx="424815" cy="424543"/>
            <a:chOff x="5691748" y="3047070"/>
            <a:chExt cx="424815" cy="424543"/>
          </a:xfrm>
        </p:grpSpPr>
        <p:sp>
          <p:nvSpPr>
            <p:cNvPr id="40" name="Line 6">
              <a:extLst>
                <a:ext uri="{FF2B5EF4-FFF2-40B4-BE49-F238E27FC236}">
                  <a16:creationId xmlns:a16="http://schemas.microsoft.com/office/drawing/2014/main" id="{26746E94-B487-11EA-302C-58D13C081F2C}"/>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a:extLst>
                <a:ext uri="{FF2B5EF4-FFF2-40B4-BE49-F238E27FC236}">
                  <a16:creationId xmlns:a16="http://schemas.microsoft.com/office/drawing/2014/main" id="{0B0EC701-AE48-FDC4-34FA-DD567455E2B1}"/>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8">
              <a:extLst>
                <a:ext uri="{FF2B5EF4-FFF2-40B4-BE49-F238E27FC236}">
                  <a16:creationId xmlns:a16="http://schemas.microsoft.com/office/drawing/2014/main" id="{A8E75825-2833-D0D1-4739-534E563D028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10">
              <a:extLst>
                <a:ext uri="{FF2B5EF4-FFF2-40B4-BE49-F238E27FC236}">
                  <a16:creationId xmlns:a16="http://schemas.microsoft.com/office/drawing/2014/main" id="{102A4588-73BA-834C-87BD-401969832C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5" name="Line 5">
            <a:extLst>
              <a:ext uri="{FF2B5EF4-FFF2-40B4-BE49-F238E27FC236}">
                <a16:creationId xmlns:a16="http://schemas.microsoft.com/office/drawing/2014/main" id="{64C6FCC9-A7F0-653F-76D6-682C2DF70D43}"/>
              </a:ext>
            </a:extLst>
          </p:cNvPr>
          <p:cNvSpPr>
            <a:spLocks noChangeShapeType="1"/>
          </p:cNvSpPr>
          <p:nvPr/>
        </p:nvSpPr>
        <p:spPr bwMode="auto">
          <a:xfrm>
            <a:off x="4802984" y="3293878"/>
            <a:ext cx="0" cy="2830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6" name="グループ化 45">
            <a:extLst>
              <a:ext uri="{FF2B5EF4-FFF2-40B4-BE49-F238E27FC236}">
                <a16:creationId xmlns:a16="http://schemas.microsoft.com/office/drawing/2014/main" id="{A57FE720-76BB-98F3-9564-A8C28864FACB}"/>
              </a:ext>
            </a:extLst>
          </p:cNvPr>
          <p:cNvGrpSpPr/>
          <p:nvPr/>
        </p:nvGrpSpPr>
        <p:grpSpPr>
          <a:xfrm>
            <a:off x="4802984" y="3576906"/>
            <a:ext cx="424815" cy="424543"/>
            <a:chOff x="6823442" y="3048285"/>
            <a:chExt cx="424815" cy="424543"/>
          </a:xfrm>
        </p:grpSpPr>
        <p:sp>
          <p:nvSpPr>
            <p:cNvPr id="47" name="Line 6">
              <a:extLst>
                <a:ext uri="{FF2B5EF4-FFF2-40B4-BE49-F238E27FC236}">
                  <a16:creationId xmlns:a16="http://schemas.microsoft.com/office/drawing/2014/main" id="{348CD188-A10A-4987-13FF-8DCA848E585F}"/>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7">
              <a:extLst>
                <a:ext uri="{FF2B5EF4-FFF2-40B4-BE49-F238E27FC236}">
                  <a16:creationId xmlns:a16="http://schemas.microsoft.com/office/drawing/2014/main" id="{0882595F-9726-8B40-FFAC-5F4D7EDEE08E}"/>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8">
              <a:extLst>
                <a:ext uri="{FF2B5EF4-FFF2-40B4-BE49-F238E27FC236}">
                  <a16:creationId xmlns:a16="http://schemas.microsoft.com/office/drawing/2014/main" id="{F110BA06-B7CB-DB3B-0192-08E128B5F227}"/>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Line 10">
              <a:extLst>
                <a:ext uri="{FF2B5EF4-FFF2-40B4-BE49-F238E27FC236}">
                  <a16:creationId xmlns:a16="http://schemas.microsoft.com/office/drawing/2014/main" id="{12654D3D-2C36-7F73-C89B-D7CEE354F87B}"/>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 name="Line 11">
            <a:extLst>
              <a:ext uri="{FF2B5EF4-FFF2-40B4-BE49-F238E27FC236}">
                <a16:creationId xmlns:a16="http://schemas.microsoft.com/office/drawing/2014/main" id="{A5F253A7-C7E0-0F2A-8E35-17CB7414AB74}"/>
              </a:ext>
            </a:extLst>
          </p:cNvPr>
          <p:cNvSpPr>
            <a:spLocks noChangeShapeType="1"/>
          </p:cNvSpPr>
          <p:nvPr/>
        </p:nvSpPr>
        <p:spPr bwMode="auto">
          <a:xfrm>
            <a:off x="5240325" y="3789178"/>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2" name="直線コネクタ 51">
            <a:extLst>
              <a:ext uri="{FF2B5EF4-FFF2-40B4-BE49-F238E27FC236}">
                <a16:creationId xmlns:a16="http://schemas.microsoft.com/office/drawing/2014/main" id="{6E4551D1-92BB-07E1-31DC-A38F1CD57805}"/>
              </a:ext>
            </a:extLst>
          </p:cNvPr>
          <p:cNvCxnSpPr>
            <a:cxnSpLocks/>
          </p:cNvCxnSpPr>
          <p:nvPr/>
        </p:nvCxnSpPr>
        <p:spPr>
          <a:xfrm flipH="1">
            <a:off x="4094378" y="4000233"/>
            <a:ext cx="70860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5" name="グループ化 104">
            <a:extLst>
              <a:ext uri="{FF2B5EF4-FFF2-40B4-BE49-F238E27FC236}">
                <a16:creationId xmlns:a16="http://schemas.microsoft.com/office/drawing/2014/main" id="{1CF0F5D4-49A4-B0DE-26FA-AB8D60082CD5}"/>
              </a:ext>
            </a:extLst>
          </p:cNvPr>
          <p:cNvGrpSpPr/>
          <p:nvPr/>
        </p:nvGrpSpPr>
        <p:grpSpPr>
          <a:xfrm flipH="1">
            <a:off x="3945024" y="2983509"/>
            <a:ext cx="304568" cy="592182"/>
            <a:chOff x="7993354" y="2454124"/>
            <a:chExt cx="304568" cy="592182"/>
          </a:xfrm>
        </p:grpSpPr>
        <p:sp>
          <p:nvSpPr>
            <p:cNvPr id="38" name="Line 5">
              <a:extLst>
                <a:ext uri="{FF2B5EF4-FFF2-40B4-BE49-F238E27FC236}">
                  <a16:creationId xmlns:a16="http://schemas.microsoft.com/office/drawing/2014/main" id="{4A81DC84-FF99-44C3-30FF-6E06DD37D72A}"/>
                </a:ext>
              </a:extLst>
            </p:cNvPr>
            <p:cNvSpPr>
              <a:spLocks noChangeShapeType="1"/>
            </p:cNvSpPr>
            <p:nvPr/>
          </p:nvSpPr>
          <p:spPr bwMode="auto">
            <a:xfrm flipH="1">
              <a:off x="8153400" y="2895821"/>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円弧 62">
              <a:extLst>
                <a:ext uri="{FF2B5EF4-FFF2-40B4-BE49-F238E27FC236}">
                  <a16:creationId xmlns:a16="http://schemas.microsoft.com/office/drawing/2014/main" id="{238B55F5-6180-7A89-FC72-79C1CAB40BA2}"/>
                </a:ext>
              </a:extLst>
            </p:cNvPr>
            <p:cNvSpPr/>
            <p:nvPr/>
          </p:nvSpPr>
          <p:spPr>
            <a:xfrm flipV="1">
              <a:off x="7995760" y="260460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D68B09C0-9E38-377C-5E27-F04543004DCB}"/>
                </a:ext>
              </a:extLst>
            </p:cNvPr>
            <p:cNvSpPr/>
            <p:nvPr/>
          </p:nvSpPr>
          <p:spPr>
            <a:xfrm>
              <a:off x="7993354" y="2611636"/>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Line 5">
              <a:extLst>
                <a:ext uri="{FF2B5EF4-FFF2-40B4-BE49-F238E27FC236}">
                  <a16:creationId xmlns:a16="http://schemas.microsoft.com/office/drawing/2014/main" id="{714128A8-8935-B251-4BE7-0C9F9B05E504}"/>
                </a:ext>
              </a:extLst>
            </p:cNvPr>
            <p:cNvSpPr>
              <a:spLocks noChangeShapeType="1"/>
            </p:cNvSpPr>
            <p:nvPr/>
          </p:nvSpPr>
          <p:spPr bwMode="auto">
            <a:xfrm flipH="1">
              <a:off x="8148917" y="2454124"/>
              <a:ext cx="0" cy="1504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83" name="グループ化 82">
            <a:extLst>
              <a:ext uri="{FF2B5EF4-FFF2-40B4-BE49-F238E27FC236}">
                <a16:creationId xmlns:a16="http://schemas.microsoft.com/office/drawing/2014/main" id="{31F108D2-382A-0524-9BA5-DCDD2C4F16AF}"/>
              </a:ext>
            </a:extLst>
          </p:cNvPr>
          <p:cNvGrpSpPr/>
          <p:nvPr/>
        </p:nvGrpSpPr>
        <p:grpSpPr>
          <a:xfrm>
            <a:off x="2018870" y="5090003"/>
            <a:ext cx="424815" cy="424543"/>
            <a:chOff x="5691748" y="3047070"/>
            <a:chExt cx="424815" cy="424543"/>
          </a:xfrm>
        </p:grpSpPr>
        <p:sp>
          <p:nvSpPr>
            <p:cNvPr id="84" name="Line 6">
              <a:extLst>
                <a:ext uri="{FF2B5EF4-FFF2-40B4-BE49-F238E27FC236}">
                  <a16:creationId xmlns:a16="http://schemas.microsoft.com/office/drawing/2014/main" id="{8EF5FE93-AA48-010F-551E-C7B9149CBEE2}"/>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Line 7">
              <a:extLst>
                <a:ext uri="{FF2B5EF4-FFF2-40B4-BE49-F238E27FC236}">
                  <a16:creationId xmlns:a16="http://schemas.microsoft.com/office/drawing/2014/main" id="{99AC1860-6F96-1732-22EC-F5C9792FB9A0}"/>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Line 8">
              <a:extLst>
                <a:ext uri="{FF2B5EF4-FFF2-40B4-BE49-F238E27FC236}">
                  <a16:creationId xmlns:a16="http://schemas.microsoft.com/office/drawing/2014/main" id="{A165746E-C1E8-894D-8803-173284A61D03}"/>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Line 10">
              <a:extLst>
                <a:ext uri="{FF2B5EF4-FFF2-40B4-BE49-F238E27FC236}">
                  <a16:creationId xmlns:a16="http://schemas.microsoft.com/office/drawing/2014/main" id="{D42B7B84-26F8-B43A-B029-CEB87FA2D5EB}"/>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8" name="Line 11">
            <a:extLst>
              <a:ext uri="{FF2B5EF4-FFF2-40B4-BE49-F238E27FC236}">
                <a16:creationId xmlns:a16="http://schemas.microsoft.com/office/drawing/2014/main" id="{A82355FD-0FAB-08A6-ED06-D35F06CBD2A7}"/>
              </a:ext>
            </a:extLst>
          </p:cNvPr>
          <p:cNvSpPr>
            <a:spLocks noChangeShapeType="1"/>
          </p:cNvSpPr>
          <p:nvPr/>
        </p:nvSpPr>
        <p:spPr bwMode="auto">
          <a:xfrm flipH="1">
            <a:off x="721982" y="5302274"/>
            <a:ext cx="12968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9" name="グループ化 88">
            <a:extLst>
              <a:ext uri="{FF2B5EF4-FFF2-40B4-BE49-F238E27FC236}">
                <a16:creationId xmlns:a16="http://schemas.microsoft.com/office/drawing/2014/main" id="{EEBFCC93-2C66-4624-1FFB-83949392AFE6}"/>
              </a:ext>
            </a:extLst>
          </p:cNvPr>
          <p:cNvGrpSpPr/>
          <p:nvPr/>
        </p:nvGrpSpPr>
        <p:grpSpPr>
          <a:xfrm>
            <a:off x="4454581" y="5091218"/>
            <a:ext cx="424815" cy="424543"/>
            <a:chOff x="6823442" y="3048285"/>
            <a:chExt cx="424815" cy="424543"/>
          </a:xfrm>
        </p:grpSpPr>
        <p:sp>
          <p:nvSpPr>
            <p:cNvPr id="90" name="Line 6">
              <a:extLst>
                <a:ext uri="{FF2B5EF4-FFF2-40B4-BE49-F238E27FC236}">
                  <a16:creationId xmlns:a16="http://schemas.microsoft.com/office/drawing/2014/main" id="{C7D6BC0B-7140-D414-D48D-80396C22B96D}"/>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Line 7">
              <a:extLst>
                <a:ext uri="{FF2B5EF4-FFF2-40B4-BE49-F238E27FC236}">
                  <a16:creationId xmlns:a16="http://schemas.microsoft.com/office/drawing/2014/main" id="{E55DEBF1-A299-1B1D-1986-9B68684059E1}"/>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8">
              <a:extLst>
                <a:ext uri="{FF2B5EF4-FFF2-40B4-BE49-F238E27FC236}">
                  <a16:creationId xmlns:a16="http://schemas.microsoft.com/office/drawing/2014/main" id="{A8565CEE-94FB-1FDE-46A3-F0FDCDF79D26}"/>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
              <a:extLst>
                <a:ext uri="{FF2B5EF4-FFF2-40B4-BE49-F238E27FC236}">
                  <a16:creationId xmlns:a16="http://schemas.microsoft.com/office/drawing/2014/main" id="{D7F91ACB-AFD7-BD75-70EB-93E6FD288020}"/>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4" name="Line 11">
            <a:extLst>
              <a:ext uri="{FF2B5EF4-FFF2-40B4-BE49-F238E27FC236}">
                <a16:creationId xmlns:a16="http://schemas.microsoft.com/office/drawing/2014/main" id="{6DA1FE97-6D29-37BA-B72D-36EAC3887138}"/>
              </a:ext>
            </a:extLst>
          </p:cNvPr>
          <p:cNvSpPr>
            <a:spLocks noChangeShapeType="1"/>
          </p:cNvSpPr>
          <p:nvPr/>
        </p:nvSpPr>
        <p:spPr bwMode="auto">
          <a:xfrm>
            <a:off x="4888361" y="5303490"/>
            <a:ext cx="14712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95" name="直線コネクタ 94">
            <a:extLst>
              <a:ext uri="{FF2B5EF4-FFF2-40B4-BE49-F238E27FC236}">
                <a16:creationId xmlns:a16="http://schemas.microsoft.com/office/drawing/2014/main" id="{052651C6-8F43-F1DF-5AC3-583FFE64B893}"/>
              </a:ext>
            </a:extLst>
          </p:cNvPr>
          <p:cNvCxnSpPr>
            <a:cxnSpLocks/>
          </p:cNvCxnSpPr>
          <p:nvPr/>
        </p:nvCxnSpPr>
        <p:spPr>
          <a:xfrm flipH="1">
            <a:off x="2420811" y="5514545"/>
            <a:ext cx="20517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00DA0941-9965-6362-B24C-BFCB23F64893}"/>
              </a:ext>
            </a:extLst>
          </p:cNvPr>
          <p:cNvCxnSpPr>
            <a:cxnSpLocks/>
          </p:cNvCxnSpPr>
          <p:nvPr/>
        </p:nvCxnSpPr>
        <p:spPr>
          <a:xfrm>
            <a:off x="2437352" y="4000233"/>
            <a:ext cx="0" cy="108977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FE0A11A7-59EB-F54F-A443-0A8A1C7EF0C2}"/>
              </a:ext>
            </a:extLst>
          </p:cNvPr>
          <p:cNvCxnSpPr>
            <a:cxnSpLocks/>
          </p:cNvCxnSpPr>
          <p:nvPr/>
        </p:nvCxnSpPr>
        <p:spPr>
          <a:xfrm>
            <a:off x="4454579" y="3969454"/>
            <a:ext cx="0" cy="1120549"/>
          </a:xfrm>
          <a:prstGeom prst="line">
            <a:avLst/>
          </a:prstGeom>
          <a:ln w="19050"/>
        </p:spPr>
        <p:style>
          <a:lnRef idx="1">
            <a:schemeClr val="dk1"/>
          </a:lnRef>
          <a:fillRef idx="0">
            <a:schemeClr val="dk1"/>
          </a:fillRef>
          <a:effectRef idx="0">
            <a:schemeClr val="dk1"/>
          </a:effectRef>
          <a:fontRef idx="minor">
            <a:schemeClr val="tx1"/>
          </a:fontRef>
        </p:style>
      </p:cxnSp>
      <p:sp>
        <p:nvSpPr>
          <p:cNvPr id="107" name="Line 5">
            <a:extLst>
              <a:ext uri="{FF2B5EF4-FFF2-40B4-BE49-F238E27FC236}">
                <a16:creationId xmlns:a16="http://schemas.microsoft.com/office/drawing/2014/main" id="{959F9D0B-2C7B-7F8B-C112-85BE8F00EDA1}"/>
              </a:ext>
            </a:extLst>
          </p:cNvPr>
          <p:cNvSpPr>
            <a:spLocks noChangeShapeType="1"/>
          </p:cNvSpPr>
          <p:nvPr/>
        </p:nvSpPr>
        <p:spPr bwMode="auto">
          <a:xfrm rot="16200000" flipH="1">
            <a:off x="5163677" y="4113332"/>
            <a:ext cx="0" cy="1109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円弧 107">
            <a:extLst>
              <a:ext uri="{FF2B5EF4-FFF2-40B4-BE49-F238E27FC236}">
                <a16:creationId xmlns:a16="http://schemas.microsoft.com/office/drawing/2014/main" id="{D9BE411A-F8D7-2300-5E78-2CCAB6838DC8}"/>
              </a:ext>
            </a:extLst>
          </p:cNvPr>
          <p:cNvSpPr/>
          <p:nvPr/>
        </p:nvSpPr>
        <p:spPr>
          <a:xfrm rot="16200000" flipV="1">
            <a:off x="4300012" y="452333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弧 108">
            <a:extLst>
              <a:ext uri="{FF2B5EF4-FFF2-40B4-BE49-F238E27FC236}">
                <a16:creationId xmlns:a16="http://schemas.microsoft.com/office/drawing/2014/main" id="{358D4E58-3301-4232-6B30-271ED69FEEFF}"/>
              </a:ext>
            </a:extLst>
          </p:cNvPr>
          <p:cNvSpPr/>
          <p:nvPr/>
        </p:nvSpPr>
        <p:spPr>
          <a:xfrm rot="16200000">
            <a:off x="4307039" y="4525739"/>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Line 5">
            <a:extLst>
              <a:ext uri="{FF2B5EF4-FFF2-40B4-BE49-F238E27FC236}">
                <a16:creationId xmlns:a16="http://schemas.microsoft.com/office/drawing/2014/main" id="{537E9631-5E24-70AA-24E6-E7B26709B6EB}"/>
              </a:ext>
            </a:extLst>
          </p:cNvPr>
          <p:cNvSpPr>
            <a:spLocks noChangeShapeType="1"/>
          </p:cNvSpPr>
          <p:nvPr/>
        </p:nvSpPr>
        <p:spPr bwMode="auto">
          <a:xfrm rot="16200000" flipH="1">
            <a:off x="3444251" y="3816576"/>
            <a:ext cx="0" cy="1711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 name="円弧 111">
            <a:extLst>
              <a:ext uri="{FF2B5EF4-FFF2-40B4-BE49-F238E27FC236}">
                <a16:creationId xmlns:a16="http://schemas.microsoft.com/office/drawing/2014/main" id="{557E1BB2-D068-D79D-B3C1-4D88056A4B38}"/>
              </a:ext>
            </a:extLst>
          </p:cNvPr>
          <p:cNvSpPr/>
          <p:nvPr/>
        </p:nvSpPr>
        <p:spPr>
          <a:xfrm rot="16200000" flipV="1">
            <a:off x="2291029" y="4520215"/>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弧 112">
            <a:extLst>
              <a:ext uri="{FF2B5EF4-FFF2-40B4-BE49-F238E27FC236}">
                <a16:creationId xmlns:a16="http://schemas.microsoft.com/office/drawing/2014/main" id="{484E1929-2AD0-40B5-007F-47D8FFC954C4}"/>
              </a:ext>
            </a:extLst>
          </p:cNvPr>
          <p:cNvSpPr/>
          <p:nvPr/>
        </p:nvSpPr>
        <p:spPr>
          <a:xfrm rot="16200000">
            <a:off x="2298056" y="451365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Line 5">
            <a:extLst>
              <a:ext uri="{FF2B5EF4-FFF2-40B4-BE49-F238E27FC236}">
                <a16:creationId xmlns:a16="http://schemas.microsoft.com/office/drawing/2014/main" id="{F31B96EB-68B0-9C54-B43D-8CDE486598DF}"/>
              </a:ext>
            </a:extLst>
          </p:cNvPr>
          <p:cNvSpPr>
            <a:spLocks noChangeShapeType="1"/>
          </p:cNvSpPr>
          <p:nvPr/>
        </p:nvSpPr>
        <p:spPr bwMode="auto">
          <a:xfrm rot="16200000" flipH="1">
            <a:off x="1725329" y="4095915"/>
            <a:ext cx="0" cy="1149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15" name="直線コネクタ 114">
            <a:extLst>
              <a:ext uri="{FF2B5EF4-FFF2-40B4-BE49-F238E27FC236}">
                <a16:creationId xmlns:a16="http://schemas.microsoft.com/office/drawing/2014/main" id="{0318EF56-81D0-34F6-FBB3-73F7BD21C9A4}"/>
              </a:ext>
            </a:extLst>
          </p:cNvPr>
          <p:cNvCxnSpPr>
            <a:cxnSpLocks/>
          </p:cNvCxnSpPr>
          <p:nvPr/>
        </p:nvCxnSpPr>
        <p:spPr>
          <a:xfrm>
            <a:off x="5718198" y="3788726"/>
            <a:ext cx="0" cy="881877"/>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619931BE-579D-6DB4-F56A-4CD1859B7F86}"/>
              </a:ext>
            </a:extLst>
          </p:cNvPr>
          <p:cNvCxnSpPr>
            <a:cxnSpLocks/>
          </p:cNvCxnSpPr>
          <p:nvPr/>
        </p:nvCxnSpPr>
        <p:spPr>
          <a:xfrm>
            <a:off x="1164053" y="3788726"/>
            <a:ext cx="0" cy="881877"/>
          </a:xfrm>
          <a:prstGeom prst="line">
            <a:avLst/>
          </a:prstGeom>
          <a:ln w="19050"/>
        </p:spPr>
        <p:style>
          <a:lnRef idx="1">
            <a:schemeClr val="dk1"/>
          </a:lnRef>
          <a:fillRef idx="0">
            <a:schemeClr val="dk1"/>
          </a:fillRef>
          <a:effectRef idx="0">
            <a:schemeClr val="dk1"/>
          </a:effectRef>
          <a:fontRef idx="minor">
            <a:schemeClr val="tx1"/>
          </a:fontRef>
        </p:style>
      </p:cxnSp>
      <p:sp>
        <p:nvSpPr>
          <p:cNvPr id="118" name="楕円 117">
            <a:extLst>
              <a:ext uri="{FF2B5EF4-FFF2-40B4-BE49-F238E27FC236}">
                <a16:creationId xmlns:a16="http://schemas.microsoft.com/office/drawing/2014/main" id="{6785A008-3A96-62E4-19E8-D115C5A398B6}"/>
              </a:ext>
            </a:extLst>
          </p:cNvPr>
          <p:cNvSpPr/>
          <p:nvPr/>
        </p:nvSpPr>
        <p:spPr>
          <a:xfrm>
            <a:off x="613317" y="3734936"/>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EDA02F64-2BBD-AF2F-3BAA-4179AFBA2A8B}"/>
              </a:ext>
            </a:extLst>
          </p:cNvPr>
          <p:cNvSpPr/>
          <p:nvPr/>
        </p:nvSpPr>
        <p:spPr>
          <a:xfrm>
            <a:off x="604262" y="524852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5674878F-C15C-18BF-724A-BFF0C43EF9AA}"/>
              </a:ext>
            </a:extLst>
          </p:cNvPr>
          <p:cNvSpPr/>
          <p:nvPr/>
        </p:nvSpPr>
        <p:spPr>
          <a:xfrm>
            <a:off x="6365852" y="524852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62A87B09-0077-D6D8-691F-7E47EC309BE8}"/>
              </a:ext>
            </a:extLst>
          </p:cNvPr>
          <p:cNvCxnSpPr>
            <a:cxnSpLocks/>
          </p:cNvCxnSpPr>
          <p:nvPr/>
        </p:nvCxnSpPr>
        <p:spPr>
          <a:xfrm>
            <a:off x="3428935" y="3788726"/>
            <a:ext cx="0" cy="532730"/>
          </a:xfrm>
          <a:prstGeom prst="line">
            <a:avLst/>
          </a:prstGeom>
          <a:ln w="19050"/>
        </p:spPr>
        <p:style>
          <a:lnRef idx="1">
            <a:schemeClr val="dk1"/>
          </a:lnRef>
          <a:fillRef idx="0">
            <a:schemeClr val="dk1"/>
          </a:fillRef>
          <a:effectRef idx="0">
            <a:schemeClr val="dk1"/>
          </a:effectRef>
          <a:fontRef idx="minor">
            <a:schemeClr val="tx1"/>
          </a:fontRef>
        </p:style>
      </p:cxnSp>
      <p:sp>
        <p:nvSpPr>
          <p:cNvPr id="127" name="円弧 126">
            <a:extLst>
              <a:ext uri="{FF2B5EF4-FFF2-40B4-BE49-F238E27FC236}">
                <a16:creationId xmlns:a16="http://schemas.microsoft.com/office/drawing/2014/main" id="{B75C3349-4B1E-4BA7-1627-26F452710034}"/>
              </a:ext>
            </a:extLst>
          </p:cNvPr>
          <p:cNvSpPr/>
          <p:nvPr/>
        </p:nvSpPr>
        <p:spPr>
          <a:xfrm rot="16200000" flipV="1">
            <a:off x="4309408" y="4173510"/>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弧 127">
            <a:extLst>
              <a:ext uri="{FF2B5EF4-FFF2-40B4-BE49-F238E27FC236}">
                <a16:creationId xmlns:a16="http://schemas.microsoft.com/office/drawing/2014/main" id="{35AEFAE9-629C-94D3-17D3-EC4C727F2CDA}"/>
              </a:ext>
            </a:extLst>
          </p:cNvPr>
          <p:cNvSpPr/>
          <p:nvPr/>
        </p:nvSpPr>
        <p:spPr>
          <a:xfrm rot="16200000">
            <a:off x="4316435" y="4175917"/>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Line 5">
            <a:extLst>
              <a:ext uri="{FF2B5EF4-FFF2-40B4-BE49-F238E27FC236}">
                <a16:creationId xmlns:a16="http://schemas.microsoft.com/office/drawing/2014/main" id="{27CA34AC-F2D6-31F1-E8A2-4A3056D65F66}"/>
              </a:ext>
            </a:extLst>
          </p:cNvPr>
          <p:cNvSpPr>
            <a:spLocks noChangeShapeType="1"/>
          </p:cNvSpPr>
          <p:nvPr/>
        </p:nvSpPr>
        <p:spPr bwMode="auto">
          <a:xfrm rot="16200000" flipH="1">
            <a:off x="3881779" y="3875173"/>
            <a:ext cx="0" cy="9056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0" name="円弧 129">
            <a:extLst>
              <a:ext uri="{FF2B5EF4-FFF2-40B4-BE49-F238E27FC236}">
                <a16:creationId xmlns:a16="http://schemas.microsoft.com/office/drawing/2014/main" id="{C747C32C-6D08-263D-480E-C85AB2B5F37F}"/>
              </a:ext>
            </a:extLst>
          </p:cNvPr>
          <p:cNvSpPr/>
          <p:nvPr/>
        </p:nvSpPr>
        <p:spPr>
          <a:xfrm rot="16200000" flipV="1">
            <a:off x="5567066" y="4175115"/>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弧 130">
            <a:extLst>
              <a:ext uri="{FF2B5EF4-FFF2-40B4-BE49-F238E27FC236}">
                <a16:creationId xmlns:a16="http://schemas.microsoft.com/office/drawing/2014/main" id="{16F83A1E-8DA0-8418-61C6-A7025C90A68B}"/>
              </a:ext>
            </a:extLst>
          </p:cNvPr>
          <p:cNvSpPr/>
          <p:nvPr/>
        </p:nvSpPr>
        <p:spPr>
          <a:xfrm rot="16200000">
            <a:off x="5574093" y="4177522"/>
            <a:ext cx="302162" cy="30216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Line 5">
            <a:extLst>
              <a:ext uri="{FF2B5EF4-FFF2-40B4-BE49-F238E27FC236}">
                <a16:creationId xmlns:a16="http://schemas.microsoft.com/office/drawing/2014/main" id="{98D56BB0-09C8-B0C9-4E1F-2B58C4AB5132}"/>
              </a:ext>
            </a:extLst>
          </p:cNvPr>
          <p:cNvSpPr>
            <a:spLocks noChangeShapeType="1"/>
          </p:cNvSpPr>
          <p:nvPr/>
        </p:nvSpPr>
        <p:spPr bwMode="auto">
          <a:xfrm rot="16200000" flipH="1">
            <a:off x="5105217" y="3842557"/>
            <a:ext cx="0" cy="974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3" name="Line 11">
            <a:extLst>
              <a:ext uri="{FF2B5EF4-FFF2-40B4-BE49-F238E27FC236}">
                <a16:creationId xmlns:a16="http://schemas.microsoft.com/office/drawing/2014/main" id="{3822C67C-8914-DF7B-9451-E78278B07D9D}"/>
              </a:ext>
            </a:extLst>
          </p:cNvPr>
          <p:cNvSpPr>
            <a:spLocks noChangeShapeType="1"/>
          </p:cNvSpPr>
          <p:nvPr/>
        </p:nvSpPr>
        <p:spPr bwMode="auto">
          <a:xfrm>
            <a:off x="5875809" y="4321389"/>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5" name="楕円 134">
            <a:extLst>
              <a:ext uri="{FF2B5EF4-FFF2-40B4-BE49-F238E27FC236}">
                <a16:creationId xmlns:a16="http://schemas.microsoft.com/office/drawing/2014/main" id="{F87BEFE0-D1BA-DFCB-1B5B-A4093149C07A}"/>
              </a:ext>
            </a:extLst>
          </p:cNvPr>
          <p:cNvSpPr/>
          <p:nvPr/>
        </p:nvSpPr>
        <p:spPr>
          <a:xfrm>
            <a:off x="2388327" y="39500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1678C08B-9FC3-D350-97B3-C74468AAA4A4}"/>
              </a:ext>
            </a:extLst>
          </p:cNvPr>
          <p:cNvSpPr/>
          <p:nvPr/>
        </p:nvSpPr>
        <p:spPr>
          <a:xfrm>
            <a:off x="4405386" y="395009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0971BD54-C14A-3751-3E0C-A8F561AD1853}"/>
              </a:ext>
            </a:extLst>
          </p:cNvPr>
          <p:cNvSpPr/>
          <p:nvPr/>
        </p:nvSpPr>
        <p:spPr>
          <a:xfrm>
            <a:off x="3383412" y="374390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楕円 137">
            <a:extLst>
              <a:ext uri="{FF2B5EF4-FFF2-40B4-BE49-F238E27FC236}">
                <a16:creationId xmlns:a16="http://schemas.microsoft.com/office/drawing/2014/main" id="{A09789F6-EDAD-2BB1-176E-4FC180F98FB7}"/>
              </a:ext>
            </a:extLst>
          </p:cNvPr>
          <p:cNvSpPr/>
          <p:nvPr/>
        </p:nvSpPr>
        <p:spPr>
          <a:xfrm>
            <a:off x="4746052" y="324187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D35434DB-3050-9421-1778-266646EC8A23}"/>
              </a:ext>
            </a:extLst>
          </p:cNvPr>
          <p:cNvSpPr/>
          <p:nvPr/>
        </p:nvSpPr>
        <p:spPr>
          <a:xfrm>
            <a:off x="4758582" y="1220744"/>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0F613CAA-6460-9B7A-B6C1-25E9ECC5180A}"/>
              </a:ext>
            </a:extLst>
          </p:cNvPr>
          <p:cNvSpPr/>
          <p:nvPr/>
        </p:nvSpPr>
        <p:spPr>
          <a:xfrm>
            <a:off x="2011822" y="122074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F793254D-0359-5DF8-8CF4-2618F50E7511}"/>
              </a:ext>
            </a:extLst>
          </p:cNvPr>
          <p:cNvSpPr/>
          <p:nvPr/>
        </p:nvSpPr>
        <p:spPr>
          <a:xfrm>
            <a:off x="2011806" y="2937077"/>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CAE57129-4F2A-84F9-C189-FC7EDE11805B}"/>
              </a:ext>
            </a:extLst>
          </p:cNvPr>
          <p:cNvSpPr/>
          <p:nvPr/>
        </p:nvSpPr>
        <p:spPr>
          <a:xfrm>
            <a:off x="3427869" y="5460939"/>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5F67FCEA-8BAC-908A-51EB-55F038F6E125}"/>
              </a:ext>
            </a:extLst>
          </p:cNvPr>
          <p:cNvSpPr/>
          <p:nvPr/>
        </p:nvSpPr>
        <p:spPr>
          <a:xfrm>
            <a:off x="1115335" y="373137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Text Box 25">
                <a:extLst>
                  <a:ext uri="{FF2B5EF4-FFF2-40B4-BE49-F238E27FC236}">
                    <a16:creationId xmlns:a16="http://schemas.microsoft.com/office/drawing/2014/main" id="{E483FC0A-75F8-B765-4999-311FC79A253F}"/>
                  </a:ext>
                </a:extLst>
              </p:cNvPr>
              <p:cNvSpPr txBox="1">
                <a:spLocks noChangeArrowheads="1"/>
              </p:cNvSpPr>
              <p:nvPr/>
            </p:nvSpPr>
            <p:spPr bwMode="auto">
              <a:xfrm>
                <a:off x="6014421" y="5349866"/>
                <a:ext cx="11090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𝑉</m:t>
                          </m:r>
                        </m:e>
                        <m:sub>
                          <m:r>
                            <m:rPr>
                              <m:sty m:val="p"/>
                            </m:rPr>
                            <a:rPr lang="en-US" altLang="ja-JP" sz="1800">
                              <a:latin typeface="Cambria Math" panose="02040503050406030204" pitchFamily="18" charset="0"/>
                            </a:rPr>
                            <m:t>B</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b="0" i="0" smtClean="0">
                              <a:latin typeface="Cambria Math" panose="02040503050406030204" pitchFamily="18" charset="0"/>
                            </a:rPr>
                            <m:t>in</m:t>
                          </m:r>
                        </m:sub>
                      </m:sSub>
                    </m:oMath>
                  </m:oMathPara>
                </a14:m>
                <a:endParaRPr lang="en-US" altLang="ja-JP" sz="1800" baseline="-25000" dirty="0">
                  <a:latin typeface="Times New Roman" pitchFamily="18" charset="0"/>
                </a:endParaRPr>
              </a:p>
            </p:txBody>
          </p:sp>
        </mc:Choice>
        <mc:Fallback xmlns="">
          <p:sp>
            <p:nvSpPr>
              <p:cNvPr id="144" name="Text Box 25">
                <a:extLst>
                  <a:ext uri="{FF2B5EF4-FFF2-40B4-BE49-F238E27FC236}">
                    <a16:creationId xmlns:a16="http://schemas.microsoft.com/office/drawing/2014/main" id="{E483FC0A-75F8-B765-4999-311FC79A253F}"/>
                  </a:ext>
                </a:extLst>
              </p:cNvPr>
              <p:cNvSpPr txBox="1">
                <a:spLocks noRot="1" noChangeAspect="1" noMove="1" noResize="1" noEditPoints="1" noAdjustHandles="1" noChangeArrowheads="1" noChangeShapeType="1" noTextEdit="1"/>
              </p:cNvSpPr>
              <p:nvPr/>
            </p:nvSpPr>
            <p:spPr bwMode="auto">
              <a:xfrm>
                <a:off x="6014421" y="5349866"/>
                <a:ext cx="1109046" cy="362984"/>
              </a:xfrm>
              <a:prstGeom prst="rect">
                <a:avLst/>
              </a:prstGeom>
              <a:blipFill>
                <a:blip r:embed="rId6"/>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Text Box 25">
                <a:extLst>
                  <a:ext uri="{FF2B5EF4-FFF2-40B4-BE49-F238E27FC236}">
                    <a16:creationId xmlns:a16="http://schemas.microsoft.com/office/drawing/2014/main" id="{9297C0BA-5A91-6B1E-A82B-A0E6F6BDBEEB}"/>
                  </a:ext>
                </a:extLst>
              </p:cNvPr>
              <p:cNvSpPr txBox="1">
                <a:spLocks noChangeArrowheads="1"/>
              </p:cNvSpPr>
              <p:nvPr/>
            </p:nvSpPr>
            <p:spPr bwMode="auto">
              <a:xfrm>
                <a:off x="49955" y="3379784"/>
                <a:ext cx="133961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𝑣</m:t>
                          </m:r>
                        </m:e>
                        <m:sub>
                          <m:r>
                            <m:rPr>
                              <m:sty m:val="p"/>
                            </m:rPr>
                            <a:rPr lang="en-US" altLang="ja-JP" sz="1800" b="0" i="0" smtClean="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5" name="Text Box 25">
                <a:extLst>
                  <a:ext uri="{FF2B5EF4-FFF2-40B4-BE49-F238E27FC236}">
                    <a16:creationId xmlns:a16="http://schemas.microsoft.com/office/drawing/2014/main" id="{9297C0BA-5A91-6B1E-A82B-A0E6F6BDBEEB}"/>
                  </a:ext>
                </a:extLst>
              </p:cNvPr>
              <p:cNvSpPr txBox="1">
                <a:spLocks noRot="1" noChangeAspect="1" noMove="1" noResize="1" noEditPoints="1" noAdjustHandles="1" noChangeArrowheads="1" noChangeShapeType="1" noTextEdit="1"/>
              </p:cNvSpPr>
              <p:nvPr/>
            </p:nvSpPr>
            <p:spPr bwMode="auto">
              <a:xfrm>
                <a:off x="49955" y="3379784"/>
                <a:ext cx="1339616" cy="362984"/>
              </a:xfrm>
              <a:prstGeom prst="rect">
                <a:avLst/>
              </a:prstGeom>
              <a:blipFill>
                <a:blip r:embed="rId7"/>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Text Box 25">
                <a:extLst>
                  <a:ext uri="{FF2B5EF4-FFF2-40B4-BE49-F238E27FC236}">
                    <a16:creationId xmlns:a16="http://schemas.microsoft.com/office/drawing/2014/main" id="{3085BD19-7651-F4DE-8303-EADD09CD3A32}"/>
                  </a:ext>
                </a:extLst>
              </p:cNvPr>
              <p:cNvSpPr txBox="1">
                <a:spLocks noChangeArrowheads="1"/>
              </p:cNvSpPr>
              <p:nvPr/>
            </p:nvSpPr>
            <p:spPr bwMode="auto">
              <a:xfrm>
                <a:off x="5938977" y="3916579"/>
                <a:ext cx="1259934"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A</m:t>
                          </m:r>
                        </m:sub>
                      </m:sSub>
                      <m:r>
                        <a:rPr kumimoji="1"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𝑣</m:t>
                          </m:r>
                        </m:e>
                        <m:sub>
                          <m:r>
                            <m:rPr>
                              <m:sty m:val="p"/>
                            </m:rPr>
                            <a:rPr lang="en-US" altLang="ja-JP" sz="1800">
                              <a:latin typeface="Cambria Math" panose="02040503050406030204" pitchFamily="18" charset="0"/>
                            </a:rPr>
                            <m:t>CTRL</m:t>
                          </m:r>
                        </m:sub>
                      </m:sSub>
                    </m:oMath>
                  </m:oMathPara>
                </a14:m>
                <a:endParaRPr lang="en-US" altLang="ja-JP" sz="1800" baseline="-25000" dirty="0">
                  <a:latin typeface="Times New Roman" pitchFamily="18" charset="0"/>
                </a:endParaRPr>
              </a:p>
            </p:txBody>
          </p:sp>
        </mc:Choice>
        <mc:Fallback xmlns="">
          <p:sp>
            <p:nvSpPr>
              <p:cNvPr id="146" name="Text Box 25">
                <a:extLst>
                  <a:ext uri="{FF2B5EF4-FFF2-40B4-BE49-F238E27FC236}">
                    <a16:creationId xmlns:a16="http://schemas.microsoft.com/office/drawing/2014/main" id="{3085BD19-7651-F4DE-8303-EADD09CD3A32}"/>
                  </a:ext>
                </a:extLst>
              </p:cNvPr>
              <p:cNvSpPr txBox="1">
                <a:spLocks noRot="1" noChangeAspect="1" noMove="1" noResize="1" noEditPoints="1" noAdjustHandles="1" noChangeArrowheads="1" noChangeShapeType="1" noTextEdit="1"/>
              </p:cNvSpPr>
              <p:nvPr/>
            </p:nvSpPr>
            <p:spPr bwMode="auto">
              <a:xfrm>
                <a:off x="5938977" y="3916579"/>
                <a:ext cx="1259934" cy="362984"/>
              </a:xfrm>
              <a:prstGeom prst="rect">
                <a:avLst/>
              </a:prstGeom>
              <a:blipFill>
                <a:blip r:embed="rId8"/>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1" name="Line 65">
            <a:extLst>
              <a:ext uri="{FF2B5EF4-FFF2-40B4-BE49-F238E27FC236}">
                <a16:creationId xmlns:a16="http://schemas.microsoft.com/office/drawing/2014/main" id="{4F52252C-A74F-8F0E-7E59-12AC9DE05C67}"/>
              </a:ext>
            </a:extLst>
          </p:cNvPr>
          <p:cNvSpPr>
            <a:spLocks noChangeShapeType="1"/>
          </p:cNvSpPr>
          <p:nvPr/>
        </p:nvSpPr>
        <p:spPr bwMode="auto">
          <a:xfrm>
            <a:off x="2693698" y="333739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2" name="Text Box 68">
                <a:extLst>
                  <a:ext uri="{FF2B5EF4-FFF2-40B4-BE49-F238E27FC236}">
                    <a16:creationId xmlns:a16="http://schemas.microsoft.com/office/drawing/2014/main" id="{7CF1495B-9114-DEE9-A1F0-F2B45145A25F}"/>
                  </a:ext>
                </a:extLst>
              </p:cNvPr>
              <p:cNvSpPr txBox="1">
                <a:spLocks noChangeArrowheads="1"/>
              </p:cNvSpPr>
              <p:nvPr/>
            </p:nvSpPr>
            <p:spPr bwMode="auto">
              <a:xfrm>
                <a:off x="2278545" y="324371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52" name="Text Box 68">
                <a:extLst>
                  <a:ext uri="{FF2B5EF4-FFF2-40B4-BE49-F238E27FC236}">
                    <a16:creationId xmlns:a16="http://schemas.microsoft.com/office/drawing/2014/main" id="{7CF1495B-9114-DEE9-A1F0-F2B45145A25F}"/>
                  </a:ext>
                </a:extLst>
              </p:cNvPr>
              <p:cNvSpPr txBox="1">
                <a:spLocks noRot="1" noChangeAspect="1" noMove="1" noResize="1" noEditPoints="1" noAdjustHandles="1" noChangeArrowheads="1" noChangeShapeType="1" noTextEdit="1"/>
              </p:cNvSpPr>
              <p:nvPr/>
            </p:nvSpPr>
            <p:spPr bwMode="auto">
              <a:xfrm>
                <a:off x="2278545" y="3243714"/>
                <a:ext cx="428446" cy="362984"/>
              </a:xfrm>
              <a:prstGeom prst="rect">
                <a:avLst/>
              </a:prstGeom>
              <a:blipFill>
                <a:blip r:embed="rId9"/>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3" name="Line 65">
            <a:extLst>
              <a:ext uri="{FF2B5EF4-FFF2-40B4-BE49-F238E27FC236}">
                <a16:creationId xmlns:a16="http://schemas.microsoft.com/office/drawing/2014/main" id="{C7C7C9B9-74A6-7B28-CF9D-4A124FAF6B7D}"/>
              </a:ext>
            </a:extLst>
          </p:cNvPr>
          <p:cNvSpPr>
            <a:spLocks noChangeShapeType="1"/>
          </p:cNvSpPr>
          <p:nvPr/>
        </p:nvSpPr>
        <p:spPr bwMode="auto">
          <a:xfrm>
            <a:off x="4944589" y="3310906"/>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4" name="Text Box 68">
                <a:extLst>
                  <a:ext uri="{FF2B5EF4-FFF2-40B4-BE49-F238E27FC236}">
                    <a16:creationId xmlns:a16="http://schemas.microsoft.com/office/drawing/2014/main" id="{67975EF1-B72F-4B98-8CD0-7CDFD8BAA0B5}"/>
                  </a:ext>
                </a:extLst>
              </p:cNvPr>
              <p:cNvSpPr txBox="1">
                <a:spLocks noChangeArrowheads="1"/>
              </p:cNvSpPr>
              <p:nvPr/>
            </p:nvSpPr>
            <p:spPr bwMode="auto">
              <a:xfrm>
                <a:off x="4958578" y="321578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154" name="Text Box 68">
                <a:extLst>
                  <a:ext uri="{FF2B5EF4-FFF2-40B4-BE49-F238E27FC236}">
                    <a16:creationId xmlns:a16="http://schemas.microsoft.com/office/drawing/2014/main" id="{67975EF1-B72F-4B98-8CD0-7CDFD8BAA0B5}"/>
                  </a:ext>
                </a:extLst>
              </p:cNvPr>
              <p:cNvSpPr txBox="1">
                <a:spLocks noRot="1" noChangeAspect="1" noMove="1" noResize="1" noEditPoints="1" noAdjustHandles="1" noChangeArrowheads="1" noChangeShapeType="1" noTextEdit="1"/>
              </p:cNvSpPr>
              <p:nvPr/>
            </p:nvSpPr>
            <p:spPr bwMode="auto">
              <a:xfrm>
                <a:off x="4958578" y="3215785"/>
                <a:ext cx="428446" cy="362984"/>
              </a:xfrm>
              <a:prstGeom prst="rect">
                <a:avLst/>
              </a:prstGeom>
              <a:blipFill>
                <a:blip r:embed="rId10"/>
                <a:stretch>
                  <a:fillRect b="-50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55" name="Line 65">
            <a:extLst>
              <a:ext uri="{FF2B5EF4-FFF2-40B4-BE49-F238E27FC236}">
                <a16:creationId xmlns:a16="http://schemas.microsoft.com/office/drawing/2014/main" id="{182AD5CB-C9EC-F269-616E-746B9AA5CE28}"/>
              </a:ext>
            </a:extLst>
          </p:cNvPr>
          <p:cNvSpPr>
            <a:spLocks noChangeShapeType="1"/>
          </p:cNvSpPr>
          <p:nvPr/>
        </p:nvSpPr>
        <p:spPr bwMode="auto">
          <a:xfrm>
            <a:off x="4164766" y="3362817"/>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56" name="Text Box 68">
                <a:extLst>
                  <a:ext uri="{FF2B5EF4-FFF2-40B4-BE49-F238E27FC236}">
                    <a16:creationId xmlns:a16="http://schemas.microsoft.com/office/drawing/2014/main" id="{CB939D60-D0B0-0825-E0F4-BB34A96416D2}"/>
                  </a:ext>
                </a:extLst>
              </p:cNvPr>
              <p:cNvSpPr txBox="1">
                <a:spLocks noChangeArrowheads="1"/>
              </p:cNvSpPr>
              <p:nvPr/>
            </p:nvSpPr>
            <p:spPr bwMode="auto">
              <a:xfrm>
                <a:off x="4142895" y="3285626"/>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156" name="Text Box 68">
                <a:extLst>
                  <a:ext uri="{FF2B5EF4-FFF2-40B4-BE49-F238E27FC236}">
                    <a16:creationId xmlns:a16="http://schemas.microsoft.com/office/drawing/2014/main" id="{CB939D60-D0B0-0825-E0F4-BB34A96416D2}"/>
                  </a:ext>
                </a:extLst>
              </p:cNvPr>
              <p:cNvSpPr txBox="1">
                <a:spLocks noRot="1" noChangeAspect="1" noMove="1" noResize="1" noEditPoints="1" noAdjustHandles="1" noChangeArrowheads="1" noChangeShapeType="1" noTextEdit="1"/>
              </p:cNvSpPr>
              <p:nvPr/>
            </p:nvSpPr>
            <p:spPr bwMode="auto">
              <a:xfrm>
                <a:off x="4142895" y="3285626"/>
                <a:ext cx="428446" cy="362984"/>
              </a:xfrm>
              <a:prstGeom prst="rect">
                <a:avLst/>
              </a:prstGeom>
              <a:blipFill>
                <a:blip r:embed="rId11"/>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60" name="Line 8">
            <a:extLst>
              <a:ext uri="{FF2B5EF4-FFF2-40B4-BE49-F238E27FC236}">
                <a16:creationId xmlns:a16="http://schemas.microsoft.com/office/drawing/2014/main" id="{2C1D1D69-09E7-BF12-BB2F-8BE8C05D0818}"/>
              </a:ext>
            </a:extLst>
          </p:cNvPr>
          <p:cNvSpPr>
            <a:spLocks noChangeShapeType="1"/>
          </p:cNvSpPr>
          <p:nvPr/>
        </p:nvSpPr>
        <p:spPr bwMode="auto">
          <a:xfrm flipH="1">
            <a:off x="2474560" y="2720729"/>
            <a:ext cx="1930826" cy="0"/>
          </a:xfrm>
          <a:prstGeom prst="line">
            <a:avLst/>
          </a:prstGeom>
          <a:noFill/>
          <a:ln w="19050">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164" name="グループ化 163">
            <a:extLst>
              <a:ext uri="{FF2B5EF4-FFF2-40B4-BE49-F238E27FC236}">
                <a16:creationId xmlns:a16="http://schemas.microsoft.com/office/drawing/2014/main" id="{ABAF5CBE-43E3-8186-5BA4-D9524354A804}"/>
              </a:ext>
            </a:extLst>
          </p:cNvPr>
          <p:cNvGrpSpPr/>
          <p:nvPr/>
        </p:nvGrpSpPr>
        <p:grpSpPr>
          <a:xfrm>
            <a:off x="2011806" y="2671784"/>
            <a:ext cx="329624" cy="117721"/>
            <a:chOff x="3423514" y="2394975"/>
            <a:chExt cx="329624" cy="117721"/>
          </a:xfrm>
        </p:grpSpPr>
        <p:sp>
          <p:nvSpPr>
            <p:cNvPr id="161" name="Line 11">
              <a:extLst>
                <a:ext uri="{FF2B5EF4-FFF2-40B4-BE49-F238E27FC236}">
                  <a16:creationId xmlns:a16="http://schemas.microsoft.com/office/drawing/2014/main" id="{AC4FAB4D-4612-B072-9092-102A982F7BAC}"/>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2" name="楕円 161">
              <a:extLst>
                <a:ext uri="{FF2B5EF4-FFF2-40B4-BE49-F238E27FC236}">
                  <a16:creationId xmlns:a16="http://schemas.microsoft.com/office/drawing/2014/main" id="{C57B3C86-AD3C-D03F-7425-993A80C221E5}"/>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a:extLst>
                <a:ext uri="{FF2B5EF4-FFF2-40B4-BE49-F238E27FC236}">
                  <a16:creationId xmlns:a16="http://schemas.microsoft.com/office/drawing/2014/main" id="{80F2D821-2C67-E394-B4AB-66DFCC40BCC5}"/>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BC20C0A9-F7FF-1469-D031-1F5A8F057AB1}"/>
              </a:ext>
            </a:extLst>
          </p:cNvPr>
          <p:cNvGrpSpPr/>
          <p:nvPr/>
        </p:nvGrpSpPr>
        <p:grpSpPr>
          <a:xfrm flipH="1">
            <a:off x="4527233" y="2671784"/>
            <a:ext cx="329624" cy="117721"/>
            <a:chOff x="3423514" y="2394975"/>
            <a:chExt cx="329624" cy="117721"/>
          </a:xfrm>
        </p:grpSpPr>
        <p:sp>
          <p:nvSpPr>
            <p:cNvPr id="166" name="Line 11">
              <a:extLst>
                <a:ext uri="{FF2B5EF4-FFF2-40B4-BE49-F238E27FC236}">
                  <a16:creationId xmlns:a16="http://schemas.microsoft.com/office/drawing/2014/main" id="{266A6504-80AA-3B8D-0AFA-C240251B042A}"/>
                </a:ext>
              </a:extLst>
            </p:cNvPr>
            <p:cNvSpPr>
              <a:spLocks noChangeShapeType="1"/>
            </p:cNvSpPr>
            <p:nvPr/>
          </p:nvSpPr>
          <p:spPr bwMode="auto">
            <a:xfrm>
              <a:off x="3469249" y="2449940"/>
              <a:ext cx="1863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7" name="楕円 166">
              <a:extLst>
                <a:ext uri="{FF2B5EF4-FFF2-40B4-BE49-F238E27FC236}">
                  <a16:creationId xmlns:a16="http://schemas.microsoft.com/office/drawing/2014/main" id="{65EEF00F-8FAC-A2BB-6FFA-09710F23E148}"/>
                </a:ext>
              </a:extLst>
            </p:cNvPr>
            <p:cNvSpPr/>
            <p:nvPr/>
          </p:nvSpPr>
          <p:spPr>
            <a:xfrm>
              <a:off x="3635417" y="2394975"/>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C6A7D461-CF2B-1F82-30D7-1FEF02E069C4}"/>
                </a:ext>
              </a:extLst>
            </p:cNvPr>
            <p:cNvSpPr/>
            <p:nvPr/>
          </p:nvSpPr>
          <p:spPr>
            <a:xfrm>
              <a:off x="3423514" y="2400291"/>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Line 65">
            <a:extLst>
              <a:ext uri="{FF2B5EF4-FFF2-40B4-BE49-F238E27FC236}">
                <a16:creationId xmlns:a16="http://schemas.microsoft.com/office/drawing/2014/main" id="{700B7F39-DAA7-3CDA-7C75-40A0067A8156}"/>
              </a:ext>
            </a:extLst>
          </p:cNvPr>
          <p:cNvSpPr>
            <a:spLocks noChangeShapeType="1"/>
          </p:cNvSpPr>
          <p:nvPr/>
        </p:nvSpPr>
        <p:spPr bwMode="auto">
          <a:xfrm>
            <a:off x="2523165" y="47839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9" name="Text Box 68">
                <a:extLst>
                  <a:ext uri="{FF2B5EF4-FFF2-40B4-BE49-F238E27FC236}">
                    <a16:creationId xmlns:a16="http://schemas.microsoft.com/office/drawing/2014/main" id="{7FAF1504-B1F8-F8AE-483C-9F75C537FEBF}"/>
                  </a:ext>
                </a:extLst>
              </p:cNvPr>
              <p:cNvSpPr txBox="1">
                <a:spLocks noChangeArrowheads="1"/>
              </p:cNvSpPr>
              <p:nvPr/>
            </p:nvSpPr>
            <p:spPr bwMode="auto">
              <a:xfrm>
                <a:off x="2537154" y="4688857"/>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dB</m:t>
                          </m:r>
                          <m:r>
                            <a:rPr lang="en-US" altLang="ja-JP" sz="180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79" name="Text Box 68">
                <a:extLst>
                  <a:ext uri="{FF2B5EF4-FFF2-40B4-BE49-F238E27FC236}">
                    <a16:creationId xmlns:a16="http://schemas.microsoft.com/office/drawing/2014/main" id="{7FAF1504-B1F8-F8AE-483C-9F75C537FEBF}"/>
                  </a:ext>
                </a:extLst>
              </p:cNvPr>
              <p:cNvSpPr txBox="1">
                <a:spLocks noRot="1" noChangeAspect="1" noMove="1" noResize="1" noEditPoints="1" noAdjustHandles="1" noChangeArrowheads="1" noChangeShapeType="1" noTextEdit="1"/>
              </p:cNvSpPr>
              <p:nvPr/>
            </p:nvSpPr>
            <p:spPr bwMode="auto">
              <a:xfrm>
                <a:off x="2537154" y="4688857"/>
                <a:ext cx="518162" cy="362984"/>
              </a:xfrm>
              <a:prstGeom prst="rect">
                <a:avLst/>
              </a:prstGeom>
              <a:blipFill>
                <a:blip r:embed="rId12"/>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82" name="Line 65">
            <a:extLst>
              <a:ext uri="{FF2B5EF4-FFF2-40B4-BE49-F238E27FC236}">
                <a16:creationId xmlns:a16="http://schemas.microsoft.com/office/drawing/2014/main" id="{BF45965C-A346-2FA7-8EAE-D6DF8E82AA8C}"/>
              </a:ext>
            </a:extLst>
          </p:cNvPr>
          <p:cNvSpPr>
            <a:spLocks noChangeShapeType="1"/>
          </p:cNvSpPr>
          <p:nvPr/>
        </p:nvSpPr>
        <p:spPr bwMode="auto">
          <a:xfrm>
            <a:off x="4364020" y="4783978"/>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83" name="Text Box 68">
                <a:extLst>
                  <a:ext uri="{FF2B5EF4-FFF2-40B4-BE49-F238E27FC236}">
                    <a16:creationId xmlns:a16="http://schemas.microsoft.com/office/drawing/2014/main" id="{1DA00E5A-F444-86ED-EA93-6D95F3EFEF56}"/>
                  </a:ext>
                </a:extLst>
              </p:cNvPr>
              <p:cNvSpPr txBox="1">
                <a:spLocks noChangeArrowheads="1"/>
              </p:cNvSpPr>
              <p:nvPr/>
            </p:nvSpPr>
            <p:spPr bwMode="auto">
              <a:xfrm>
                <a:off x="3768407" y="4688857"/>
                <a:ext cx="518162"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𝐼</m:t>
                          </m:r>
                        </m:e>
                        <m:sub>
                          <m:r>
                            <m:rPr>
                              <m:sty m:val="p"/>
                            </m:rPr>
                            <a:rPr lang="en-US" altLang="ja-JP" sz="1800">
                              <a:latin typeface="Cambria Math" panose="02040503050406030204" pitchFamily="18" charset="0"/>
                            </a:rPr>
                            <m:t>dB</m:t>
                          </m:r>
                          <m:r>
                            <a:rPr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83" name="Text Box 68">
                <a:extLst>
                  <a:ext uri="{FF2B5EF4-FFF2-40B4-BE49-F238E27FC236}">
                    <a16:creationId xmlns:a16="http://schemas.microsoft.com/office/drawing/2014/main" id="{1DA00E5A-F444-86ED-EA93-6D95F3EFEF56}"/>
                  </a:ext>
                </a:extLst>
              </p:cNvPr>
              <p:cNvSpPr txBox="1">
                <a:spLocks noRot="1" noChangeAspect="1" noMove="1" noResize="1" noEditPoints="1" noAdjustHandles="1" noChangeArrowheads="1" noChangeShapeType="1" noTextEdit="1"/>
              </p:cNvSpPr>
              <p:nvPr/>
            </p:nvSpPr>
            <p:spPr bwMode="auto">
              <a:xfrm>
                <a:off x="3768407" y="4688857"/>
                <a:ext cx="518162" cy="362984"/>
              </a:xfrm>
              <a:prstGeom prst="rect">
                <a:avLst/>
              </a:prstGeom>
              <a:blipFill>
                <a:blip r:embed="rId13"/>
                <a:stretch>
                  <a:fillRect r="-588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A2F57C7-F98E-A419-C9FD-BCD15C860021}"/>
              </a:ext>
            </a:extLst>
          </p:cNvPr>
          <p:cNvSpPr/>
          <p:nvPr/>
        </p:nvSpPr>
        <p:spPr>
          <a:xfrm>
            <a:off x="6339436" y="4266424"/>
            <a:ext cx="117721" cy="11772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Text Box 68">
                <a:extLst>
                  <a:ext uri="{FF2B5EF4-FFF2-40B4-BE49-F238E27FC236}">
                    <a16:creationId xmlns:a16="http://schemas.microsoft.com/office/drawing/2014/main" id="{7EA78BB2-CD5B-7E56-B812-6DEB7B4F37F0}"/>
                  </a:ext>
                </a:extLst>
              </p:cNvPr>
              <p:cNvSpPr txBox="1">
                <a:spLocks noChangeArrowheads="1"/>
              </p:cNvSpPr>
              <p:nvPr/>
            </p:nvSpPr>
            <p:spPr bwMode="auto">
              <a:xfrm>
                <a:off x="1844060" y="3586215"/>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24" name="Text Box 68">
                <a:extLst>
                  <a:ext uri="{FF2B5EF4-FFF2-40B4-BE49-F238E27FC236}">
                    <a16:creationId xmlns:a16="http://schemas.microsoft.com/office/drawing/2014/main" id="{7EA78BB2-CD5B-7E56-B812-6DEB7B4F37F0}"/>
                  </a:ext>
                </a:extLst>
              </p:cNvPr>
              <p:cNvSpPr txBox="1">
                <a:spLocks noRot="1" noChangeAspect="1" noMove="1" noResize="1" noEditPoints="1" noAdjustHandles="1" noChangeArrowheads="1" noChangeShapeType="1" noTextEdit="1"/>
              </p:cNvSpPr>
              <p:nvPr/>
            </p:nvSpPr>
            <p:spPr bwMode="auto">
              <a:xfrm>
                <a:off x="1844060" y="3586215"/>
                <a:ext cx="428446" cy="362984"/>
              </a:xfrm>
              <a:prstGeom prst="rect">
                <a:avLst/>
              </a:prstGeom>
              <a:blipFill>
                <a:blip r:embed="rId14"/>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Text Box 68">
                <a:extLst>
                  <a:ext uri="{FF2B5EF4-FFF2-40B4-BE49-F238E27FC236}">
                    <a16:creationId xmlns:a16="http://schemas.microsoft.com/office/drawing/2014/main" id="{DA407E83-9B85-2FE5-A860-25294D4BAB01}"/>
                  </a:ext>
                </a:extLst>
              </p:cNvPr>
              <p:cNvSpPr txBox="1">
                <a:spLocks noChangeArrowheads="1"/>
              </p:cNvSpPr>
              <p:nvPr/>
            </p:nvSpPr>
            <p:spPr bwMode="auto">
              <a:xfrm>
                <a:off x="2425666" y="3579993"/>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7" name="Text Box 68">
                <a:extLst>
                  <a:ext uri="{FF2B5EF4-FFF2-40B4-BE49-F238E27FC236}">
                    <a16:creationId xmlns:a16="http://schemas.microsoft.com/office/drawing/2014/main" id="{DA407E83-9B85-2FE5-A860-25294D4BAB01}"/>
                  </a:ext>
                </a:extLst>
              </p:cNvPr>
              <p:cNvSpPr txBox="1">
                <a:spLocks noRot="1" noChangeAspect="1" noMove="1" noResize="1" noEditPoints="1" noAdjustHandles="1" noChangeArrowheads="1" noChangeShapeType="1" noTextEdit="1"/>
              </p:cNvSpPr>
              <p:nvPr/>
            </p:nvSpPr>
            <p:spPr bwMode="auto">
              <a:xfrm>
                <a:off x="2425666" y="3579993"/>
                <a:ext cx="428446" cy="362984"/>
              </a:xfrm>
              <a:prstGeom prst="rect">
                <a:avLst/>
              </a:prstGeom>
              <a:blipFill>
                <a:blip r:embed="rId15"/>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Text Box 68">
                <a:extLst>
                  <a:ext uri="{FF2B5EF4-FFF2-40B4-BE49-F238E27FC236}">
                    <a16:creationId xmlns:a16="http://schemas.microsoft.com/office/drawing/2014/main" id="{F63AA12E-BE78-08B0-4F2C-2881563D5457}"/>
                  </a:ext>
                </a:extLst>
              </p:cNvPr>
              <p:cNvSpPr txBox="1">
                <a:spLocks noChangeArrowheads="1"/>
              </p:cNvSpPr>
              <p:nvPr/>
            </p:nvSpPr>
            <p:spPr bwMode="auto">
              <a:xfrm>
                <a:off x="3871647" y="358086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3</m:t>
                          </m:r>
                        </m:sub>
                      </m:sSub>
                    </m:oMath>
                  </m:oMathPara>
                </a14:m>
                <a:endParaRPr lang="en-US" altLang="ja-JP" sz="1800" baseline="-25000" dirty="0">
                  <a:latin typeface="Times New Roman" pitchFamily="18" charset="0"/>
                </a:endParaRPr>
              </a:p>
            </p:txBody>
          </p:sp>
        </mc:Choice>
        <mc:Fallback xmlns="">
          <p:sp>
            <p:nvSpPr>
              <p:cNvPr id="53" name="Text Box 68">
                <a:extLst>
                  <a:ext uri="{FF2B5EF4-FFF2-40B4-BE49-F238E27FC236}">
                    <a16:creationId xmlns:a16="http://schemas.microsoft.com/office/drawing/2014/main" id="{F63AA12E-BE78-08B0-4F2C-2881563D5457}"/>
                  </a:ext>
                </a:extLst>
              </p:cNvPr>
              <p:cNvSpPr txBox="1">
                <a:spLocks noRot="1" noChangeAspect="1" noMove="1" noResize="1" noEditPoints="1" noAdjustHandles="1" noChangeArrowheads="1" noChangeShapeType="1" noTextEdit="1"/>
              </p:cNvSpPr>
              <p:nvPr/>
            </p:nvSpPr>
            <p:spPr bwMode="auto">
              <a:xfrm>
                <a:off x="3871647" y="3580860"/>
                <a:ext cx="428446" cy="362984"/>
              </a:xfrm>
              <a:prstGeom prst="rect">
                <a:avLst/>
              </a:prstGeom>
              <a:blipFill>
                <a:blip r:embed="rId16"/>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Text Box 68">
                <a:extLst>
                  <a:ext uri="{FF2B5EF4-FFF2-40B4-BE49-F238E27FC236}">
                    <a16:creationId xmlns:a16="http://schemas.microsoft.com/office/drawing/2014/main" id="{05B975AF-2576-465F-8C38-E3F2BE30B65A}"/>
                  </a:ext>
                </a:extLst>
              </p:cNvPr>
              <p:cNvSpPr txBox="1">
                <a:spLocks noChangeArrowheads="1"/>
              </p:cNvSpPr>
              <p:nvPr/>
            </p:nvSpPr>
            <p:spPr bwMode="auto">
              <a:xfrm>
                <a:off x="4453253" y="357463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A</m:t>
                          </m:r>
                          <m:r>
                            <a:rPr kumimoji="1" lang="en-US" altLang="ja-JP" sz="1800" b="0" i="1" smtClean="0">
                              <a:latin typeface="Cambria Math" panose="02040503050406030204" pitchFamily="18" charset="0"/>
                            </a:rPr>
                            <m:t>4</m:t>
                          </m:r>
                        </m:sub>
                      </m:sSub>
                    </m:oMath>
                  </m:oMathPara>
                </a14:m>
                <a:endParaRPr lang="en-US" altLang="ja-JP" sz="1800" baseline="-25000" dirty="0">
                  <a:latin typeface="Times New Roman" pitchFamily="18" charset="0"/>
                </a:endParaRPr>
              </a:p>
            </p:txBody>
          </p:sp>
        </mc:Choice>
        <mc:Fallback xmlns="">
          <p:sp>
            <p:nvSpPr>
              <p:cNvPr id="54" name="Text Box 68">
                <a:extLst>
                  <a:ext uri="{FF2B5EF4-FFF2-40B4-BE49-F238E27FC236}">
                    <a16:creationId xmlns:a16="http://schemas.microsoft.com/office/drawing/2014/main" id="{05B975AF-2576-465F-8C38-E3F2BE30B65A}"/>
                  </a:ext>
                </a:extLst>
              </p:cNvPr>
              <p:cNvSpPr txBox="1">
                <a:spLocks noRot="1" noChangeAspect="1" noMove="1" noResize="1" noEditPoints="1" noAdjustHandles="1" noChangeArrowheads="1" noChangeShapeType="1" noTextEdit="1"/>
              </p:cNvSpPr>
              <p:nvPr/>
            </p:nvSpPr>
            <p:spPr bwMode="auto">
              <a:xfrm>
                <a:off x="4453253" y="3574638"/>
                <a:ext cx="428446" cy="362984"/>
              </a:xfrm>
              <a:prstGeom prst="rect">
                <a:avLst/>
              </a:prstGeom>
              <a:blipFill>
                <a:blip r:embed="rId17"/>
                <a:stretch>
                  <a:fillRect r="-28571"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Text Box 68">
                <a:extLst>
                  <a:ext uri="{FF2B5EF4-FFF2-40B4-BE49-F238E27FC236}">
                    <a16:creationId xmlns:a16="http://schemas.microsoft.com/office/drawing/2014/main" id="{36D062DC-DEB4-55A9-798D-66209DF7CF29}"/>
                  </a:ext>
                </a:extLst>
              </p:cNvPr>
              <p:cNvSpPr txBox="1">
                <a:spLocks noChangeArrowheads="1"/>
              </p:cNvSpPr>
              <p:nvPr/>
            </p:nvSpPr>
            <p:spPr bwMode="auto">
              <a:xfrm>
                <a:off x="2342289" y="5122504"/>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56" name="Text Box 68">
                <a:extLst>
                  <a:ext uri="{FF2B5EF4-FFF2-40B4-BE49-F238E27FC236}">
                    <a16:creationId xmlns:a16="http://schemas.microsoft.com/office/drawing/2014/main" id="{36D062DC-DEB4-55A9-798D-66209DF7CF29}"/>
                  </a:ext>
                </a:extLst>
              </p:cNvPr>
              <p:cNvSpPr txBox="1">
                <a:spLocks noRot="1" noChangeAspect="1" noMove="1" noResize="1" noEditPoints="1" noAdjustHandles="1" noChangeArrowheads="1" noChangeShapeType="1" noTextEdit="1"/>
              </p:cNvSpPr>
              <p:nvPr/>
            </p:nvSpPr>
            <p:spPr bwMode="auto">
              <a:xfrm>
                <a:off x="2342289" y="5122504"/>
                <a:ext cx="428446" cy="362984"/>
              </a:xfrm>
              <a:prstGeom prst="rect">
                <a:avLst/>
              </a:prstGeom>
              <a:blipFill>
                <a:blip r:embed="rId18"/>
                <a:stretch>
                  <a:fillRect r="-28169"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 Box 68">
                <a:extLst>
                  <a:ext uri="{FF2B5EF4-FFF2-40B4-BE49-F238E27FC236}">
                    <a16:creationId xmlns:a16="http://schemas.microsoft.com/office/drawing/2014/main" id="{CCFF2D3D-6A41-A1DC-F56C-91E844C67F6A}"/>
                  </a:ext>
                </a:extLst>
              </p:cNvPr>
              <p:cNvSpPr txBox="1">
                <a:spLocks noChangeArrowheads="1"/>
              </p:cNvSpPr>
              <p:nvPr/>
            </p:nvSpPr>
            <p:spPr bwMode="auto">
              <a:xfrm>
                <a:off x="3950543" y="5116282"/>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B</m:t>
                          </m:r>
                          <m:r>
                            <a:rPr kumimoji="1"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61" name="Text Box 68">
                <a:extLst>
                  <a:ext uri="{FF2B5EF4-FFF2-40B4-BE49-F238E27FC236}">
                    <a16:creationId xmlns:a16="http://schemas.microsoft.com/office/drawing/2014/main" id="{CCFF2D3D-6A41-A1DC-F56C-91E844C67F6A}"/>
                  </a:ext>
                </a:extLst>
              </p:cNvPr>
              <p:cNvSpPr txBox="1">
                <a:spLocks noRot="1" noChangeAspect="1" noMove="1" noResize="1" noEditPoints="1" noAdjustHandles="1" noChangeArrowheads="1" noChangeShapeType="1" noTextEdit="1"/>
              </p:cNvSpPr>
              <p:nvPr/>
            </p:nvSpPr>
            <p:spPr bwMode="auto">
              <a:xfrm>
                <a:off x="3950543" y="5116282"/>
                <a:ext cx="428446" cy="362984"/>
              </a:xfrm>
              <a:prstGeom prst="rect">
                <a:avLst/>
              </a:prstGeom>
              <a:blipFill>
                <a:blip r:embed="rId19"/>
                <a:stretch>
                  <a:fillRect r="-30000"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14813E0C-63E2-6CC7-FA52-EFC1CB6DCEFC}"/>
              </a:ext>
            </a:extLst>
          </p:cNvPr>
          <p:cNvGrpSpPr/>
          <p:nvPr/>
        </p:nvGrpSpPr>
        <p:grpSpPr>
          <a:xfrm>
            <a:off x="3057466" y="5846965"/>
            <a:ext cx="424815" cy="424543"/>
            <a:chOff x="5691748" y="3047070"/>
            <a:chExt cx="424815" cy="424543"/>
          </a:xfrm>
        </p:grpSpPr>
        <p:sp>
          <p:nvSpPr>
            <p:cNvPr id="66" name="Line 6">
              <a:extLst>
                <a:ext uri="{FF2B5EF4-FFF2-40B4-BE49-F238E27FC236}">
                  <a16:creationId xmlns:a16="http://schemas.microsoft.com/office/drawing/2014/main" id="{A7602B7B-D22E-9E3A-455E-09D0D2B8EF9D}"/>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7">
              <a:extLst>
                <a:ext uri="{FF2B5EF4-FFF2-40B4-BE49-F238E27FC236}">
                  <a16:creationId xmlns:a16="http://schemas.microsoft.com/office/drawing/2014/main" id="{D2F779C6-3040-FAA6-EA0F-5D88F8786467}"/>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Line 8">
              <a:extLst>
                <a:ext uri="{FF2B5EF4-FFF2-40B4-BE49-F238E27FC236}">
                  <a16:creationId xmlns:a16="http://schemas.microsoft.com/office/drawing/2014/main" id="{428424DB-1C9D-8FEE-5FDC-7916A610EC5A}"/>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10">
              <a:extLst>
                <a:ext uri="{FF2B5EF4-FFF2-40B4-BE49-F238E27FC236}">
                  <a16:creationId xmlns:a16="http://schemas.microsoft.com/office/drawing/2014/main" id="{03C94168-DAA7-374F-2BB2-324F060AA1C0}"/>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2" name="Line 9">
            <a:extLst>
              <a:ext uri="{FF2B5EF4-FFF2-40B4-BE49-F238E27FC236}">
                <a16:creationId xmlns:a16="http://schemas.microsoft.com/office/drawing/2014/main" id="{B75C121F-79D1-283E-1A2D-A61DE6099C13}"/>
              </a:ext>
            </a:extLst>
          </p:cNvPr>
          <p:cNvSpPr>
            <a:spLocks noChangeShapeType="1"/>
          </p:cNvSpPr>
          <p:nvPr/>
        </p:nvSpPr>
        <p:spPr bwMode="auto">
          <a:xfrm flipH="1">
            <a:off x="3474478" y="5519132"/>
            <a:ext cx="0" cy="3229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9">
            <a:extLst>
              <a:ext uri="{FF2B5EF4-FFF2-40B4-BE49-F238E27FC236}">
                <a16:creationId xmlns:a16="http://schemas.microsoft.com/office/drawing/2014/main" id="{40C6E24F-AC7D-D664-D377-F41CD789A953}"/>
              </a:ext>
            </a:extLst>
          </p:cNvPr>
          <p:cNvSpPr>
            <a:spLocks noChangeShapeType="1"/>
          </p:cNvSpPr>
          <p:nvPr/>
        </p:nvSpPr>
        <p:spPr bwMode="auto">
          <a:xfrm flipH="1">
            <a:off x="2578959" y="6394547"/>
            <a:ext cx="0" cy="2437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グループ化 73">
            <a:extLst>
              <a:ext uri="{FF2B5EF4-FFF2-40B4-BE49-F238E27FC236}">
                <a16:creationId xmlns:a16="http://schemas.microsoft.com/office/drawing/2014/main" id="{349011C9-F0BD-40F3-410D-C8E2739F2142}"/>
              </a:ext>
            </a:extLst>
          </p:cNvPr>
          <p:cNvGrpSpPr/>
          <p:nvPr/>
        </p:nvGrpSpPr>
        <p:grpSpPr>
          <a:xfrm>
            <a:off x="2431220" y="6638336"/>
            <a:ext cx="294496" cy="180623"/>
            <a:chOff x="4556025" y="4219219"/>
            <a:chExt cx="294496" cy="180623"/>
          </a:xfrm>
        </p:grpSpPr>
        <p:cxnSp>
          <p:nvCxnSpPr>
            <p:cNvPr id="75" name="直線コネクタ 74">
              <a:extLst>
                <a:ext uri="{FF2B5EF4-FFF2-40B4-BE49-F238E27FC236}">
                  <a16:creationId xmlns:a16="http://schemas.microsoft.com/office/drawing/2014/main" id="{23744C04-91D0-79A5-E683-F67A8E4E6D19}"/>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DEA545A3-6CAD-824D-9DB3-D7507B0AED55}"/>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3A768D-6A21-0765-0805-905BF22A93BB}"/>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DFD3E57-7E2D-E065-4EA2-C1BE3E7EC6A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79" name="Line 11">
            <a:extLst>
              <a:ext uri="{FF2B5EF4-FFF2-40B4-BE49-F238E27FC236}">
                <a16:creationId xmlns:a16="http://schemas.microsoft.com/office/drawing/2014/main" id="{F28ABB05-EAA1-5368-80AF-3A9F1A86AB08}"/>
              </a:ext>
            </a:extLst>
          </p:cNvPr>
          <p:cNvSpPr>
            <a:spLocks noChangeShapeType="1"/>
          </p:cNvSpPr>
          <p:nvPr/>
        </p:nvSpPr>
        <p:spPr bwMode="auto">
          <a:xfrm>
            <a:off x="2578959" y="6068166"/>
            <a:ext cx="4838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9">
            <a:extLst>
              <a:ext uri="{FF2B5EF4-FFF2-40B4-BE49-F238E27FC236}">
                <a16:creationId xmlns:a16="http://schemas.microsoft.com/office/drawing/2014/main" id="{685E4A20-17A5-0396-B9D3-7F44040E176C}"/>
              </a:ext>
            </a:extLst>
          </p:cNvPr>
          <p:cNvSpPr>
            <a:spLocks noChangeShapeType="1"/>
          </p:cNvSpPr>
          <p:nvPr/>
        </p:nvSpPr>
        <p:spPr bwMode="auto">
          <a:xfrm flipH="1">
            <a:off x="2579641" y="6068165"/>
            <a:ext cx="0" cy="1820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9">
            <a:extLst>
              <a:ext uri="{FF2B5EF4-FFF2-40B4-BE49-F238E27FC236}">
                <a16:creationId xmlns:a16="http://schemas.microsoft.com/office/drawing/2014/main" id="{18D4D9C8-551F-7535-C8B6-92840E913B23}"/>
              </a:ext>
            </a:extLst>
          </p:cNvPr>
          <p:cNvSpPr>
            <a:spLocks noChangeShapeType="1"/>
          </p:cNvSpPr>
          <p:nvPr/>
        </p:nvSpPr>
        <p:spPr bwMode="auto">
          <a:xfrm rot="16200000" flipH="1">
            <a:off x="2588488" y="6018322"/>
            <a:ext cx="0" cy="4838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9">
            <a:extLst>
              <a:ext uri="{FF2B5EF4-FFF2-40B4-BE49-F238E27FC236}">
                <a16:creationId xmlns:a16="http://schemas.microsoft.com/office/drawing/2014/main" id="{56F82EAC-8E5A-2A70-6874-BF7FE942493E}"/>
              </a:ext>
            </a:extLst>
          </p:cNvPr>
          <p:cNvSpPr>
            <a:spLocks noChangeShapeType="1"/>
          </p:cNvSpPr>
          <p:nvPr/>
        </p:nvSpPr>
        <p:spPr bwMode="auto">
          <a:xfrm rot="16200000" flipH="1">
            <a:off x="2581005" y="6263308"/>
            <a:ext cx="0" cy="24379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97" name="Text Box 25">
                <a:extLst>
                  <a:ext uri="{FF2B5EF4-FFF2-40B4-BE49-F238E27FC236}">
                    <a16:creationId xmlns:a16="http://schemas.microsoft.com/office/drawing/2014/main" id="{69D07250-04AE-326B-2F1D-86F61C2621F2}"/>
                  </a:ext>
                </a:extLst>
              </p:cNvPr>
              <p:cNvSpPr txBox="1">
                <a:spLocks noChangeArrowheads="1"/>
              </p:cNvSpPr>
              <p:nvPr/>
            </p:nvSpPr>
            <p:spPr bwMode="auto">
              <a:xfrm>
                <a:off x="1928636" y="6140844"/>
                <a:ext cx="42688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7" name="Text Box 25">
                <a:extLst>
                  <a:ext uri="{FF2B5EF4-FFF2-40B4-BE49-F238E27FC236}">
                    <a16:creationId xmlns:a16="http://schemas.microsoft.com/office/drawing/2014/main" id="{69D07250-04AE-326B-2F1D-86F61C2621F2}"/>
                  </a:ext>
                </a:extLst>
              </p:cNvPr>
              <p:cNvSpPr txBox="1">
                <a:spLocks noRot="1" noChangeAspect="1" noMove="1" noResize="1" noEditPoints="1" noAdjustHandles="1" noChangeArrowheads="1" noChangeShapeType="1" noTextEdit="1"/>
              </p:cNvSpPr>
              <p:nvPr/>
            </p:nvSpPr>
            <p:spPr bwMode="auto">
              <a:xfrm>
                <a:off x="1928636" y="6140844"/>
                <a:ext cx="426887" cy="362984"/>
              </a:xfrm>
              <a:prstGeom prst="rect">
                <a:avLst/>
              </a:prstGeom>
              <a:blipFill>
                <a:blip r:embed="rId20"/>
                <a:stretch>
                  <a:fillRect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Text Box 68">
                <a:extLst>
                  <a:ext uri="{FF2B5EF4-FFF2-40B4-BE49-F238E27FC236}">
                    <a16:creationId xmlns:a16="http://schemas.microsoft.com/office/drawing/2014/main" id="{82CC96E4-5A89-05D3-A024-B468969DD5BB}"/>
                  </a:ext>
                </a:extLst>
              </p:cNvPr>
              <p:cNvSpPr txBox="1">
                <a:spLocks noChangeArrowheads="1"/>
              </p:cNvSpPr>
              <p:nvPr/>
            </p:nvSpPr>
            <p:spPr bwMode="auto">
              <a:xfrm>
                <a:off x="3419479" y="588043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98" name="Text Box 68">
                <a:extLst>
                  <a:ext uri="{FF2B5EF4-FFF2-40B4-BE49-F238E27FC236}">
                    <a16:creationId xmlns:a16="http://schemas.microsoft.com/office/drawing/2014/main" id="{82CC96E4-5A89-05D3-A024-B468969DD5BB}"/>
                  </a:ext>
                </a:extLst>
              </p:cNvPr>
              <p:cNvSpPr txBox="1">
                <a:spLocks noRot="1" noChangeAspect="1" noMove="1" noResize="1" noEditPoints="1" noAdjustHandles="1" noChangeArrowheads="1" noChangeShapeType="1" noTextEdit="1"/>
              </p:cNvSpPr>
              <p:nvPr/>
            </p:nvSpPr>
            <p:spPr bwMode="auto">
              <a:xfrm>
                <a:off x="3419479" y="5880430"/>
                <a:ext cx="428446" cy="362984"/>
              </a:xfrm>
              <a:prstGeom prst="rect">
                <a:avLst/>
              </a:prstGeom>
              <a:blipFill>
                <a:blip r:embed="rId21"/>
                <a:stretch>
                  <a:fillRect r="-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00" name="Line 65">
            <a:extLst>
              <a:ext uri="{FF2B5EF4-FFF2-40B4-BE49-F238E27FC236}">
                <a16:creationId xmlns:a16="http://schemas.microsoft.com/office/drawing/2014/main" id="{6B13D151-8CA4-857F-D3DD-006B23E760E8}"/>
              </a:ext>
            </a:extLst>
          </p:cNvPr>
          <p:cNvSpPr>
            <a:spLocks noChangeShapeType="1"/>
          </p:cNvSpPr>
          <p:nvPr/>
        </p:nvSpPr>
        <p:spPr bwMode="auto">
          <a:xfrm>
            <a:off x="3581054" y="5583554"/>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01" name="Text Box 68">
                <a:extLst>
                  <a:ext uri="{FF2B5EF4-FFF2-40B4-BE49-F238E27FC236}">
                    <a16:creationId xmlns:a16="http://schemas.microsoft.com/office/drawing/2014/main" id="{45D6CE7C-02A4-6462-2EB8-A7D9CDDD04AB}"/>
                  </a:ext>
                </a:extLst>
              </p:cNvPr>
              <p:cNvSpPr txBox="1">
                <a:spLocks noChangeArrowheads="1"/>
              </p:cNvSpPr>
              <p:nvPr/>
            </p:nvSpPr>
            <p:spPr bwMode="auto">
              <a:xfrm>
                <a:off x="3576381" y="5516426"/>
                <a:ext cx="3869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m:rPr>
                              <m:sty m:val="p"/>
                            </m:rPr>
                            <a:rPr kumimoji="1" lang="en-US" altLang="ja-JP" sz="1800" b="0" i="0" smtClean="0">
                              <a:latin typeface="Cambria Math" panose="02040503050406030204" pitchFamily="18" charset="0"/>
                            </a:rPr>
                            <m:t>C</m:t>
                          </m:r>
                        </m:sub>
                      </m:sSub>
                    </m:oMath>
                  </m:oMathPara>
                </a14:m>
                <a:endParaRPr lang="en-US" altLang="ja-JP" sz="1800" baseline="-25000" dirty="0">
                  <a:latin typeface="Times New Roman" pitchFamily="18" charset="0"/>
                </a:endParaRPr>
              </a:p>
            </p:txBody>
          </p:sp>
        </mc:Choice>
        <mc:Fallback xmlns="">
          <p:sp>
            <p:nvSpPr>
              <p:cNvPr id="101" name="Text Box 68">
                <a:extLst>
                  <a:ext uri="{FF2B5EF4-FFF2-40B4-BE49-F238E27FC236}">
                    <a16:creationId xmlns:a16="http://schemas.microsoft.com/office/drawing/2014/main" id="{45D6CE7C-02A4-6462-2EB8-A7D9CDDD04AB}"/>
                  </a:ext>
                </a:extLst>
              </p:cNvPr>
              <p:cNvSpPr txBox="1">
                <a:spLocks noRot="1" noChangeAspect="1" noMove="1" noResize="1" noEditPoints="1" noAdjustHandles="1" noChangeArrowheads="1" noChangeShapeType="1" noTextEdit="1"/>
              </p:cNvSpPr>
              <p:nvPr/>
            </p:nvSpPr>
            <p:spPr bwMode="auto">
              <a:xfrm>
                <a:off x="3576381" y="5516426"/>
                <a:ext cx="386947" cy="362984"/>
              </a:xfrm>
              <a:prstGeom prst="rect">
                <a:avLst/>
              </a:prstGeom>
              <a:blipFill>
                <a:blip r:embed="rId22"/>
                <a:stretch>
                  <a:fillRect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6287487-5E77-7953-C3E9-D7D0C2C601A5}"/>
              </a:ext>
            </a:extLst>
          </p:cNvPr>
          <p:cNvSpPr/>
          <p:nvPr/>
        </p:nvSpPr>
        <p:spPr>
          <a:xfrm>
            <a:off x="1206536" y="1470217"/>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0" name="Text Box 25">
                <a:extLst>
                  <a:ext uri="{FF2B5EF4-FFF2-40B4-BE49-F238E27FC236}">
                    <a16:creationId xmlns:a16="http://schemas.microsoft.com/office/drawing/2014/main" id="{079DAC7B-BF93-22AE-39FA-2770B740B68E}"/>
                  </a:ext>
                </a:extLst>
              </p:cNvPr>
              <p:cNvSpPr txBox="1">
                <a:spLocks noChangeArrowheads="1"/>
              </p:cNvSpPr>
              <p:nvPr/>
            </p:nvSpPr>
            <p:spPr bwMode="auto">
              <a:xfrm>
                <a:off x="709456" y="1583178"/>
                <a:ext cx="477147"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r>
                            <a:rPr kumimoji="1" lang="en-US" altLang="ja-JP" sz="1800" b="0" i="0"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60" name="Text Box 25">
                <a:extLst>
                  <a:ext uri="{FF2B5EF4-FFF2-40B4-BE49-F238E27FC236}">
                    <a16:creationId xmlns:a16="http://schemas.microsoft.com/office/drawing/2014/main" id="{079DAC7B-BF93-22AE-39FA-2770B740B68E}"/>
                  </a:ext>
                </a:extLst>
              </p:cNvPr>
              <p:cNvSpPr txBox="1">
                <a:spLocks noRot="1" noChangeAspect="1" noMove="1" noResize="1" noEditPoints="1" noAdjustHandles="1" noChangeArrowheads="1" noChangeShapeType="1" noTextEdit="1"/>
              </p:cNvSpPr>
              <p:nvPr/>
            </p:nvSpPr>
            <p:spPr bwMode="auto">
              <a:xfrm>
                <a:off x="709456" y="1583178"/>
                <a:ext cx="477147" cy="362984"/>
              </a:xfrm>
              <a:prstGeom prst="rect">
                <a:avLst/>
              </a:prstGeom>
              <a:blipFill>
                <a:blip r:embed="rId23"/>
                <a:stretch>
                  <a:fillRect r="-2532"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263DFC16-E9C4-39BD-23D8-B125978DF7B5}"/>
              </a:ext>
            </a:extLst>
          </p:cNvPr>
          <p:cNvGrpSpPr/>
          <p:nvPr/>
        </p:nvGrpSpPr>
        <p:grpSpPr>
          <a:xfrm>
            <a:off x="1634453" y="2050348"/>
            <a:ext cx="424815" cy="424543"/>
            <a:chOff x="5691748" y="3047070"/>
            <a:chExt cx="424815" cy="424543"/>
          </a:xfrm>
        </p:grpSpPr>
        <p:sp>
          <p:nvSpPr>
            <p:cNvPr id="33" name="Line 6">
              <a:extLst>
                <a:ext uri="{FF2B5EF4-FFF2-40B4-BE49-F238E27FC236}">
                  <a16:creationId xmlns:a16="http://schemas.microsoft.com/office/drawing/2014/main" id="{A3AA93FA-8D62-A440-F679-72C64E088D2A}"/>
                </a:ext>
              </a:extLst>
            </p:cNvPr>
            <p:cNvSpPr>
              <a:spLocks noChangeShapeType="1"/>
            </p:cNvSpPr>
            <p:nvPr/>
          </p:nvSpPr>
          <p:spPr bwMode="auto">
            <a:xfrm flipH="1">
              <a:off x="5833353" y="3047070"/>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Line 7">
              <a:extLst>
                <a:ext uri="{FF2B5EF4-FFF2-40B4-BE49-F238E27FC236}">
                  <a16:creationId xmlns:a16="http://schemas.microsoft.com/office/drawing/2014/main" id="{7C08101B-4FB7-B68A-5D1B-687DCE812DBE}"/>
                </a:ext>
              </a:extLst>
            </p:cNvPr>
            <p:cNvSpPr>
              <a:spLocks noChangeShapeType="1"/>
            </p:cNvSpPr>
            <p:nvPr/>
          </p:nvSpPr>
          <p:spPr bwMode="auto">
            <a:xfrm flipH="1">
              <a:off x="5833353"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 name="Line 8">
              <a:extLst>
                <a:ext uri="{FF2B5EF4-FFF2-40B4-BE49-F238E27FC236}">
                  <a16:creationId xmlns:a16="http://schemas.microsoft.com/office/drawing/2014/main" id="{B48FDE8A-6A1B-54A1-650E-F43A41A4B99C}"/>
                </a:ext>
              </a:extLst>
            </p:cNvPr>
            <p:cNvSpPr>
              <a:spLocks noChangeShapeType="1"/>
            </p:cNvSpPr>
            <p:nvPr/>
          </p:nvSpPr>
          <p:spPr bwMode="auto">
            <a:xfrm flipH="1">
              <a:off x="5833353" y="3471612"/>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Line 10">
              <a:extLst>
                <a:ext uri="{FF2B5EF4-FFF2-40B4-BE49-F238E27FC236}">
                  <a16:creationId xmlns:a16="http://schemas.microsoft.com/office/drawing/2014/main" id="{B25C1F15-C5A1-5D87-1D40-608252CCA3B7}"/>
                </a:ext>
              </a:extLst>
            </p:cNvPr>
            <p:cNvSpPr>
              <a:spLocks noChangeShapeType="1"/>
            </p:cNvSpPr>
            <p:nvPr/>
          </p:nvSpPr>
          <p:spPr bwMode="auto">
            <a:xfrm flipH="1">
              <a:off x="5691748" y="3047070"/>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mc:AlternateContent xmlns:mc="http://schemas.openxmlformats.org/markup-compatibility/2006" xmlns:a14="http://schemas.microsoft.com/office/drawing/2010/main">
        <mc:Choice Requires="a14">
          <p:sp>
            <p:nvSpPr>
              <p:cNvPr id="104" name="Text Box 68">
                <a:extLst>
                  <a:ext uri="{FF2B5EF4-FFF2-40B4-BE49-F238E27FC236}">
                    <a16:creationId xmlns:a16="http://schemas.microsoft.com/office/drawing/2014/main" id="{83DF97A0-7BB5-0606-00D0-AD7F605B416D}"/>
                  </a:ext>
                </a:extLst>
              </p:cNvPr>
              <p:cNvSpPr txBox="1">
                <a:spLocks noChangeArrowheads="1"/>
              </p:cNvSpPr>
              <p:nvPr/>
            </p:nvSpPr>
            <p:spPr bwMode="auto">
              <a:xfrm>
                <a:off x="1844060" y="2060108"/>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lang="en-US" altLang="ja-JP" sz="1800" i="1">
                              <a:latin typeface="Cambria Math" panose="02040503050406030204" pitchFamily="18" charset="0"/>
                            </a:rPr>
                            <m:t>L</m:t>
                          </m:r>
                          <m:r>
                            <a:rPr kumimoji="1" lang="en-US" altLang="ja-JP" sz="1800" b="0" i="1" smtClean="0">
                              <a:latin typeface="Cambria Math" panose="02040503050406030204" pitchFamily="18" charset="0"/>
                            </a:rPr>
                            <m:t>1</m:t>
                          </m:r>
                        </m:sub>
                      </m:sSub>
                    </m:oMath>
                  </m:oMathPara>
                </a14:m>
                <a:endParaRPr lang="en-US" altLang="ja-JP" sz="1800" baseline="-25000" dirty="0">
                  <a:latin typeface="Times New Roman" pitchFamily="18" charset="0"/>
                </a:endParaRPr>
              </a:p>
            </p:txBody>
          </p:sp>
        </mc:Choice>
        <mc:Fallback xmlns="">
          <p:sp>
            <p:nvSpPr>
              <p:cNvPr id="104" name="Text Box 68">
                <a:extLst>
                  <a:ext uri="{FF2B5EF4-FFF2-40B4-BE49-F238E27FC236}">
                    <a16:creationId xmlns:a16="http://schemas.microsoft.com/office/drawing/2014/main" id="{83DF97A0-7BB5-0606-00D0-AD7F605B416D}"/>
                  </a:ext>
                </a:extLst>
              </p:cNvPr>
              <p:cNvSpPr txBox="1">
                <a:spLocks noRot="1" noChangeAspect="1" noMove="1" noResize="1" noEditPoints="1" noAdjustHandles="1" noChangeArrowheads="1" noChangeShapeType="1" noTextEdit="1"/>
              </p:cNvSpPr>
              <p:nvPr/>
            </p:nvSpPr>
            <p:spPr bwMode="auto">
              <a:xfrm>
                <a:off x="1844060" y="2060108"/>
                <a:ext cx="428446" cy="362984"/>
              </a:xfrm>
              <a:prstGeom prst="rect">
                <a:avLst/>
              </a:prstGeom>
              <a:blipFill>
                <a:blip r:embed="rId24"/>
                <a:stretch>
                  <a:fillRect r="-25714" b="-3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11" name="直線コネクタ 110">
            <a:extLst>
              <a:ext uri="{FF2B5EF4-FFF2-40B4-BE49-F238E27FC236}">
                <a16:creationId xmlns:a16="http://schemas.microsoft.com/office/drawing/2014/main" id="{AC57FBA9-83FC-C9DE-6252-415CD858A433}"/>
              </a:ext>
            </a:extLst>
          </p:cNvPr>
          <p:cNvCxnSpPr>
            <a:cxnSpLocks/>
          </p:cNvCxnSpPr>
          <p:nvPr/>
        </p:nvCxnSpPr>
        <p:spPr>
          <a:xfrm>
            <a:off x="2052591" y="1287204"/>
            <a:ext cx="0" cy="772904"/>
          </a:xfrm>
          <a:prstGeom prst="line">
            <a:avLst/>
          </a:prstGeom>
          <a:ln w="19050"/>
        </p:spPr>
        <p:style>
          <a:lnRef idx="1">
            <a:schemeClr val="dk1"/>
          </a:lnRef>
          <a:fillRef idx="0">
            <a:schemeClr val="dk1"/>
          </a:fillRef>
          <a:effectRef idx="0">
            <a:schemeClr val="dk1"/>
          </a:effectRef>
          <a:fontRef idx="minor">
            <a:schemeClr val="tx1"/>
          </a:fontRef>
        </p:style>
      </p:cxnSp>
      <p:sp>
        <p:nvSpPr>
          <p:cNvPr id="147" name="Line 11">
            <a:extLst>
              <a:ext uri="{FF2B5EF4-FFF2-40B4-BE49-F238E27FC236}">
                <a16:creationId xmlns:a16="http://schemas.microsoft.com/office/drawing/2014/main" id="{E0AA8697-5277-2A77-BEA1-3DCF485E5D51}"/>
              </a:ext>
            </a:extLst>
          </p:cNvPr>
          <p:cNvSpPr>
            <a:spLocks noChangeShapeType="1"/>
          </p:cNvSpPr>
          <p:nvPr/>
        </p:nvSpPr>
        <p:spPr bwMode="auto">
          <a:xfrm flipH="1">
            <a:off x="1285541" y="2300753"/>
            <a:ext cx="34891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8" name="楕円 147">
            <a:extLst>
              <a:ext uri="{FF2B5EF4-FFF2-40B4-BE49-F238E27FC236}">
                <a16:creationId xmlns:a16="http://schemas.microsoft.com/office/drawing/2014/main" id="{D502CC74-31F4-CF56-001A-28B929B7B523}"/>
              </a:ext>
            </a:extLst>
          </p:cNvPr>
          <p:cNvSpPr/>
          <p:nvPr/>
        </p:nvSpPr>
        <p:spPr>
          <a:xfrm>
            <a:off x="1249824" y="1222835"/>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9" name="グループ化 148">
            <a:extLst>
              <a:ext uri="{FF2B5EF4-FFF2-40B4-BE49-F238E27FC236}">
                <a16:creationId xmlns:a16="http://schemas.microsoft.com/office/drawing/2014/main" id="{C6D01E32-6D5A-6841-6E5B-676CF740B13B}"/>
              </a:ext>
            </a:extLst>
          </p:cNvPr>
          <p:cNvGrpSpPr/>
          <p:nvPr/>
        </p:nvGrpSpPr>
        <p:grpSpPr>
          <a:xfrm>
            <a:off x="4802984" y="2052378"/>
            <a:ext cx="424815" cy="424543"/>
            <a:chOff x="6823442" y="3048285"/>
            <a:chExt cx="424815" cy="424543"/>
          </a:xfrm>
        </p:grpSpPr>
        <p:sp>
          <p:nvSpPr>
            <p:cNvPr id="150" name="Line 6">
              <a:extLst>
                <a:ext uri="{FF2B5EF4-FFF2-40B4-BE49-F238E27FC236}">
                  <a16:creationId xmlns:a16="http://schemas.microsoft.com/office/drawing/2014/main" id="{337758C6-057F-4E16-E153-F10744A583B3}"/>
                </a:ext>
              </a:extLst>
            </p:cNvPr>
            <p:cNvSpPr>
              <a:spLocks noChangeShapeType="1"/>
            </p:cNvSpPr>
            <p:nvPr/>
          </p:nvSpPr>
          <p:spPr bwMode="auto">
            <a:xfrm>
              <a:off x="6823442" y="3048285"/>
              <a:ext cx="2832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7" name="Line 7">
              <a:extLst>
                <a:ext uri="{FF2B5EF4-FFF2-40B4-BE49-F238E27FC236}">
                  <a16:creationId xmlns:a16="http://schemas.microsoft.com/office/drawing/2014/main" id="{6AABCF39-2E8F-2154-1FC8-26B9F2A4AF20}"/>
                </a:ext>
              </a:extLst>
            </p:cNvPr>
            <p:cNvSpPr>
              <a:spLocks noChangeShapeType="1"/>
            </p:cNvSpPr>
            <p:nvPr/>
          </p:nvSpPr>
          <p:spPr bwMode="auto">
            <a:xfrm>
              <a:off x="7106652"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8" name="Line 8">
              <a:extLst>
                <a:ext uri="{FF2B5EF4-FFF2-40B4-BE49-F238E27FC236}">
                  <a16:creationId xmlns:a16="http://schemas.microsoft.com/office/drawing/2014/main" id="{4641B753-DB6C-6B90-B783-D969AA4A7EAE}"/>
                </a:ext>
              </a:extLst>
            </p:cNvPr>
            <p:cNvSpPr>
              <a:spLocks noChangeShapeType="1"/>
            </p:cNvSpPr>
            <p:nvPr/>
          </p:nvSpPr>
          <p:spPr bwMode="auto">
            <a:xfrm>
              <a:off x="6823442" y="34728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9" name="Line 10">
              <a:extLst>
                <a:ext uri="{FF2B5EF4-FFF2-40B4-BE49-F238E27FC236}">
                  <a16:creationId xmlns:a16="http://schemas.microsoft.com/office/drawing/2014/main" id="{66C52D43-89EE-2202-45FE-6961B9920EC7}"/>
                </a:ext>
              </a:extLst>
            </p:cNvPr>
            <p:cNvSpPr>
              <a:spLocks noChangeShapeType="1"/>
            </p:cNvSpPr>
            <p:nvPr/>
          </p:nvSpPr>
          <p:spPr bwMode="auto">
            <a:xfrm>
              <a:off x="7248257" y="3048285"/>
              <a:ext cx="0" cy="424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169" name="Line 11">
            <a:extLst>
              <a:ext uri="{FF2B5EF4-FFF2-40B4-BE49-F238E27FC236}">
                <a16:creationId xmlns:a16="http://schemas.microsoft.com/office/drawing/2014/main" id="{BD13992A-0B2D-AF08-FA8C-FCB028791F8B}"/>
              </a:ext>
            </a:extLst>
          </p:cNvPr>
          <p:cNvSpPr>
            <a:spLocks noChangeShapeType="1"/>
          </p:cNvSpPr>
          <p:nvPr/>
        </p:nvSpPr>
        <p:spPr bwMode="auto">
          <a:xfrm>
            <a:off x="5227799" y="2264650"/>
            <a:ext cx="3607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170" name="Text Box 68">
                <a:extLst>
                  <a:ext uri="{FF2B5EF4-FFF2-40B4-BE49-F238E27FC236}">
                    <a16:creationId xmlns:a16="http://schemas.microsoft.com/office/drawing/2014/main" id="{5C7E7BCB-4058-BE78-96F4-A65B5BD62ACC}"/>
                  </a:ext>
                </a:extLst>
              </p:cNvPr>
              <p:cNvSpPr txBox="1">
                <a:spLocks noChangeArrowheads="1"/>
              </p:cNvSpPr>
              <p:nvPr/>
            </p:nvSpPr>
            <p:spPr bwMode="auto">
              <a:xfrm>
                <a:off x="4453253" y="2050110"/>
                <a:ext cx="428446"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M</m:t>
                          </m:r>
                        </m:e>
                        <m:sub>
                          <m:r>
                            <m:rPr>
                              <m:sty m:val="p"/>
                            </m:rPr>
                            <a:rPr lang="en-US" altLang="ja-JP" sz="1800" i="1">
                              <a:latin typeface="Cambria Math" panose="02040503050406030204" pitchFamily="18" charset="0"/>
                            </a:rPr>
                            <m:t>L</m:t>
                          </m:r>
                          <m:r>
                            <a:rPr lang="en-US" altLang="ja-JP" sz="1800" b="0" i="1"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170" name="Text Box 68">
                <a:extLst>
                  <a:ext uri="{FF2B5EF4-FFF2-40B4-BE49-F238E27FC236}">
                    <a16:creationId xmlns:a16="http://schemas.microsoft.com/office/drawing/2014/main" id="{5C7E7BCB-4058-BE78-96F4-A65B5BD62ACC}"/>
                  </a:ext>
                </a:extLst>
              </p:cNvPr>
              <p:cNvSpPr txBox="1">
                <a:spLocks noRot="1" noChangeAspect="1" noMove="1" noResize="1" noEditPoints="1" noAdjustHandles="1" noChangeArrowheads="1" noChangeShapeType="1" noTextEdit="1"/>
              </p:cNvSpPr>
              <p:nvPr/>
            </p:nvSpPr>
            <p:spPr bwMode="auto">
              <a:xfrm>
                <a:off x="4453253" y="2050110"/>
                <a:ext cx="428446" cy="362984"/>
              </a:xfrm>
              <a:prstGeom prst="rect">
                <a:avLst/>
              </a:prstGeom>
              <a:blipFill>
                <a:blip r:embed="rId25"/>
                <a:stretch>
                  <a:fillRect r="-25714"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72" name="直線コネクタ 171">
            <a:extLst>
              <a:ext uri="{FF2B5EF4-FFF2-40B4-BE49-F238E27FC236}">
                <a16:creationId xmlns:a16="http://schemas.microsoft.com/office/drawing/2014/main" id="{694E4728-CC18-8273-E752-CD0FFF8F438B}"/>
              </a:ext>
            </a:extLst>
          </p:cNvPr>
          <p:cNvCxnSpPr>
            <a:cxnSpLocks/>
          </p:cNvCxnSpPr>
          <p:nvPr/>
        </p:nvCxnSpPr>
        <p:spPr>
          <a:xfrm>
            <a:off x="4802984" y="1262152"/>
            <a:ext cx="0" cy="787958"/>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直線コネクタ 174">
            <a:extLst>
              <a:ext uri="{FF2B5EF4-FFF2-40B4-BE49-F238E27FC236}">
                <a16:creationId xmlns:a16="http://schemas.microsoft.com/office/drawing/2014/main" id="{3144CCC4-B9F3-221B-22D3-2AF0ECEF006B}"/>
              </a:ext>
            </a:extLst>
          </p:cNvPr>
          <p:cNvCxnSpPr>
            <a:cxnSpLocks/>
          </p:cNvCxnSpPr>
          <p:nvPr/>
        </p:nvCxnSpPr>
        <p:spPr>
          <a:xfrm>
            <a:off x="5576240" y="1287204"/>
            <a:ext cx="0" cy="985333"/>
          </a:xfrm>
          <a:prstGeom prst="line">
            <a:avLst/>
          </a:prstGeom>
          <a:ln w="19050"/>
        </p:spPr>
        <p:style>
          <a:lnRef idx="1">
            <a:schemeClr val="dk1"/>
          </a:lnRef>
          <a:fillRef idx="0">
            <a:schemeClr val="dk1"/>
          </a:fillRef>
          <a:effectRef idx="0">
            <a:schemeClr val="dk1"/>
          </a:effectRef>
          <a:fontRef idx="minor">
            <a:schemeClr val="tx1"/>
          </a:fontRef>
        </p:style>
      </p:cxnSp>
      <p:sp>
        <p:nvSpPr>
          <p:cNvPr id="176" name="楕円 175">
            <a:extLst>
              <a:ext uri="{FF2B5EF4-FFF2-40B4-BE49-F238E27FC236}">
                <a16:creationId xmlns:a16="http://schemas.microsoft.com/office/drawing/2014/main" id="{361F60A4-D930-37E1-8A0B-95E9921DABAB}"/>
              </a:ext>
            </a:extLst>
          </p:cNvPr>
          <p:cNvSpPr/>
          <p:nvPr/>
        </p:nvSpPr>
        <p:spPr>
          <a:xfrm>
            <a:off x="5527996" y="1225410"/>
            <a:ext cx="95517" cy="9551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08CBB95D-8617-40A1-5DA1-0E9EBD55786C}"/>
              </a:ext>
            </a:extLst>
          </p:cNvPr>
          <p:cNvSpPr/>
          <p:nvPr/>
        </p:nvSpPr>
        <p:spPr>
          <a:xfrm>
            <a:off x="5486994" y="1468893"/>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Text Box 25">
                <a:extLst>
                  <a:ext uri="{FF2B5EF4-FFF2-40B4-BE49-F238E27FC236}">
                    <a16:creationId xmlns:a16="http://schemas.microsoft.com/office/drawing/2014/main" id="{C87518E2-9452-FEED-A1A1-FEA32FE8606B}"/>
                  </a:ext>
                </a:extLst>
              </p:cNvPr>
              <p:cNvSpPr txBox="1">
                <a:spLocks noChangeArrowheads="1"/>
              </p:cNvSpPr>
              <p:nvPr/>
            </p:nvSpPr>
            <p:spPr bwMode="auto">
              <a:xfrm>
                <a:off x="5674037" y="1581854"/>
                <a:ext cx="483815"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left"/>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m:rPr>
                              <m:sty m:val="p"/>
                            </m:rPr>
                            <a:rPr kumimoji="1" lang="en-US" altLang="ja-JP" sz="1800" b="0" i="0" smtClean="0">
                              <a:latin typeface="Cambria Math" panose="02040503050406030204" pitchFamily="18" charset="0"/>
                            </a:rPr>
                            <m:t>L</m:t>
                          </m:r>
                          <m:r>
                            <a:rPr kumimoji="1" lang="en-US" altLang="ja-JP" sz="1800" b="0" i="0" smtClean="0">
                              <a:latin typeface="Cambria Math" panose="02040503050406030204" pitchFamily="18" charset="0"/>
                            </a:rPr>
                            <m:t>2</m:t>
                          </m:r>
                        </m:sub>
                      </m:sSub>
                    </m:oMath>
                  </m:oMathPara>
                </a14:m>
                <a:endParaRPr lang="en-US" altLang="ja-JP" sz="1800" baseline="-25000" dirty="0">
                  <a:latin typeface="Times New Roman" pitchFamily="18" charset="0"/>
                </a:endParaRPr>
              </a:p>
            </p:txBody>
          </p:sp>
        </mc:Choice>
        <mc:Fallback xmlns="">
          <p:sp>
            <p:nvSpPr>
              <p:cNvPr id="36" name="Text Box 25">
                <a:extLst>
                  <a:ext uri="{FF2B5EF4-FFF2-40B4-BE49-F238E27FC236}">
                    <a16:creationId xmlns:a16="http://schemas.microsoft.com/office/drawing/2014/main" id="{C87518E2-9452-FEED-A1A1-FEA32FE8606B}"/>
                  </a:ext>
                </a:extLst>
              </p:cNvPr>
              <p:cNvSpPr txBox="1">
                <a:spLocks noRot="1" noChangeAspect="1" noMove="1" noResize="1" noEditPoints="1" noAdjustHandles="1" noChangeArrowheads="1" noChangeShapeType="1" noTextEdit="1"/>
              </p:cNvSpPr>
              <p:nvPr/>
            </p:nvSpPr>
            <p:spPr bwMode="auto">
              <a:xfrm>
                <a:off x="5674037" y="1581854"/>
                <a:ext cx="483815" cy="362984"/>
              </a:xfrm>
              <a:prstGeom prst="rect">
                <a:avLst/>
              </a:prstGeom>
              <a:blipFill>
                <a:blip r:embed="rId26"/>
                <a:stretch>
                  <a:fillRect r="-2532" b="-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184" name="直線コネクタ 183">
            <a:extLst>
              <a:ext uri="{FF2B5EF4-FFF2-40B4-BE49-F238E27FC236}">
                <a16:creationId xmlns:a16="http://schemas.microsoft.com/office/drawing/2014/main" id="{7437F1DE-B644-0BEE-2226-2F6EE2457E3D}"/>
              </a:ext>
            </a:extLst>
          </p:cNvPr>
          <p:cNvCxnSpPr>
            <a:cxnSpLocks/>
          </p:cNvCxnSpPr>
          <p:nvPr/>
        </p:nvCxnSpPr>
        <p:spPr>
          <a:xfrm flipH="1">
            <a:off x="8097479" y="4565614"/>
            <a:ext cx="32300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6" name="直線コネクタ 185">
            <a:extLst>
              <a:ext uri="{FF2B5EF4-FFF2-40B4-BE49-F238E27FC236}">
                <a16:creationId xmlns:a16="http://schemas.microsoft.com/office/drawing/2014/main" id="{65D24496-BF3A-B517-90B5-34D96A8E84CB}"/>
              </a:ext>
            </a:extLst>
          </p:cNvPr>
          <p:cNvCxnSpPr>
            <a:cxnSpLocks/>
          </p:cNvCxnSpPr>
          <p:nvPr/>
        </p:nvCxnSpPr>
        <p:spPr>
          <a:xfrm>
            <a:off x="11332733" y="2702919"/>
            <a:ext cx="0" cy="18626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02FED06-8DD9-2E34-39B9-F0A091691312}"/>
                  </a:ext>
                </a:extLst>
              </p:cNvPr>
              <p:cNvSpPr txBox="1"/>
              <p:nvPr/>
            </p:nvSpPr>
            <p:spPr>
              <a:xfrm>
                <a:off x="10159257" y="2792360"/>
                <a:ext cx="6411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𝑖</m:t>
                          </m:r>
                        </m:e>
                        <m:sub>
                          <m:r>
                            <m:rPr>
                              <m:sty m:val="p"/>
                            </m:rPr>
                            <a:rPr lang="en-US" altLang="ja-JP" sz="2400" b="0" i="0" smtClean="0">
                              <a:solidFill>
                                <a:schemeClr val="tx1"/>
                              </a:solidFill>
                              <a:latin typeface="Cambria Math" panose="02040503050406030204" pitchFamily="18" charset="0"/>
                            </a:rPr>
                            <m:t>d</m:t>
                          </m:r>
                        </m:sub>
                      </m:sSub>
                    </m:oMath>
                  </m:oMathPara>
                </a14:m>
                <a:endParaRPr lang="ja-JP" altLang="en-US" sz="2400" dirty="0">
                  <a:solidFill>
                    <a:schemeClr val="tx1"/>
                  </a:solidFill>
                </a:endParaRPr>
              </a:p>
            </p:txBody>
          </p:sp>
        </mc:Choice>
        <mc:Fallback xmlns="">
          <p:sp>
            <p:nvSpPr>
              <p:cNvPr id="187" name="テキスト ボックス 186">
                <a:extLst>
                  <a:ext uri="{FF2B5EF4-FFF2-40B4-BE49-F238E27FC236}">
                    <a16:creationId xmlns:a16="http://schemas.microsoft.com/office/drawing/2014/main" id="{702FED06-8DD9-2E34-39B9-F0A091691312}"/>
                  </a:ext>
                </a:extLst>
              </p:cNvPr>
              <p:cNvSpPr txBox="1">
                <a:spLocks noRot="1" noChangeAspect="1" noMove="1" noResize="1" noEditPoints="1" noAdjustHandles="1" noChangeArrowheads="1" noChangeShapeType="1" noTextEdit="1"/>
              </p:cNvSpPr>
              <p:nvPr/>
            </p:nvSpPr>
            <p:spPr>
              <a:xfrm>
                <a:off x="10159257" y="2792360"/>
                <a:ext cx="641164" cy="461665"/>
              </a:xfrm>
              <a:prstGeom prst="rect">
                <a:avLst/>
              </a:prstGeom>
              <a:blipFill>
                <a:blip r:embed="rId27"/>
                <a:stretch>
                  <a:fillRect l="-2857" b="-5263"/>
                </a:stretch>
              </a:blipFill>
            </p:spPr>
            <p:txBody>
              <a:bodyPr/>
              <a:lstStyle/>
              <a:p>
                <a:r>
                  <a:rPr lang="ja-JP" altLang="en-US">
                    <a:noFill/>
                  </a:rPr>
                  <a:t> </a:t>
                </a:r>
              </a:p>
            </p:txBody>
          </p:sp>
        </mc:Fallback>
      </mc:AlternateContent>
      <p:cxnSp>
        <p:nvCxnSpPr>
          <p:cNvPr id="188" name="直線矢印コネクタ 187">
            <a:extLst>
              <a:ext uri="{FF2B5EF4-FFF2-40B4-BE49-F238E27FC236}">
                <a16:creationId xmlns:a16="http://schemas.microsoft.com/office/drawing/2014/main" id="{6E2F015A-3AA1-45CA-8FB8-E27170BEEB1F}"/>
              </a:ext>
            </a:extLst>
          </p:cNvPr>
          <p:cNvCxnSpPr>
            <a:cxnSpLocks/>
          </p:cNvCxnSpPr>
          <p:nvPr/>
        </p:nvCxnSpPr>
        <p:spPr>
          <a:xfrm>
            <a:off x="10123487" y="2820134"/>
            <a:ext cx="0" cy="53747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9" name="楕円 188">
            <a:extLst>
              <a:ext uri="{FF2B5EF4-FFF2-40B4-BE49-F238E27FC236}">
                <a16:creationId xmlns:a16="http://schemas.microsoft.com/office/drawing/2014/main" id="{4D18E211-05F4-124A-5594-43AE4E98B7F1}"/>
              </a:ext>
            </a:extLst>
          </p:cNvPr>
          <p:cNvSpPr/>
          <p:nvPr/>
        </p:nvSpPr>
        <p:spPr>
          <a:xfrm>
            <a:off x="9840295" y="4490919"/>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a:extLst>
              <a:ext uri="{FF2B5EF4-FFF2-40B4-BE49-F238E27FC236}">
                <a16:creationId xmlns:a16="http://schemas.microsoft.com/office/drawing/2014/main" id="{16CBED42-6101-61AC-2349-EF29FF0B58B2}"/>
              </a:ext>
            </a:extLst>
          </p:cNvPr>
          <p:cNvSpPr/>
          <p:nvPr/>
        </p:nvSpPr>
        <p:spPr>
          <a:xfrm>
            <a:off x="11216456" y="3303364"/>
            <a:ext cx="247283" cy="6891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502EC606-A0D6-B330-9A15-24B70949F6D4}"/>
                  </a:ext>
                </a:extLst>
              </p:cNvPr>
              <p:cNvSpPr txBox="1"/>
              <p:nvPr/>
            </p:nvSpPr>
            <p:spPr>
              <a:xfrm>
                <a:off x="10617990" y="3409362"/>
                <a:ext cx="607194" cy="461665"/>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m:rPr>
                              <m:sty m:val="p"/>
                            </m:rPr>
                            <a:rPr kumimoji="1" lang="en-US" altLang="ja-JP" sz="2400" b="0" i="0" smtClean="0">
                              <a:solidFill>
                                <a:schemeClr val="tx1"/>
                              </a:solidFill>
                              <a:latin typeface="Cambria Math" panose="02040503050406030204" pitchFamily="18" charset="0"/>
                            </a:rPr>
                            <m:t>ds</m:t>
                          </m:r>
                        </m:sub>
                      </m:sSub>
                    </m:oMath>
                  </m:oMathPara>
                </a14:m>
                <a:endParaRPr kumimoji="1" lang="ja-JP" altLang="en-US" sz="2400" dirty="0">
                  <a:solidFill>
                    <a:schemeClr val="tx1"/>
                  </a:solidFill>
                </a:endParaRPr>
              </a:p>
            </p:txBody>
          </p:sp>
        </mc:Choice>
        <mc:Fallback xmlns="">
          <p:sp>
            <p:nvSpPr>
              <p:cNvPr id="191" name="テキスト ボックス 190">
                <a:extLst>
                  <a:ext uri="{FF2B5EF4-FFF2-40B4-BE49-F238E27FC236}">
                    <a16:creationId xmlns:a16="http://schemas.microsoft.com/office/drawing/2014/main" id="{502EC606-A0D6-B330-9A15-24B70949F6D4}"/>
                  </a:ext>
                </a:extLst>
              </p:cNvPr>
              <p:cNvSpPr txBox="1">
                <a:spLocks noRot="1" noChangeAspect="1" noMove="1" noResize="1" noEditPoints="1" noAdjustHandles="1" noChangeArrowheads="1" noChangeShapeType="1" noTextEdit="1"/>
              </p:cNvSpPr>
              <p:nvPr/>
            </p:nvSpPr>
            <p:spPr>
              <a:xfrm>
                <a:off x="10617990" y="3409362"/>
                <a:ext cx="607194" cy="461665"/>
              </a:xfrm>
              <a:prstGeom prst="rect">
                <a:avLst/>
              </a:prstGeom>
              <a:blipFill>
                <a:blip r:embed="rId28"/>
                <a:stretch>
                  <a:fillRect b="-5263"/>
                </a:stretch>
              </a:blipFill>
            </p:spPr>
            <p:txBody>
              <a:bodyPr/>
              <a:lstStyle/>
              <a:p>
                <a:r>
                  <a:rPr lang="ja-JP" altLang="en-US">
                    <a:noFill/>
                  </a:rPr>
                  <a:t> </a:t>
                </a:r>
              </a:p>
            </p:txBody>
          </p:sp>
        </mc:Fallback>
      </mc:AlternateContent>
      <p:cxnSp>
        <p:nvCxnSpPr>
          <p:cNvPr id="192" name="直線コネクタ 191">
            <a:extLst>
              <a:ext uri="{FF2B5EF4-FFF2-40B4-BE49-F238E27FC236}">
                <a16:creationId xmlns:a16="http://schemas.microsoft.com/office/drawing/2014/main" id="{96B8BCD1-BF83-C63E-BF43-A639E1CF8D3A}"/>
              </a:ext>
            </a:extLst>
          </p:cNvPr>
          <p:cNvCxnSpPr>
            <a:cxnSpLocks/>
          </p:cNvCxnSpPr>
          <p:nvPr/>
        </p:nvCxnSpPr>
        <p:spPr>
          <a:xfrm flipH="1">
            <a:off x="9910621" y="2707559"/>
            <a:ext cx="14267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93" name="楕円 192">
            <a:extLst>
              <a:ext uri="{FF2B5EF4-FFF2-40B4-BE49-F238E27FC236}">
                <a16:creationId xmlns:a16="http://schemas.microsoft.com/office/drawing/2014/main" id="{AE1F7BF7-EA74-9090-1D38-FA1044AD5BB5}"/>
              </a:ext>
            </a:extLst>
          </p:cNvPr>
          <p:cNvSpPr/>
          <p:nvPr/>
        </p:nvSpPr>
        <p:spPr>
          <a:xfrm>
            <a:off x="9829322" y="2637997"/>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82899197-7C64-8CA2-BC28-D1F87E53B538}"/>
                  </a:ext>
                </a:extLst>
              </p:cNvPr>
              <p:cNvSpPr txBox="1"/>
              <p:nvPr/>
            </p:nvSpPr>
            <p:spPr>
              <a:xfrm>
                <a:off x="10059141" y="3734067"/>
                <a:ext cx="1017524" cy="49654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𝑔</m:t>
                          </m:r>
                        </m:e>
                        <m:sub>
                          <m:r>
                            <m:rPr>
                              <m:sty m:val="p"/>
                            </m:rPr>
                            <a:rPr lang="en-US" altLang="ja-JP" sz="2400" b="0" i="0" dirty="0" smtClean="0">
                              <a:solidFill>
                                <a:schemeClr val="tx1"/>
                              </a:solidFill>
                              <a:latin typeface="Cambria Math" panose="02040503050406030204" pitchFamily="18" charset="0"/>
                            </a:rPr>
                            <m:t>m</m:t>
                          </m:r>
                        </m:sub>
                      </m:sSub>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𝑣</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13" name="テキスト ボックス 212">
                <a:extLst>
                  <a:ext uri="{FF2B5EF4-FFF2-40B4-BE49-F238E27FC236}">
                    <a16:creationId xmlns:a16="http://schemas.microsoft.com/office/drawing/2014/main" id="{82899197-7C64-8CA2-BC28-D1F87E53B538}"/>
                  </a:ext>
                </a:extLst>
              </p:cNvPr>
              <p:cNvSpPr txBox="1">
                <a:spLocks noRot="1" noChangeAspect="1" noMove="1" noResize="1" noEditPoints="1" noAdjustHandles="1" noChangeArrowheads="1" noChangeShapeType="1" noTextEdit="1"/>
              </p:cNvSpPr>
              <p:nvPr/>
            </p:nvSpPr>
            <p:spPr>
              <a:xfrm>
                <a:off x="10059141" y="3734067"/>
                <a:ext cx="1017524" cy="496546"/>
              </a:xfrm>
              <a:prstGeom prst="rect">
                <a:avLst/>
              </a:prstGeom>
              <a:blipFill>
                <a:blip r:embed="rId29"/>
                <a:stretch>
                  <a:fillRect l="-1796" b="-740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4" name="テキスト ボックス 213">
                <a:extLst>
                  <a:ext uri="{FF2B5EF4-FFF2-40B4-BE49-F238E27FC236}">
                    <a16:creationId xmlns:a16="http://schemas.microsoft.com/office/drawing/2014/main" id="{8007A113-245E-77F9-9E1F-4B38F4EA29EB}"/>
                  </a:ext>
                </a:extLst>
              </p:cNvPr>
              <p:cNvSpPr txBox="1"/>
              <p:nvPr/>
            </p:nvSpPr>
            <p:spPr>
              <a:xfrm>
                <a:off x="7444892" y="3744236"/>
                <a:ext cx="510573" cy="496546"/>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𝐶</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14" name="テキスト ボックス 213">
                <a:extLst>
                  <a:ext uri="{FF2B5EF4-FFF2-40B4-BE49-F238E27FC236}">
                    <a16:creationId xmlns:a16="http://schemas.microsoft.com/office/drawing/2014/main" id="{8007A113-245E-77F9-9E1F-4B38F4EA29EB}"/>
                  </a:ext>
                </a:extLst>
              </p:cNvPr>
              <p:cNvSpPr txBox="1">
                <a:spLocks noRot="1" noChangeAspect="1" noMove="1" noResize="1" noEditPoints="1" noAdjustHandles="1" noChangeArrowheads="1" noChangeShapeType="1" noTextEdit="1"/>
              </p:cNvSpPr>
              <p:nvPr/>
            </p:nvSpPr>
            <p:spPr>
              <a:xfrm>
                <a:off x="7444892" y="3744236"/>
                <a:ext cx="510573" cy="496546"/>
              </a:xfrm>
              <a:prstGeom prst="rect">
                <a:avLst/>
              </a:prstGeom>
              <a:blipFill>
                <a:blip r:embed="rId30"/>
                <a:stretch>
                  <a:fillRect l="-2381" r="-13095" b="-6098"/>
                </a:stretch>
              </a:blipFill>
              <a:ln w="19050">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5" name="テキスト ボックス 214">
                <a:extLst>
                  <a:ext uri="{FF2B5EF4-FFF2-40B4-BE49-F238E27FC236}">
                    <a16:creationId xmlns:a16="http://schemas.microsoft.com/office/drawing/2014/main" id="{85FF3216-F4B6-EDA6-4861-CE4F3E487F31}"/>
                  </a:ext>
                </a:extLst>
              </p:cNvPr>
              <p:cNvSpPr txBox="1"/>
              <p:nvPr/>
            </p:nvSpPr>
            <p:spPr>
              <a:xfrm>
                <a:off x="8629792" y="3389074"/>
                <a:ext cx="665251" cy="496546"/>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𝑣</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15" name="テキスト ボックス 214">
                <a:extLst>
                  <a:ext uri="{FF2B5EF4-FFF2-40B4-BE49-F238E27FC236}">
                    <a16:creationId xmlns:a16="http://schemas.microsoft.com/office/drawing/2014/main" id="{85FF3216-F4B6-EDA6-4861-CE4F3E487F31}"/>
                  </a:ext>
                </a:extLst>
              </p:cNvPr>
              <p:cNvSpPr txBox="1">
                <a:spLocks noRot="1" noChangeAspect="1" noMove="1" noResize="1" noEditPoints="1" noAdjustHandles="1" noChangeArrowheads="1" noChangeShapeType="1" noTextEdit="1"/>
              </p:cNvSpPr>
              <p:nvPr/>
            </p:nvSpPr>
            <p:spPr>
              <a:xfrm>
                <a:off x="8629792" y="3389074"/>
                <a:ext cx="665251" cy="496546"/>
              </a:xfrm>
              <a:prstGeom prst="rect">
                <a:avLst/>
              </a:prstGeom>
              <a:blipFill>
                <a:blip r:embed="rId31"/>
                <a:stretch>
                  <a:fillRect b="-7407"/>
                </a:stretch>
              </a:blipFill>
              <a:ln w="19050">
                <a:noFill/>
              </a:ln>
            </p:spPr>
            <p:txBody>
              <a:bodyPr/>
              <a:lstStyle/>
              <a:p>
                <a:r>
                  <a:rPr lang="ja-JP" altLang="en-US">
                    <a:noFill/>
                  </a:rPr>
                  <a:t> </a:t>
                </a:r>
              </a:p>
            </p:txBody>
          </p:sp>
        </mc:Fallback>
      </mc:AlternateContent>
      <p:cxnSp>
        <p:nvCxnSpPr>
          <p:cNvPr id="216" name="直線コネクタ 215">
            <a:extLst>
              <a:ext uri="{FF2B5EF4-FFF2-40B4-BE49-F238E27FC236}">
                <a16:creationId xmlns:a16="http://schemas.microsoft.com/office/drawing/2014/main" id="{144E377A-3481-E117-547F-AD980881375C}"/>
              </a:ext>
            </a:extLst>
          </p:cNvPr>
          <p:cNvCxnSpPr>
            <a:cxnSpLocks/>
          </p:cNvCxnSpPr>
          <p:nvPr/>
        </p:nvCxnSpPr>
        <p:spPr>
          <a:xfrm flipH="1">
            <a:off x="8097479" y="2711116"/>
            <a:ext cx="11586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C148D55D-D9AC-6B3E-D07B-58B7B3FA2A31}"/>
              </a:ext>
            </a:extLst>
          </p:cNvPr>
          <p:cNvCxnSpPr>
            <a:cxnSpLocks/>
          </p:cNvCxnSpPr>
          <p:nvPr/>
        </p:nvCxnSpPr>
        <p:spPr>
          <a:xfrm flipV="1">
            <a:off x="9256139" y="3850739"/>
            <a:ext cx="0" cy="7148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3F254A78-8C2C-6EE9-5354-44006F8F5209}"/>
              </a:ext>
            </a:extLst>
          </p:cNvPr>
          <p:cNvCxnSpPr>
            <a:cxnSpLocks/>
          </p:cNvCxnSpPr>
          <p:nvPr/>
        </p:nvCxnSpPr>
        <p:spPr>
          <a:xfrm flipV="1">
            <a:off x="9910621" y="3942024"/>
            <a:ext cx="0" cy="107055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20" name="楕円 219">
            <a:extLst>
              <a:ext uri="{FF2B5EF4-FFF2-40B4-BE49-F238E27FC236}">
                <a16:creationId xmlns:a16="http://schemas.microsoft.com/office/drawing/2014/main" id="{A27B6499-CCFC-AEFF-0EAA-6E29CE8E019C}"/>
              </a:ext>
            </a:extLst>
          </p:cNvPr>
          <p:cNvSpPr/>
          <p:nvPr/>
        </p:nvSpPr>
        <p:spPr>
          <a:xfrm>
            <a:off x="9618145" y="3348558"/>
            <a:ext cx="595451" cy="595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直線矢印コネクタ 220">
            <a:extLst>
              <a:ext uri="{FF2B5EF4-FFF2-40B4-BE49-F238E27FC236}">
                <a16:creationId xmlns:a16="http://schemas.microsoft.com/office/drawing/2014/main" id="{643F3D13-155C-3918-2C2C-14F63439BBFC}"/>
              </a:ext>
            </a:extLst>
          </p:cNvPr>
          <p:cNvCxnSpPr/>
          <p:nvPr/>
        </p:nvCxnSpPr>
        <p:spPr>
          <a:xfrm>
            <a:off x="9910621" y="3446139"/>
            <a:ext cx="0" cy="39542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641BFCE-D65D-3513-0C6D-9D6AAF03ED08}"/>
              </a:ext>
            </a:extLst>
          </p:cNvPr>
          <p:cNvCxnSpPr>
            <a:cxnSpLocks/>
          </p:cNvCxnSpPr>
          <p:nvPr/>
        </p:nvCxnSpPr>
        <p:spPr>
          <a:xfrm flipV="1">
            <a:off x="9910621" y="1312651"/>
            <a:ext cx="0" cy="203590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928EC39B-C219-B458-C31D-796867C81413}"/>
              </a:ext>
            </a:extLst>
          </p:cNvPr>
          <p:cNvCxnSpPr>
            <a:cxnSpLocks/>
          </p:cNvCxnSpPr>
          <p:nvPr/>
        </p:nvCxnSpPr>
        <p:spPr>
          <a:xfrm flipV="1">
            <a:off x="9256139" y="2702919"/>
            <a:ext cx="0" cy="80310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25" name="楕円 224">
            <a:extLst>
              <a:ext uri="{FF2B5EF4-FFF2-40B4-BE49-F238E27FC236}">
                <a16:creationId xmlns:a16="http://schemas.microsoft.com/office/drawing/2014/main" id="{8C9D096C-C1E7-554C-500E-A4AF9E65BB27}"/>
              </a:ext>
            </a:extLst>
          </p:cNvPr>
          <p:cNvSpPr/>
          <p:nvPr/>
        </p:nvSpPr>
        <p:spPr>
          <a:xfrm>
            <a:off x="9188497" y="4493419"/>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52E7E705-A2E6-4480-C95B-FF4D988B53E4}"/>
              </a:ext>
            </a:extLst>
          </p:cNvPr>
          <p:cNvCxnSpPr>
            <a:cxnSpLocks/>
          </p:cNvCxnSpPr>
          <p:nvPr/>
        </p:nvCxnSpPr>
        <p:spPr>
          <a:xfrm flipV="1">
            <a:off x="8939383" y="2939422"/>
            <a:ext cx="0" cy="50286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F1372A6D-5E9F-E5B3-78C5-A8ACAE053A27}"/>
              </a:ext>
            </a:extLst>
          </p:cNvPr>
          <p:cNvCxnSpPr>
            <a:cxnSpLocks/>
          </p:cNvCxnSpPr>
          <p:nvPr/>
        </p:nvCxnSpPr>
        <p:spPr>
          <a:xfrm>
            <a:off x="8941972" y="3987508"/>
            <a:ext cx="0" cy="36434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1" name="直線コネクタ 230">
            <a:extLst>
              <a:ext uri="{FF2B5EF4-FFF2-40B4-BE49-F238E27FC236}">
                <a16:creationId xmlns:a16="http://schemas.microsoft.com/office/drawing/2014/main" id="{50190EE9-3F65-63BD-B2EC-6DA183B3F74F}"/>
              </a:ext>
            </a:extLst>
          </p:cNvPr>
          <p:cNvCxnSpPr>
            <a:cxnSpLocks/>
          </p:cNvCxnSpPr>
          <p:nvPr/>
        </p:nvCxnSpPr>
        <p:spPr>
          <a:xfrm flipV="1">
            <a:off x="8097479" y="3793390"/>
            <a:ext cx="0" cy="77222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3" name="直線コネクタ 232">
            <a:extLst>
              <a:ext uri="{FF2B5EF4-FFF2-40B4-BE49-F238E27FC236}">
                <a16:creationId xmlns:a16="http://schemas.microsoft.com/office/drawing/2014/main" id="{32F5FEFA-B918-E04E-063C-96048E4FF5BF}"/>
              </a:ext>
            </a:extLst>
          </p:cNvPr>
          <p:cNvCxnSpPr>
            <a:cxnSpLocks/>
          </p:cNvCxnSpPr>
          <p:nvPr/>
        </p:nvCxnSpPr>
        <p:spPr>
          <a:xfrm flipV="1">
            <a:off x="8097479" y="1312651"/>
            <a:ext cx="0" cy="22535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35" name="楕円 234">
            <a:extLst>
              <a:ext uri="{FF2B5EF4-FFF2-40B4-BE49-F238E27FC236}">
                <a16:creationId xmlns:a16="http://schemas.microsoft.com/office/drawing/2014/main" id="{80E3F485-6554-B2DF-4158-9F6836CC56AC}"/>
              </a:ext>
            </a:extLst>
          </p:cNvPr>
          <p:cNvSpPr/>
          <p:nvPr/>
        </p:nvSpPr>
        <p:spPr>
          <a:xfrm>
            <a:off x="8021237" y="2640563"/>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Line 8">
            <a:extLst>
              <a:ext uri="{FF2B5EF4-FFF2-40B4-BE49-F238E27FC236}">
                <a16:creationId xmlns:a16="http://schemas.microsoft.com/office/drawing/2014/main" id="{39C8AE87-35EB-2073-076E-57C118436E08}"/>
              </a:ext>
            </a:extLst>
          </p:cNvPr>
          <p:cNvSpPr>
            <a:spLocks noChangeShapeType="1"/>
          </p:cNvSpPr>
          <p:nvPr/>
        </p:nvSpPr>
        <p:spPr bwMode="auto">
          <a:xfrm flipH="1">
            <a:off x="9256139" y="3506028"/>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0" name="Line 8">
            <a:extLst>
              <a:ext uri="{FF2B5EF4-FFF2-40B4-BE49-F238E27FC236}">
                <a16:creationId xmlns:a16="http://schemas.microsoft.com/office/drawing/2014/main" id="{A557AD76-9CBB-3940-A9F6-FF8F39C3B551}"/>
              </a:ext>
            </a:extLst>
          </p:cNvPr>
          <p:cNvSpPr>
            <a:spLocks noChangeShapeType="1"/>
          </p:cNvSpPr>
          <p:nvPr/>
        </p:nvSpPr>
        <p:spPr bwMode="auto">
          <a:xfrm flipH="1">
            <a:off x="9256139" y="3858524"/>
            <a:ext cx="283210"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43" name="直線コネクタ 242">
            <a:extLst>
              <a:ext uri="{FF2B5EF4-FFF2-40B4-BE49-F238E27FC236}">
                <a16:creationId xmlns:a16="http://schemas.microsoft.com/office/drawing/2014/main" id="{C471BAA5-6142-4F74-F6E5-C8E42279799D}"/>
              </a:ext>
            </a:extLst>
          </p:cNvPr>
          <p:cNvCxnSpPr>
            <a:cxnSpLocks/>
          </p:cNvCxnSpPr>
          <p:nvPr/>
        </p:nvCxnSpPr>
        <p:spPr>
          <a:xfrm flipH="1">
            <a:off x="8097479" y="1312651"/>
            <a:ext cx="383210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29" name="正方形/長方形 228">
            <a:extLst>
              <a:ext uri="{FF2B5EF4-FFF2-40B4-BE49-F238E27FC236}">
                <a16:creationId xmlns:a16="http://schemas.microsoft.com/office/drawing/2014/main" id="{F352B1A5-ABD2-E2C5-958B-DA31CDD6C3FD}"/>
              </a:ext>
            </a:extLst>
          </p:cNvPr>
          <p:cNvSpPr/>
          <p:nvPr/>
        </p:nvSpPr>
        <p:spPr>
          <a:xfrm>
            <a:off x="7987947" y="1689139"/>
            <a:ext cx="229211" cy="63878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Line 8">
            <a:extLst>
              <a:ext uri="{FF2B5EF4-FFF2-40B4-BE49-F238E27FC236}">
                <a16:creationId xmlns:a16="http://schemas.microsoft.com/office/drawing/2014/main" id="{E6DEBAC6-901D-14C6-46FF-C6E9C836C240}"/>
              </a:ext>
            </a:extLst>
          </p:cNvPr>
          <p:cNvSpPr>
            <a:spLocks noChangeShapeType="1"/>
          </p:cNvSpPr>
          <p:nvPr/>
        </p:nvSpPr>
        <p:spPr bwMode="auto">
          <a:xfrm flipH="1">
            <a:off x="7831184" y="3566154"/>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 name="Line 8">
            <a:extLst>
              <a:ext uri="{FF2B5EF4-FFF2-40B4-BE49-F238E27FC236}">
                <a16:creationId xmlns:a16="http://schemas.microsoft.com/office/drawing/2014/main" id="{26DBCB6B-2E50-EF8B-FB19-E2CDE9EB47F6}"/>
              </a:ext>
            </a:extLst>
          </p:cNvPr>
          <p:cNvSpPr>
            <a:spLocks noChangeShapeType="1"/>
          </p:cNvSpPr>
          <p:nvPr/>
        </p:nvSpPr>
        <p:spPr bwMode="auto">
          <a:xfrm flipH="1">
            <a:off x="7831184" y="3793390"/>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252" name="テキスト ボックス 251">
                <a:extLst>
                  <a:ext uri="{FF2B5EF4-FFF2-40B4-BE49-F238E27FC236}">
                    <a16:creationId xmlns:a16="http://schemas.microsoft.com/office/drawing/2014/main" id="{E9A812C8-DAF1-4702-C8D2-5CEBEF1F85EC}"/>
                  </a:ext>
                </a:extLst>
              </p:cNvPr>
              <p:cNvSpPr txBox="1"/>
              <p:nvPr/>
            </p:nvSpPr>
            <p:spPr>
              <a:xfrm>
                <a:off x="7418161" y="1791282"/>
                <a:ext cx="510573" cy="46166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r>
                        <a:rPr lang="en-US" altLang="ja-JP" sz="2400" i="1" dirty="0" smtClean="0">
                          <a:solidFill>
                            <a:schemeClr val="tx1"/>
                          </a:solidFill>
                          <a:latin typeface="Cambria Math" panose="02040503050406030204" pitchFamily="18" charset="0"/>
                        </a:rPr>
                        <m:t>𝑅</m:t>
                      </m:r>
                    </m:oMath>
                  </m:oMathPara>
                </a14:m>
                <a:endParaRPr lang="en-US" altLang="ja-JP" sz="2400" dirty="0">
                  <a:solidFill>
                    <a:schemeClr val="tx1"/>
                  </a:solidFill>
                  <a:effectLst/>
                </a:endParaRPr>
              </a:p>
            </p:txBody>
          </p:sp>
        </mc:Choice>
        <mc:Fallback xmlns="">
          <p:sp>
            <p:nvSpPr>
              <p:cNvPr id="252" name="テキスト ボックス 251">
                <a:extLst>
                  <a:ext uri="{FF2B5EF4-FFF2-40B4-BE49-F238E27FC236}">
                    <a16:creationId xmlns:a16="http://schemas.microsoft.com/office/drawing/2014/main" id="{E9A812C8-DAF1-4702-C8D2-5CEBEF1F85EC}"/>
                  </a:ext>
                </a:extLst>
              </p:cNvPr>
              <p:cNvSpPr txBox="1">
                <a:spLocks noRot="1" noChangeAspect="1" noMove="1" noResize="1" noEditPoints="1" noAdjustHandles="1" noChangeArrowheads="1" noChangeShapeType="1" noTextEdit="1"/>
              </p:cNvSpPr>
              <p:nvPr/>
            </p:nvSpPr>
            <p:spPr>
              <a:xfrm>
                <a:off x="7418161" y="1791282"/>
                <a:ext cx="510573" cy="461665"/>
              </a:xfrm>
              <a:prstGeom prst="rect">
                <a:avLst/>
              </a:prstGeom>
              <a:blipFill>
                <a:blip r:embed="rId32"/>
                <a:stretch>
                  <a:fillRect/>
                </a:stretch>
              </a:blipFill>
              <a:ln w="19050">
                <a:noFill/>
              </a:ln>
            </p:spPr>
            <p:txBody>
              <a:bodyPr/>
              <a:lstStyle/>
              <a:p>
                <a:r>
                  <a:rPr lang="ja-JP" altLang="en-US">
                    <a:noFill/>
                  </a:rPr>
                  <a:t> </a:t>
                </a:r>
              </a:p>
            </p:txBody>
          </p:sp>
        </mc:Fallback>
      </mc:AlternateContent>
      <p:cxnSp>
        <p:nvCxnSpPr>
          <p:cNvPr id="275" name="直線コネクタ 274">
            <a:extLst>
              <a:ext uri="{FF2B5EF4-FFF2-40B4-BE49-F238E27FC236}">
                <a16:creationId xmlns:a16="http://schemas.microsoft.com/office/drawing/2014/main" id="{2EC5B0C7-F4CE-184D-BEAD-66D4DA40D657}"/>
              </a:ext>
            </a:extLst>
          </p:cNvPr>
          <p:cNvCxnSpPr>
            <a:cxnSpLocks/>
          </p:cNvCxnSpPr>
          <p:nvPr/>
        </p:nvCxnSpPr>
        <p:spPr>
          <a:xfrm flipV="1">
            <a:off x="11929585" y="1312651"/>
            <a:ext cx="0" cy="53534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76" name="グループ化 275">
            <a:extLst>
              <a:ext uri="{FF2B5EF4-FFF2-40B4-BE49-F238E27FC236}">
                <a16:creationId xmlns:a16="http://schemas.microsoft.com/office/drawing/2014/main" id="{CAEBC7C0-4AA8-3E70-5E36-0EAD62C1D40D}"/>
              </a:ext>
            </a:extLst>
          </p:cNvPr>
          <p:cNvGrpSpPr/>
          <p:nvPr/>
        </p:nvGrpSpPr>
        <p:grpSpPr>
          <a:xfrm>
            <a:off x="11782337" y="1862370"/>
            <a:ext cx="294496" cy="180623"/>
            <a:chOff x="4556025" y="4219219"/>
            <a:chExt cx="294496" cy="180623"/>
          </a:xfrm>
        </p:grpSpPr>
        <p:cxnSp>
          <p:nvCxnSpPr>
            <p:cNvPr id="277" name="直線コネクタ 276">
              <a:extLst>
                <a:ext uri="{FF2B5EF4-FFF2-40B4-BE49-F238E27FC236}">
                  <a16:creationId xmlns:a16="http://schemas.microsoft.com/office/drawing/2014/main" id="{F12D6FE5-2390-D723-95D4-9E69D6219703}"/>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8" name="直線コネクタ 277">
              <a:extLst>
                <a:ext uri="{FF2B5EF4-FFF2-40B4-BE49-F238E27FC236}">
                  <a16:creationId xmlns:a16="http://schemas.microsoft.com/office/drawing/2014/main" id="{CC42CEF2-D77D-93C1-60D6-1E5FB138A7B1}"/>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79" name="直線コネクタ 278">
              <a:extLst>
                <a:ext uri="{FF2B5EF4-FFF2-40B4-BE49-F238E27FC236}">
                  <a16:creationId xmlns:a16="http://schemas.microsoft.com/office/drawing/2014/main" id="{56C33A40-9923-F30A-691A-A789CC86898F}"/>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80" name="直線コネクタ 279">
              <a:extLst>
                <a:ext uri="{FF2B5EF4-FFF2-40B4-BE49-F238E27FC236}">
                  <a16:creationId xmlns:a16="http://schemas.microsoft.com/office/drawing/2014/main" id="{1E8D7331-D290-47FA-9E3A-18C601FF922C}"/>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82" name="楕円 281">
            <a:extLst>
              <a:ext uri="{FF2B5EF4-FFF2-40B4-BE49-F238E27FC236}">
                <a16:creationId xmlns:a16="http://schemas.microsoft.com/office/drawing/2014/main" id="{86C15682-A079-E6BE-1BEF-F47D3981B1E3}"/>
              </a:ext>
            </a:extLst>
          </p:cNvPr>
          <p:cNvSpPr/>
          <p:nvPr/>
        </p:nvSpPr>
        <p:spPr>
          <a:xfrm>
            <a:off x="9844395" y="1250354"/>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四角形: 角を丸くする 295">
            <a:extLst>
              <a:ext uri="{FF2B5EF4-FFF2-40B4-BE49-F238E27FC236}">
                <a16:creationId xmlns:a16="http://schemas.microsoft.com/office/drawing/2014/main" id="{6329FF9C-1D5A-3335-3FF8-B938D382B6A5}"/>
              </a:ext>
            </a:extLst>
          </p:cNvPr>
          <p:cNvSpPr/>
          <p:nvPr/>
        </p:nvSpPr>
        <p:spPr>
          <a:xfrm>
            <a:off x="4380532" y="1118238"/>
            <a:ext cx="1827442" cy="1476280"/>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四角形: 角を丸くする 297">
            <a:extLst>
              <a:ext uri="{FF2B5EF4-FFF2-40B4-BE49-F238E27FC236}">
                <a16:creationId xmlns:a16="http://schemas.microsoft.com/office/drawing/2014/main" id="{257A58E8-CB28-9282-2735-4FADD67D70AD}"/>
              </a:ext>
            </a:extLst>
          </p:cNvPr>
          <p:cNvSpPr/>
          <p:nvPr/>
        </p:nvSpPr>
        <p:spPr>
          <a:xfrm>
            <a:off x="626551" y="1119442"/>
            <a:ext cx="1827442" cy="1476280"/>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四角形: 角を丸くする 299">
            <a:extLst>
              <a:ext uri="{FF2B5EF4-FFF2-40B4-BE49-F238E27FC236}">
                <a16:creationId xmlns:a16="http://schemas.microsoft.com/office/drawing/2014/main" id="{F37D233C-C447-3E3B-ADFD-E8FADDD2DA54}"/>
              </a:ext>
            </a:extLst>
          </p:cNvPr>
          <p:cNvSpPr/>
          <p:nvPr/>
        </p:nvSpPr>
        <p:spPr>
          <a:xfrm>
            <a:off x="7479824" y="1085291"/>
            <a:ext cx="4176057" cy="373052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3" name="テキスト ボックス 312">
                <a:extLst>
                  <a:ext uri="{FF2B5EF4-FFF2-40B4-BE49-F238E27FC236}">
                    <a16:creationId xmlns:a16="http://schemas.microsoft.com/office/drawing/2014/main" id="{AD124511-017F-C86D-858C-945965FD7212}"/>
                  </a:ext>
                </a:extLst>
              </p:cNvPr>
              <p:cNvSpPr txBox="1"/>
              <p:nvPr/>
            </p:nvSpPr>
            <p:spPr>
              <a:xfrm>
                <a:off x="7102673" y="5147522"/>
                <a:ext cx="5081782" cy="1716239"/>
              </a:xfrm>
              <a:prstGeom prst="rect">
                <a:avLst/>
              </a:prstGeom>
              <a:noFill/>
              <a:ln w="19050">
                <a:noFill/>
              </a:ln>
            </p:spPr>
            <p:txBody>
              <a:bodyPr wrap="square" rtlCol="0">
                <a:spAutoFit/>
              </a:bodyPr>
              <a:lstStyle/>
              <a:p>
                <a:r>
                  <a:rPr lang="ja-JP" altLang="en-US" sz="2400" dirty="0">
                    <a:latin typeface="BIZ UDゴシック" panose="020B0400000000000000" pitchFamily="49" charset="-128"/>
                    <a:ea typeface="BIZ UDゴシック" panose="020B0400000000000000" pitchFamily="49" charset="-128"/>
                  </a:rPr>
                  <a:t>次頁のようにテスト信号を入力した解析より</a:t>
                </a:r>
                <a:r>
                  <a:rPr lang="en-US" altLang="ja-JP" sz="2400" dirty="0">
                    <a:latin typeface="BIZ UDゴシック" panose="020B0400000000000000" pitchFamily="49" charset="-128"/>
                    <a:ea typeface="BIZ UDゴシック" panose="020B0400000000000000" pitchFamily="49" charset="-128"/>
                  </a:rPr>
                  <a:t>, </a:t>
                </a:r>
                <a:r>
                  <a:rPr lang="ja-JP" altLang="en-US" sz="2400" dirty="0">
                    <a:latin typeface="BIZ UDゴシック" panose="020B0400000000000000" pitchFamily="49" charset="-128"/>
                    <a:ea typeface="BIZ UDゴシック" panose="020B0400000000000000" pitchFamily="49" charset="-128"/>
                  </a:rPr>
                  <a:t>入力インピーダンス</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L</m:t>
                        </m:r>
                      </m:sub>
                    </m:sSub>
                  </m:oMath>
                </a14:m>
                <a:r>
                  <a:rPr kumimoji="1" lang="ja-JP" altLang="en-US" sz="2400" b="0" dirty="0">
                    <a:latin typeface="BIZ UDゴシック" panose="020B0400000000000000" pitchFamily="49" charset="-128"/>
                    <a:ea typeface="BIZ UDゴシック" panose="020B0400000000000000" pitchFamily="49" charset="-128"/>
                  </a:rPr>
                  <a:t>は</a:t>
                </a:r>
                <a:endParaRPr kumimoji="1" lang="en-US" altLang="ja-JP" sz="2400" b="0" dirty="0">
                  <a:latin typeface="BIZ UDゴシック" panose="020B0400000000000000" pitchFamily="49" charset="-128"/>
                  <a:ea typeface="BIZ UDゴシック" panose="020B0400000000000000" pitchFamily="49" charset="-128"/>
                </a:endParaRPr>
              </a:p>
              <a:p>
                <a:pPr/>
                <a14:m>
                  <m:oMathPara xmlns:m="http://schemas.openxmlformats.org/officeDocument/2006/math">
                    <m:oMathParaPr>
                      <m:jc m:val="left"/>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L</m:t>
                          </m:r>
                        </m:sub>
                      </m:sSub>
                      <m:r>
                        <a:rPr kumimoji="1"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1+</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e>
                          </m:d>
                        </m:num>
                        <m:den>
                          <m:r>
                            <a:rPr lang="en-US" altLang="ja-JP" sz="2400" b="0" i="1" smtClean="0">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𝑅</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e>
                          </m:d>
                        </m:den>
                      </m:f>
                    </m:oMath>
                  </m:oMathPara>
                </a14:m>
                <a:endParaRPr kumimoji="1" lang="en-US" altLang="ja-JP" sz="2400" dirty="0"/>
              </a:p>
            </p:txBody>
          </p:sp>
        </mc:Choice>
        <mc:Fallback xmlns="">
          <p:sp>
            <p:nvSpPr>
              <p:cNvPr id="313" name="テキスト ボックス 312">
                <a:extLst>
                  <a:ext uri="{FF2B5EF4-FFF2-40B4-BE49-F238E27FC236}">
                    <a16:creationId xmlns:a16="http://schemas.microsoft.com/office/drawing/2014/main" id="{AD124511-017F-C86D-858C-945965FD7212}"/>
                  </a:ext>
                </a:extLst>
              </p:cNvPr>
              <p:cNvSpPr txBox="1">
                <a:spLocks noRot="1" noChangeAspect="1" noMove="1" noResize="1" noEditPoints="1" noAdjustHandles="1" noChangeArrowheads="1" noChangeShapeType="1" noTextEdit="1"/>
              </p:cNvSpPr>
              <p:nvPr/>
            </p:nvSpPr>
            <p:spPr>
              <a:xfrm>
                <a:off x="7102673" y="5147522"/>
                <a:ext cx="5081782" cy="1716239"/>
              </a:xfrm>
              <a:prstGeom prst="rect">
                <a:avLst/>
              </a:prstGeom>
              <a:blipFill>
                <a:blip r:embed="rId33"/>
                <a:stretch>
                  <a:fillRect l="-1799" t="-2837" r="-1679"/>
                </a:stretch>
              </a:blipFill>
              <a:ln w="19050">
                <a:noFill/>
              </a:ln>
            </p:spPr>
            <p:txBody>
              <a:bodyPr/>
              <a:lstStyle/>
              <a:p>
                <a:r>
                  <a:rPr lang="ja-JP" altLang="en-US">
                    <a:noFill/>
                  </a:rPr>
                  <a:t> </a:t>
                </a:r>
              </a:p>
            </p:txBody>
          </p:sp>
        </mc:Fallback>
      </mc:AlternateContent>
      <p:sp>
        <p:nvSpPr>
          <p:cNvPr id="314" name="テキスト ボックス 313">
            <a:extLst>
              <a:ext uri="{FF2B5EF4-FFF2-40B4-BE49-F238E27FC236}">
                <a16:creationId xmlns:a16="http://schemas.microsoft.com/office/drawing/2014/main" id="{0BBCE12D-9C65-A026-8CAF-EFB6C3FE7402}"/>
              </a:ext>
            </a:extLst>
          </p:cNvPr>
          <p:cNvSpPr txBox="1"/>
          <p:nvPr/>
        </p:nvSpPr>
        <p:spPr>
          <a:xfrm>
            <a:off x="8537902" y="665754"/>
            <a:ext cx="2349246" cy="461665"/>
          </a:xfrm>
          <a:prstGeom prst="rect">
            <a:avLst/>
          </a:prstGeom>
          <a:noFill/>
          <a:ln w="19050">
            <a:noFill/>
          </a:ln>
        </p:spPr>
        <p:txBody>
          <a:bodyPr wrap="square" rtlCol="0">
            <a:spAutoFit/>
          </a:bodyPr>
          <a:lstStyle/>
          <a:p>
            <a:pPr algn="ctr"/>
            <a:r>
              <a:rPr lang="ja-JP" altLang="en-US" sz="2400" dirty="0">
                <a:latin typeface="BIZ UDゴシック" panose="020B0400000000000000" pitchFamily="49" charset="-128"/>
                <a:ea typeface="BIZ UDゴシック" panose="020B0400000000000000" pitchFamily="49" charset="-128"/>
              </a:rPr>
              <a:t>小信号等価回路</a:t>
            </a:r>
            <a:endParaRPr kumimoji="1" lang="en-US" altLang="ja-JP" sz="2400" dirty="0"/>
          </a:p>
        </p:txBody>
      </p:sp>
    </p:spTree>
    <p:extLst>
      <p:ext uri="{BB962C8B-B14F-4D97-AF65-F5344CB8AC3E}">
        <p14:creationId xmlns:p14="http://schemas.microsoft.com/office/powerpoint/2010/main" val="62633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グループ化 200">
            <a:extLst>
              <a:ext uri="{FF2B5EF4-FFF2-40B4-BE49-F238E27FC236}">
                <a16:creationId xmlns:a16="http://schemas.microsoft.com/office/drawing/2014/main" id="{F320E2F0-84E8-C8C2-EA7C-C02AAA02E34D}"/>
              </a:ext>
            </a:extLst>
          </p:cNvPr>
          <p:cNvGrpSpPr/>
          <p:nvPr/>
        </p:nvGrpSpPr>
        <p:grpSpPr>
          <a:xfrm>
            <a:off x="7451654" y="3906686"/>
            <a:ext cx="1342371" cy="2531597"/>
            <a:chOff x="7451654" y="3906686"/>
            <a:chExt cx="1342371" cy="2531597"/>
          </a:xfrm>
        </p:grpSpPr>
        <p:sp>
          <p:nvSpPr>
            <p:cNvPr id="197" name="正方形/長方形 196">
              <a:extLst>
                <a:ext uri="{FF2B5EF4-FFF2-40B4-BE49-F238E27FC236}">
                  <a16:creationId xmlns:a16="http://schemas.microsoft.com/office/drawing/2014/main" id="{1974E699-2E3A-4C5B-E18B-728C6A546D91}"/>
                </a:ext>
              </a:extLst>
            </p:cNvPr>
            <p:cNvSpPr/>
            <p:nvPr/>
          </p:nvSpPr>
          <p:spPr>
            <a:xfrm>
              <a:off x="7451654" y="5229968"/>
              <a:ext cx="1342371" cy="1208315"/>
            </a:xfrm>
            <a:prstGeom prst="rect">
              <a:avLst/>
            </a:prstGeom>
            <a:gradFill flip="none" rotWithShape="1">
              <a:gsLst>
                <a:gs pos="13000">
                  <a:schemeClr val="bg1"/>
                </a:gs>
                <a:gs pos="52000">
                  <a:schemeClr val="accent1">
                    <a:lumMod val="45000"/>
                    <a:lumOff val="55000"/>
                  </a:schemeClr>
                </a:gs>
                <a:gs pos="88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直角三角形 199">
              <a:extLst>
                <a:ext uri="{FF2B5EF4-FFF2-40B4-BE49-F238E27FC236}">
                  <a16:creationId xmlns:a16="http://schemas.microsoft.com/office/drawing/2014/main" id="{2732EE0D-EEEB-DB20-2844-6195069AAE3B}"/>
                </a:ext>
              </a:extLst>
            </p:cNvPr>
            <p:cNvSpPr/>
            <p:nvPr/>
          </p:nvSpPr>
          <p:spPr>
            <a:xfrm flipH="1">
              <a:off x="7457474" y="3906686"/>
              <a:ext cx="1336550" cy="1327752"/>
            </a:xfrm>
            <a:prstGeom prst="rtTriangle">
              <a:avLst/>
            </a:prstGeom>
            <a:gradFill>
              <a:gsLst>
                <a:gs pos="13000">
                  <a:schemeClr val="bg1"/>
                </a:gs>
                <a:gs pos="52000">
                  <a:schemeClr val="accent1">
                    <a:lumMod val="45000"/>
                    <a:lumOff val="55000"/>
                  </a:schemeClr>
                </a:gs>
                <a:gs pos="8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lstStyle/>
          <a:p>
            <a:r>
              <a:rPr kumimoji="1" lang="ja-JP" altLang="en-US" dirty="0"/>
              <a:t>アクティブインダクタ（１）</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8</a:t>
            </a:fld>
            <a:endParaRPr kumimoji="1" lang="ja-JP" altLang="en-US"/>
          </a:p>
        </p:txBody>
      </p:sp>
      <p:cxnSp>
        <p:nvCxnSpPr>
          <p:cNvPr id="219" name="直線コネクタ 218">
            <a:extLst>
              <a:ext uri="{FF2B5EF4-FFF2-40B4-BE49-F238E27FC236}">
                <a16:creationId xmlns:a16="http://schemas.microsoft.com/office/drawing/2014/main" id="{3F254A78-8C2C-6EE9-5354-44006F8F5209}"/>
              </a:ext>
            </a:extLst>
          </p:cNvPr>
          <p:cNvCxnSpPr>
            <a:cxnSpLocks/>
          </p:cNvCxnSpPr>
          <p:nvPr/>
        </p:nvCxnSpPr>
        <p:spPr>
          <a:xfrm flipV="1">
            <a:off x="3043329" y="4149628"/>
            <a:ext cx="0" cy="128070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3" name="楕円 252">
            <a:extLst>
              <a:ext uri="{FF2B5EF4-FFF2-40B4-BE49-F238E27FC236}">
                <a16:creationId xmlns:a16="http://schemas.microsoft.com/office/drawing/2014/main" id="{8851D814-D22A-7320-6725-09D36419E8DE}"/>
              </a:ext>
            </a:extLst>
          </p:cNvPr>
          <p:cNvSpPr/>
          <p:nvPr/>
        </p:nvSpPr>
        <p:spPr>
          <a:xfrm>
            <a:off x="2752761" y="5430330"/>
            <a:ext cx="595451" cy="595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4" name="直線矢印コネクタ 253">
            <a:extLst>
              <a:ext uri="{FF2B5EF4-FFF2-40B4-BE49-F238E27FC236}">
                <a16:creationId xmlns:a16="http://schemas.microsoft.com/office/drawing/2014/main" id="{3EA3E92B-4A63-32CB-4F38-7D45AEBAA5D1}"/>
              </a:ext>
            </a:extLst>
          </p:cNvPr>
          <p:cNvCxnSpPr>
            <a:cxnSpLocks/>
          </p:cNvCxnSpPr>
          <p:nvPr/>
        </p:nvCxnSpPr>
        <p:spPr>
          <a:xfrm flipV="1">
            <a:off x="3045237" y="5527911"/>
            <a:ext cx="0" cy="39542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40400825-D994-C8B4-C3F3-F397E88B936A}"/>
              </a:ext>
            </a:extLst>
          </p:cNvPr>
          <p:cNvCxnSpPr>
            <a:cxnSpLocks/>
          </p:cNvCxnSpPr>
          <p:nvPr/>
        </p:nvCxnSpPr>
        <p:spPr>
          <a:xfrm flipV="1">
            <a:off x="3035424" y="6025781"/>
            <a:ext cx="0" cy="36016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8" name="直線矢印コネクタ 257">
            <a:extLst>
              <a:ext uri="{FF2B5EF4-FFF2-40B4-BE49-F238E27FC236}">
                <a16:creationId xmlns:a16="http://schemas.microsoft.com/office/drawing/2014/main" id="{50158143-5291-BFFB-0D33-0BFBEF6FB12B}"/>
              </a:ext>
            </a:extLst>
          </p:cNvPr>
          <p:cNvCxnSpPr>
            <a:cxnSpLocks/>
          </p:cNvCxnSpPr>
          <p:nvPr/>
        </p:nvCxnSpPr>
        <p:spPr>
          <a:xfrm flipV="1">
            <a:off x="3704762" y="5095602"/>
            <a:ext cx="0" cy="458737"/>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9" name="テキスト ボックス 258">
                <a:extLst>
                  <a:ext uri="{FF2B5EF4-FFF2-40B4-BE49-F238E27FC236}">
                    <a16:creationId xmlns:a16="http://schemas.microsoft.com/office/drawing/2014/main" id="{4BF994E5-5E2E-8173-A650-80AE40312EA5}"/>
                  </a:ext>
                </a:extLst>
              </p:cNvPr>
              <p:cNvSpPr txBox="1"/>
              <p:nvPr/>
            </p:nvSpPr>
            <p:spPr>
              <a:xfrm>
                <a:off x="3412444" y="5464759"/>
                <a:ext cx="596687"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2400" i="1" smtClean="0">
                          <a:solidFill>
                            <a:schemeClr val="tx1"/>
                          </a:solidFill>
                          <a:latin typeface="Cambria Math" panose="02040503050406030204" pitchFamily="18" charset="0"/>
                        </a:rPr>
                        <m:t>𝑣</m:t>
                      </m:r>
                    </m:oMath>
                  </m:oMathPara>
                </a14:m>
                <a:endParaRPr lang="ja-JP" altLang="en-US" sz="2400" dirty="0">
                  <a:solidFill>
                    <a:schemeClr val="tx1"/>
                  </a:solidFill>
                </a:endParaRPr>
              </a:p>
            </p:txBody>
          </p:sp>
        </mc:Choice>
        <mc:Fallback xmlns="">
          <p:sp>
            <p:nvSpPr>
              <p:cNvPr id="259" name="テキスト ボックス 258">
                <a:extLst>
                  <a:ext uri="{FF2B5EF4-FFF2-40B4-BE49-F238E27FC236}">
                    <a16:creationId xmlns:a16="http://schemas.microsoft.com/office/drawing/2014/main" id="{4BF994E5-5E2E-8173-A650-80AE40312EA5}"/>
                  </a:ext>
                </a:extLst>
              </p:cNvPr>
              <p:cNvSpPr txBox="1">
                <a:spLocks noRot="1" noChangeAspect="1" noMove="1" noResize="1" noEditPoints="1" noAdjustHandles="1" noChangeArrowheads="1" noChangeShapeType="1" noTextEdit="1"/>
              </p:cNvSpPr>
              <p:nvPr/>
            </p:nvSpPr>
            <p:spPr>
              <a:xfrm>
                <a:off x="3412444" y="5464759"/>
                <a:ext cx="596687" cy="461665"/>
              </a:xfrm>
              <a:prstGeom prst="rect">
                <a:avLst/>
              </a:prstGeom>
              <a:blipFill>
                <a:blip r:embed="rId2"/>
                <a:stretch>
                  <a:fillRect/>
                </a:stretch>
              </a:blipFill>
            </p:spPr>
            <p:txBody>
              <a:bodyPr/>
              <a:lstStyle/>
              <a:p>
                <a:r>
                  <a:rPr lang="ja-JP" altLang="en-US">
                    <a:noFill/>
                  </a:rPr>
                  <a:t> </a:t>
                </a:r>
              </a:p>
            </p:txBody>
          </p:sp>
        </mc:Fallback>
      </mc:AlternateContent>
      <p:cxnSp>
        <p:nvCxnSpPr>
          <p:cNvPr id="260" name="直線コネクタ 259">
            <a:extLst>
              <a:ext uri="{FF2B5EF4-FFF2-40B4-BE49-F238E27FC236}">
                <a16:creationId xmlns:a16="http://schemas.microsoft.com/office/drawing/2014/main" id="{A74C1256-A027-00C3-D7DB-37AE69FA45D2}"/>
              </a:ext>
            </a:extLst>
          </p:cNvPr>
          <p:cNvCxnSpPr>
            <a:cxnSpLocks/>
          </p:cNvCxnSpPr>
          <p:nvPr/>
        </p:nvCxnSpPr>
        <p:spPr>
          <a:xfrm>
            <a:off x="3707351" y="5913451"/>
            <a:ext cx="0" cy="49358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64" name="グループ化 263">
            <a:extLst>
              <a:ext uri="{FF2B5EF4-FFF2-40B4-BE49-F238E27FC236}">
                <a16:creationId xmlns:a16="http://schemas.microsoft.com/office/drawing/2014/main" id="{D606F33A-B5FF-E11F-5D53-5D4BC27E6D9C}"/>
              </a:ext>
            </a:extLst>
          </p:cNvPr>
          <p:cNvGrpSpPr/>
          <p:nvPr/>
        </p:nvGrpSpPr>
        <p:grpSpPr>
          <a:xfrm>
            <a:off x="2888176" y="6400316"/>
            <a:ext cx="294496" cy="180623"/>
            <a:chOff x="4556025" y="4219219"/>
            <a:chExt cx="294496" cy="180623"/>
          </a:xfrm>
        </p:grpSpPr>
        <p:cxnSp>
          <p:nvCxnSpPr>
            <p:cNvPr id="265" name="直線コネクタ 264">
              <a:extLst>
                <a:ext uri="{FF2B5EF4-FFF2-40B4-BE49-F238E27FC236}">
                  <a16:creationId xmlns:a16="http://schemas.microsoft.com/office/drawing/2014/main" id="{84451AB6-D48B-BBEC-007F-62471AC579CC}"/>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6" name="直線コネクタ 265">
              <a:extLst>
                <a:ext uri="{FF2B5EF4-FFF2-40B4-BE49-F238E27FC236}">
                  <a16:creationId xmlns:a16="http://schemas.microsoft.com/office/drawing/2014/main" id="{3C0EF3E4-71E5-36A4-8A05-9BF2F6329FB3}"/>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7" name="直線コネクタ 266">
              <a:extLst>
                <a:ext uri="{FF2B5EF4-FFF2-40B4-BE49-F238E27FC236}">
                  <a16:creationId xmlns:a16="http://schemas.microsoft.com/office/drawing/2014/main" id="{C6BBD7F2-CB71-ECD5-8609-91C0EB594066}"/>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68" name="直線コネクタ 267">
              <a:extLst>
                <a:ext uri="{FF2B5EF4-FFF2-40B4-BE49-F238E27FC236}">
                  <a16:creationId xmlns:a16="http://schemas.microsoft.com/office/drawing/2014/main" id="{5F8DE499-D8DC-D2AF-1D11-E848F0DC46E8}"/>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A4DAFAE2-0B61-4354-DFB1-E692A906788D}"/>
                  </a:ext>
                </a:extLst>
              </p:cNvPr>
              <p:cNvSpPr txBox="1"/>
              <p:nvPr/>
            </p:nvSpPr>
            <p:spPr>
              <a:xfrm>
                <a:off x="2337832" y="5477666"/>
                <a:ext cx="407363" cy="461665"/>
              </a:xfrm>
              <a:prstGeom prst="rect">
                <a:avLst/>
              </a:prstGeom>
              <a:noFill/>
            </p:spPr>
            <p:txBody>
              <a:bodyPr wrap="square" rtlCol="0">
                <a:spAutoFit/>
              </a:bodyPr>
              <a:lstStyle/>
              <a:p>
                <a:pPr/>
                <a14:m>
                  <m:oMathPara xmlns:m="http://schemas.openxmlformats.org/officeDocument/2006/math">
                    <m:oMathParaPr>
                      <m:jc m:val="right"/>
                    </m:oMathParaPr>
                    <m:oMath xmlns:m="http://schemas.openxmlformats.org/officeDocument/2006/math">
                      <m:r>
                        <a:rPr lang="en-US" altLang="ja-JP" sz="2400" b="0" i="1" smtClean="0">
                          <a:solidFill>
                            <a:schemeClr val="tx1"/>
                          </a:solidFill>
                          <a:latin typeface="Cambria Math" panose="02040503050406030204" pitchFamily="18" charset="0"/>
                        </a:rPr>
                        <m:t>𝑖</m:t>
                      </m:r>
                    </m:oMath>
                  </m:oMathPara>
                </a14:m>
                <a:endParaRPr lang="ja-JP" altLang="en-US" sz="2400" dirty="0">
                  <a:solidFill>
                    <a:schemeClr val="tx1"/>
                  </a:solidFill>
                </a:endParaRPr>
              </a:p>
            </p:txBody>
          </p:sp>
        </mc:Choice>
        <mc:Fallback xmlns="">
          <p:sp>
            <p:nvSpPr>
              <p:cNvPr id="283" name="テキスト ボックス 282">
                <a:extLst>
                  <a:ext uri="{FF2B5EF4-FFF2-40B4-BE49-F238E27FC236}">
                    <a16:creationId xmlns:a16="http://schemas.microsoft.com/office/drawing/2014/main" id="{A4DAFAE2-0B61-4354-DFB1-E692A906788D}"/>
                  </a:ext>
                </a:extLst>
              </p:cNvPr>
              <p:cNvSpPr txBox="1">
                <a:spLocks noRot="1" noChangeAspect="1" noMove="1" noResize="1" noEditPoints="1" noAdjustHandles="1" noChangeArrowheads="1" noChangeShapeType="1" noTextEdit="1"/>
              </p:cNvSpPr>
              <p:nvPr/>
            </p:nvSpPr>
            <p:spPr>
              <a:xfrm>
                <a:off x="2337832" y="5477666"/>
                <a:ext cx="407363" cy="461665"/>
              </a:xfrm>
              <a:prstGeom prst="rect">
                <a:avLst/>
              </a:prstGeom>
              <a:blipFill>
                <a:blip r:embed="rId3"/>
                <a:stretch>
                  <a:fillRect r="-1515"/>
                </a:stretch>
              </a:blipFill>
            </p:spPr>
            <p:txBody>
              <a:bodyPr/>
              <a:lstStyle/>
              <a:p>
                <a:r>
                  <a:rPr lang="ja-JP" altLang="en-US">
                    <a:noFill/>
                  </a:rPr>
                  <a:t> </a:t>
                </a:r>
              </a:p>
            </p:txBody>
          </p:sp>
        </mc:Fallback>
      </mc:AlternateContent>
      <p:cxnSp>
        <p:nvCxnSpPr>
          <p:cNvPr id="224" name="直線コネクタ 223">
            <a:extLst>
              <a:ext uri="{FF2B5EF4-FFF2-40B4-BE49-F238E27FC236}">
                <a16:creationId xmlns:a16="http://schemas.microsoft.com/office/drawing/2014/main" id="{6BD41418-DCC1-2EA8-738E-E9105FEAA0F2}"/>
              </a:ext>
            </a:extLst>
          </p:cNvPr>
          <p:cNvCxnSpPr>
            <a:cxnSpLocks/>
          </p:cNvCxnSpPr>
          <p:nvPr/>
        </p:nvCxnSpPr>
        <p:spPr>
          <a:xfrm flipH="1">
            <a:off x="1234288" y="4771233"/>
            <a:ext cx="32300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0" name="直線コネクタ 229">
            <a:extLst>
              <a:ext uri="{FF2B5EF4-FFF2-40B4-BE49-F238E27FC236}">
                <a16:creationId xmlns:a16="http://schemas.microsoft.com/office/drawing/2014/main" id="{86A5E696-0551-68C8-05E2-685DD17EEC73}"/>
              </a:ext>
            </a:extLst>
          </p:cNvPr>
          <p:cNvCxnSpPr>
            <a:cxnSpLocks/>
          </p:cNvCxnSpPr>
          <p:nvPr/>
        </p:nvCxnSpPr>
        <p:spPr>
          <a:xfrm>
            <a:off x="4469542" y="2908538"/>
            <a:ext cx="0" cy="18626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2" name="テキスト ボックス 231">
                <a:extLst>
                  <a:ext uri="{FF2B5EF4-FFF2-40B4-BE49-F238E27FC236}">
                    <a16:creationId xmlns:a16="http://schemas.microsoft.com/office/drawing/2014/main" id="{EC1A2871-7596-085C-BE44-186549A79DB5}"/>
                  </a:ext>
                </a:extLst>
              </p:cNvPr>
              <p:cNvSpPr txBox="1"/>
              <p:nvPr/>
            </p:nvSpPr>
            <p:spPr>
              <a:xfrm>
                <a:off x="3296066" y="2997979"/>
                <a:ext cx="6411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𝑖</m:t>
                          </m:r>
                        </m:e>
                        <m:sub>
                          <m:r>
                            <m:rPr>
                              <m:sty m:val="p"/>
                            </m:rPr>
                            <a:rPr lang="en-US" altLang="ja-JP" sz="2400" b="0" i="0" smtClean="0">
                              <a:solidFill>
                                <a:schemeClr val="tx1"/>
                              </a:solidFill>
                              <a:latin typeface="Cambria Math" panose="02040503050406030204" pitchFamily="18" charset="0"/>
                            </a:rPr>
                            <m:t>d</m:t>
                          </m:r>
                        </m:sub>
                      </m:sSub>
                    </m:oMath>
                  </m:oMathPara>
                </a14:m>
                <a:endParaRPr lang="ja-JP" altLang="en-US" sz="2400" dirty="0">
                  <a:solidFill>
                    <a:schemeClr val="tx1"/>
                  </a:solidFill>
                </a:endParaRPr>
              </a:p>
            </p:txBody>
          </p:sp>
        </mc:Choice>
        <mc:Fallback xmlns="">
          <p:sp>
            <p:nvSpPr>
              <p:cNvPr id="232" name="テキスト ボックス 231">
                <a:extLst>
                  <a:ext uri="{FF2B5EF4-FFF2-40B4-BE49-F238E27FC236}">
                    <a16:creationId xmlns:a16="http://schemas.microsoft.com/office/drawing/2014/main" id="{EC1A2871-7596-085C-BE44-186549A79DB5}"/>
                  </a:ext>
                </a:extLst>
              </p:cNvPr>
              <p:cNvSpPr txBox="1">
                <a:spLocks noRot="1" noChangeAspect="1" noMove="1" noResize="1" noEditPoints="1" noAdjustHandles="1" noChangeArrowheads="1" noChangeShapeType="1" noTextEdit="1"/>
              </p:cNvSpPr>
              <p:nvPr/>
            </p:nvSpPr>
            <p:spPr>
              <a:xfrm>
                <a:off x="3296066" y="2997979"/>
                <a:ext cx="641164" cy="461665"/>
              </a:xfrm>
              <a:prstGeom prst="rect">
                <a:avLst/>
              </a:prstGeom>
              <a:blipFill>
                <a:blip r:embed="rId4"/>
                <a:stretch>
                  <a:fillRect l="-2857" b="-5263"/>
                </a:stretch>
              </a:blipFill>
            </p:spPr>
            <p:txBody>
              <a:bodyPr/>
              <a:lstStyle/>
              <a:p>
                <a:r>
                  <a:rPr lang="ja-JP" altLang="en-US">
                    <a:noFill/>
                  </a:rPr>
                  <a:t> </a:t>
                </a:r>
              </a:p>
            </p:txBody>
          </p:sp>
        </mc:Fallback>
      </mc:AlternateContent>
      <p:cxnSp>
        <p:nvCxnSpPr>
          <p:cNvPr id="234" name="直線矢印コネクタ 233">
            <a:extLst>
              <a:ext uri="{FF2B5EF4-FFF2-40B4-BE49-F238E27FC236}">
                <a16:creationId xmlns:a16="http://schemas.microsoft.com/office/drawing/2014/main" id="{7D465613-E22F-43F5-A15D-A6F88D294210}"/>
              </a:ext>
            </a:extLst>
          </p:cNvPr>
          <p:cNvCxnSpPr>
            <a:cxnSpLocks/>
          </p:cNvCxnSpPr>
          <p:nvPr/>
        </p:nvCxnSpPr>
        <p:spPr>
          <a:xfrm>
            <a:off x="3260296" y="3025753"/>
            <a:ext cx="0" cy="53747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6" name="楕円 235">
            <a:extLst>
              <a:ext uri="{FF2B5EF4-FFF2-40B4-BE49-F238E27FC236}">
                <a16:creationId xmlns:a16="http://schemas.microsoft.com/office/drawing/2014/main" id="{2D59D878-020B-DD80-5D7E-1401FD62156D}"/>
              </a:ext>
            </a:extLst>
          </p:cNvPr>
          <p:cNvSpPr/>
          <p:nvPr/>
        </p:nvSpPr>
        <p:spPr>
          <a:xfrm>
            <a:off x="2977104" y="4696538"/>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161A37B1-40DD-CCF5-85BC-2C37F13E054F}"/>
              </a:ext>
            </a:extLst>
          </p:cNvPr>
          <p:cNvSpPr/>
          <p:nvPr/>
        </p:nvSpPr>
        <p:spPr>
          <a:xfrm>
            <a:off x="4353265" y="3508983"/>
            <a:ext cx="247283" cy="6891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9" name="テキスト ボックス 238">
                <a:extLst>
                  <a:ext uri="{FF2B5EF4-FFF2-40B4-BE49-F238E27FC236}">
                    <a16:creationId xmlns:a16="http://schemas.microsoft.com/office/drawing/2014/main" id="{38C1471A-22D2-1E70-7713-2254BA2C06B5}"/>
                  </a:ext>
                </a:extLst>
              </p:cNvPr>
              <p:cNvSpPr txBox="1"/>
              <p:nvPr/>
            </p:nvSpPr>
            <p:spPr>
              <a:xfrm>
                <a:off x="3754799" y="3614981"/>
                <a:ext cx="607194" cy="461665"/>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m:rPr>
                              <m:sty m:val="p"/>
                            </m:rPr>
                            <a:rPr kumimoji="1" lang="en-US" altLang="ja-JP" sz="2400" b="0" i="0" smtClean="0">
                              <a:solidFill>
                                <a:schemeClr val="tx1"/>
                              </a:solidFill>
                              <a:latin typeface="Cambria Math" panose="02040503050406030204" pitchFamily="18" charset="0"/>
                            </a:rPr>
                            <m:t>ds</m:t>
                          </m:r>
                        </m:sub>
                      </m:sSub>
                    </m:oMath>
                  </m:oMathPara>
                </a14:m>
                <a:endParaRPr kumimoji="1" lang="ja-JP" altLang="en-US" sz="2400" dirty="0">
                  <a:solidFill>
                    <a:schemeClr val="tx1"/>
                  </a:solidFill>
                </a:endParaRPr>
              </a:p>
            </p:txBody>
          </p:sp>
        </mc:Choice>
        <mc:Fallback xmlns="">
          <p:sp>
            <p:nvSpPr>
              <p:cNvPr id="239" name="テキスト ボックス 238">
                <a:extLst>
                  <a:ext uri="{FF2B5EF4-FFF2-40B4-BE49-F238E27FC236}">
                    <a16:creationId xmlns:a16="http://schemas.microsoft.com/office/drawing/2014/main" id="{38C1471A-22D2-1E70-7713-2254BA2C06B5}"/>
                  </a:ext>
                </a:extLst>
              </p:cNvPr>
              <p:cNvSpPr txBox="1">
                <a:spLocks noRot="1" noChangeAspect="1" noMove="1" noResize="1" noEditPoints="1" noAdjustHandles="1" noChangeArrowheads="1" noChangeShapeType="1" noTextEdit="1"/>
              </p:cNvSpPr>
              <p:nvPr/>
            </p:nvSpPr>
            <p:spPr>
              <a:xfrm>
                <a:off x="3754799" y="3614981"/>
                <a:ext cx="607194" cy="461665"/>
              </a:xfrm>
              <a:prstGeom prst="rect">
                <a:avLst/>
              </a:prstGeom>
              <a:blipFill>
                <a:blip r:embed="rId5"/>
                <a:stretch>
                  <a:fillRect b="-5263"/>
                </a:stretch>
              </a:blipFill>
            </p:spPr>
            <p:txBody>
              <a:bodyPr/>
              <a:lstStyle/>
              <a:p>
                <a:r>
                  <a:rPr lang="ja-JP" altLang="en-US">
                    <a:noFill/>
                  </a:rPr>
                  <a:t> </a:t>
                </a:r>
              </a:p>
            </p:txBody>
          </p:sp>
        </mc:Fallback>
      </mc:AlternateContent>
      <p:cxnSp>
        <p:nvCxnSpPr>
          <p:cNvPr id="241" name="直線コネクタ 240">
            <a:extLst>
              <a:ext uri="{FF2B5EF4-FFF2-40B4-BE49-F238E27FC236}">
                <a16:creationId xmlns:a16="http://schemas.microsoft.com/office/drawing/2014/main" id="{01D9A621-A41A-F115-4E2C-2BCF18EF94B0}"/>
              </a:ext>
            </a:extLst>
          </p:cNvPr>
          <p:cNvCxnSpPr>
            <a:cxnSpLocks/>
          </p:cNvCxnSpPr>
          <p:nvPr/>
        </p:nvCxnSpPr>
        <p:spPr>
          <a:xfrm flipH="1">
            <a:off x="3047430" y="2913178"/>
            <a:ext cx="14267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42" name="楕円 241">
            <a:extLst>
              <a:ext uri="{FF2B5EF4-FFF2-40B4-BE49-F238E27FC236}">
                <a16:creationId xmlns:a16="http://schemas.microsoft.com/office/drawing/2014/main" id="{B887416C-5F9D-AB25-86CF-E0EBBD3C8841}"/>
              </a:ext>
            </a:extLst>
          </p:cNvPr>
          <p:cNvSpPr/>
          <p:nvPr/>
        </p:nvSpPr>
        <p:spPr>
          <a:xfrm>
            <a:off x="2966131" y="2843616"/>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id="{FF036913-69C9-0B50-2D85-68CCA3043957}"/>
                  </a:ext>
                </a:extLst>
              </p:cNvPr>
              <p:cNvSpPr txBox="1"/>
              <p:nvPr/>
            </p:nvSpPr>
            <p:spPr>
              <a:xfrm>
                <a:off x="3195950" y="3939686"/>
                <a:ext cx="1017524" cy="49654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𝑔</m:t>
                          </m:r>
                        </m:e>
                        <m:sub>
                          <m:r>
                            <m:rPr>
                              <m:sty m:val="p"/>
                            </m:rPr>
                            <a:rPr lang="en-US" altLang="ja-JP" sz="2400" b="0" i="0" dirty="0" smtClean="0">
                              <a:solidFill>
                                <a:schemeClr val="tx1"/>
                              </a:solidFill>
                              <a:latin typeface="Cambria Math" panose="02040503050406030204" pitchFamily="18" charset="0"/>
                            </a:rPr>
                            <m:t>m</m:t>
                          </m:r>
                        </m:sub>
                      </m:sSub>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𝑣</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44" name="テキスト ボックス 243">
                <a:extLst>
                  <a:ext uri="{FF2B5EF4-FFF2-40B4-BE49-F238E27FC236}">
                    <a16:creationId xmlns:a16="http://schemas.microsoft.com/office/drawing/2014/main" id="{FF036913-69C9-0B50-2D85-68CCA3043957}"/>
                  </a:ext>
                </a:extLst>
              </p:cNvPr>
              <p:cNvSpPr txBox="1">
                <a:spLocks noRot="1" noChangeAspect="1" noMove="1" noResize="1" noEditPoints="1" noAdjustHandles="1" noChangeArrowheads="1" noChangeShapeType="1" noTextEdit="1"/>
              </p:cNvSpPr>
              <p:nvPr/>
            </p:nvSpPr>
            <p:spPr>
              <a:xfrm>
                <a:off x="3195950" y="3939686"/>
                <a:ext cx="1017524" cy="496546"/>
              </a:xfrm>
              <a:prstGeom prst="rect">
                <a:avLst/>
              </a:prstGeom>
              <a:blipFill>
                <a:blip r:embed="rId6"/>
                <a:stretch>
                  <a:fillRect l="-1796" b="-6098"/>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a:extLst>
                  <a:ext uri="{FF2B5EF4-FFF2-40B4-BE49-F238E27FC236}">
                    <a16:creationId xmlns:a16="http://schemas.microsoft.com/office/drawing/2014/main" id="{6056F277-A4DA-FC7F-82A5-6CE22FEAE768}"/>
                  </a:ext>
                </a:extLst>
              </p:cNvPr>
              <p:cNvSpPr txBox="1"/>
              <p:nvPr/>
            </p:nvSpPr>
            <p:spPr>
              <a:xfrm>
                <a:off x="581701" y="3949855"/>
                <a:ext cx="510573" cy="496546"/>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𝐶</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47" name="テキスト ボックス 246">
                <a:extLst>
                  <a:ext uri="{FF2B5EF4-FFF2-40B4-BE49-F238E27FC236}">
                    <a16:creationId xmlns:a16="http://schemas.microsoft.com/office/drawing/2014/main" id="{6056F277-A4DA-FC7F-82A5-6CE22FEAE768}"/>
                  </a:ext>
                </a:extLst>
              </p:cNvPr>
              <p:cNvSpPr txBox="1">
                <a:spLocks noRot="1" noChangeAspect="1" noMove="1" noResize="1" noEditPoints="1" noAdjustHandles="1" noChangeArrowheads="1" noChangeShapeType="1" noTextEdit="1"/>
              </p:cNvSpPr>
              <p:nvPr/>
            </p:nvSpPr>
            <p:spPr>
              <a:xfrm>
                <a:off x="581701" y="3949855"/>
                <a:ext cx="510573" cy="496546"/>
              </a:xfrm>
              <a:prstGeom prst="rect">
                <a:avLst/>
              </a:prstGeom>
              <a:blipFill>
                <a:blip r:embed="rId7"/>
                <a:stretch>
                  <a:fillRect l="-2381" r="-13095" b="-7407"/>
                </a:stretch>
              </a:blipFill>
              <a:ln w="19050">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a:extLst>
                  <a:ext uri="{FF2B5EF4-FFF2-40B4-BE49-F238E27FC236}">
                    <a16:creationId xmlns:a16="http://schemas.microsoft.com/office/drawing/2014/main" id="{5B8BD64A-467A-00F6-41E8-D239B7DAFFEB}"/>
                  </a:ext>
                </a:extLst>
              </p:cNvPr>
              <p:cNvSpPr txBox="1"/>
              <p:nvPr/>
            </p:nvSpPr>
            <p:spPr>
              <a:xfrm>
                <a:off x="1766601" y="3594693"/>
                <a:ext cx="665251" cy="496546"/>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b="0" i="1" dirty="0" smtClean="0">
                              <a:solidFill>
                                <a:schemeClr val="tx1"/>
                              </a:solidFill>
                              <a:latin typeface="Cambria Math" panose="02040503050406030204" pitchFamily="18" charset="0"/>
                            </a:rPr>
                            <m:t>𝑣</m:t>
                          </m:r>
                        </m:e>
                        <m:sub>
                          <m:r>
                            <m:rPr>
                              <m:sty m:val="p"/>
                            </m:rPr>
                            <a:rPr lang="en-US" altLang="ja-JP" sz="2400" b="0" i="0" dirty="0" smtClean="0">
                              <a:solidFill>
                                <a:schemeClr val="tx1"/>
                              </a:solidFill>
                              <a:latin typeface="Cambria Math" panose="02040503050406030204" pitchFamily="18" charset="0"/>
                            </a:rPr>
                            <m:t>gs</m:t>
                          </m:r>
                        </m:sub>
                      </m:sSub>
                    </m:oMath>
                  </m:oMathPara>
                </a14:m>
                <a:endParaRPr lang="en-US" altLang="ja-JP" sz="2400" dirty="0">
                  <a:solidFill>
                    <a:schemeClr val="tx1"/>
                  </a:solidFill>
                  <a:effectLst/>
                </a:endParaRPr>
              </a:p>
            </p:txBody>
          </p:sp>
        </mc:Choice>
        <mc:Fallback xmlns="">
          <p:sp>
            <p:nvSpPr>
              <p:cNvPr id="248" name="テキスト ボックス 247">
                <a:extLst>
                  <a:ext uri="{FF2B5EF4-FFF2-40B4-BE49-F238E27FC236}">
                    <a16:creationId xmlns:a16="http://schemas.microsoft.com/office/drawing/2014/main" id="{5B8BD64A-467A-00F6-41E8-D239B7DAFFEB}"/>
                  </a:ext>
                </a:extLst>
              </p:cNvPr>
              <p:cNvSpPr txBox="1">
                <a:spLocks noRot="1" noChangeAspect="1" noMove="1" noResize="1" noEditPoints="1" noAdjustHandles="1" noChangeArrowheads="1" noChangeShapeType="1" noTextEdit="1"/>
              </p:cNvSpPr>
              <p:nvPr/>
            </p:nvSpPr>
            <p:spPr>
              <a:xfrm>
                <a:off x="1766601" y="3594693"/>
                <a:ext cx="665251" cy="496546"/>
              </a:xfrm>
              <a:prstGeom prst="rect">
                <a:avLst/>
              </a:prstGeom>
              <a:blipFill>
                <a:blip r:embed="rId8"/>
                <a:stretch>
                  <a:fillRect b="-7407"/>
                </a:stretch>
              </a:blipFill>
              <a:ln w="19050">
                <a:noFill/>
              </a:ln>
            </p:spPr>
            <p:txBody>
              <a:bodyPr/>
              <a:lstStyle/>
              <a:p>
                <a:r>
                  <a:rPr lang="ja-JP" altLang="en-US">
                    <a:noFill/>
                  </a:rPr>
                  <a:t> </a:t>
                </a:r>
              </a:p>
            </p:txBody>
          </p:sp>
        </mc:Fallback>
      </mc:AlternateContent>
      <p:cxnSp>
        <p:nvCxnSpPr>
          <p:cNvPr id="249" name="直線コネクタ 248">
            <a:extLst>
              <a:ext uri="{FF2B5EF4-FFF2-40B4-BE49-F238E27FC236}">
                <a16:creationId xmlns:a16="http://schemas.microsoft.com/office/drawing/2014/main" id="{1257E0ED-1DC7-8F4B-ACF9-AC168FE27988}"/>
              </a:ext>
            </a:extLst>
          </p:cNvPr>
          <p:cNvCxnSpPr>
            <a:cxnSpLocks/>
          </p:cNvCxnSpPr>
          <p:nvPr/>
        </p:nvCxnSpPr>
        <p:spPr>
          <a:xfrm flipH="1">
            <a:off x="1234288" y="2916735"/>
            <a:ext cx="11586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0" name="直線コネクタ 249">
            <a:extLst>
              <a:ext uri="{FF2B5EF4-FFF2-40B4-BE49-F238E27FC236}">
                <a16:creationId xmlns:a16="http://schemas.microsoft.com/office/drawing/2014/main" id="{4D2E209F-6F8C-0A44-14E8-DCD91928EFA9}"/>
              </a:ext>
            </a:extLst>
          </p:cNvPr>
          <p:cNvCxnSpPr>
            <a:cxnSpLocks/>
          </p:cNvCxnSpPr>
          <p:nvPr/>
        </p:nvCxnSpPr>
        <p:spPr>
          <a:xfrm flipV="1">
            <a:off x="2392948" y="4056358"/>
            <a:ext cx="0" cy="7148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5" name="楕円 254">
            <a:extLst>
              <a:ext uri="{FF2B5EF4-FFF2-40B4-BE49-F238E27FC236}">
                <a16:creationId xmlns:a16="http://schemas.microsoft.com/office/drawing/2014/main" id="{B63FF4FF-17A7-1E79-7CBF-EA472AA2FE2A}"/>
              </a:ext>
            </a:extLst>
          </p:cNvPr>
          <p:cNvSpPr/>
          <p:nvPr/>
        </p:nvSpPr>
        <p:spPr>
          <a:xfrm>
            <a:off x="2754954" y="3554177"/>
            <a:ext cx="595451" cy="595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4AA26570-E883-9000-1CB6-017B992F375A}"/>
              </a:ext>
            </a:extLst>
          </p:cNvPr>
          <p:cNvCxnSpPr/>
          <p:nvPr/>
        </p:nvCxnSpPr>
        <p:spPr>
          <a:xfrm>
            <a:off x="3047430" y="3651758"/>
            <a:ext cx="0" cy="39542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3396792-1D79-18D7-0892-3DA5203C8DD2}"/>
              </a:ext>
            </a:extLst>
          </p:cNvPr>
          <p:cNvCxnSpPr>
            <a:cxnSpLocks/>
          </p:cNvCxnSpPr>
          <p:nvPr/>
        </p:nvCxnSpPr>
        <p:spPr>
          <a:xfrm flipV="1">
            <a:off x="3047430" y="1518270"/>
            <a:ext cx="0" cy="203590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2" name="直線コネクタ 261">
            <a:extLst>
              <a:ext uri="{FF2B5EF4-FFF2-40B4-BE49-F238E27FC236}">
                <a16:creationId xmlns:a16="http://schemas.microsoft.com/office/drawing/2014/main" id="{A92F56F2-1A16-9D66-E892-B5DB6119473D}"/>
              </a:ext>
            </a:extLst>
          </p:cNvPr>
          <p:cNvCxnSpPr>
            <a:cxnSpLocks/>
          </p:cNvCxnSpPr>
          <p:nvPr/>
        </p:nvCxnSpPr>
        <p:spPr>
          <a:xfrm flipV="1">
            <a:off x="2392948" y="2908538"/>
            <a:ext cx="0" cy="80310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63" name="楕円 262">
            <a:extLst>
              <a:ext uri="{FF2B5EF4-FFF2-40B4-BE49-F238E27FC236}">
                <a16:creationId xmlns:a16="http://schemas.microsoft.com/office/drawing/2014/main" id="{6458E4E1-E8CE-B8AA-A180-4C57B642E90A}"/>
              </a:ext>
            </a:extLst>
          </p:cNvPr>
          <p:cNvSpPr/>
          <p:nvPr/>
        </p:nvSpPr>
        <p:spPr>
          <a:xfrm>
            <a:off x="2325306" y="4699038"/>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矢印コネクタ 268">
            <a:extLst>
              <a:ext uri="{FF2B5EF4-FFF2-40B4-BE49-F238E27FC236}">
                <a16:creationId xmlns:a16="http://schemas.microsoft.com/office/drawing/2014/main" id="{D2D0C6E5-3AAC-DAF9-FC31-8443957EAC7F}"/>
              </a:ext>
            </a:extLst>
          </p:cNvPr>
          <p:cNvCxnSpPr>
            <a:cxnSpLocks/>
          </p:cNvCxnSpPr>
          <p:nvPr/>
        </p:nvCxnSpPr>
        <p:spPr>
          <a:xfrm flipV="1">
            <a:off x="2076192" y="3145041"/>
            <a:ext cx="0" cy="50286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721DF6FC-A240-69D1-E7C1-A8DDD699E934}"/>
              </a:ext>
            </a:extLst>
          </p:cNvPr>
          <p:cNvCxnSpPr>
            <a:cxnSpLocks/>
          </p:cNvCxnSpPr>
          <p:nvPr/>
        </p:nvCxnSpPr>
        <p:spPr>
          <a:xfrm>
            <a:off x="2078781" y="4193127"/>
            <a:ext cx="0" cy="36434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1" name="直線コネクタ 270">
            <a:extLst>
              <a:ext uri="{FF2B5EF4-FFF2-40B4-BE49-F238E27FC236}">
                <a16:creationId xmlns:a16="http://schemas.microsoft.com/office/drawing/2014/main" id="{4CC05807-7205-AEC6-64F2-50801EC3885B}"/>
              </a:ext>
            </a:extLst>
          </p:cNvPr>
          <p:cNvCxnSpPr>
            <a:cxnSpLocks/>
          </p:cNvCxnSpPr>
          <p:nvPr/>
        </p:nvCxnSpPr>
        <p:spPr>
          <a:xfrm flipV="1">
            <a:off x="1234288" y="3999009"/>
            <a:ext cx="0" cy="77222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2" name="直線コネクタ 271">
            <a:extLst>
              <a:ext uri="{FF2B5EF4-FFF2-40B4-BE49-F238E27FC236}">
                <a16:creationId xmlns:a16="http://schemas.microsoft.com/office/drawing/2014/main" id="{4DF50BF3-A266-9CD2-C623-1A2D23193BC0}"/>
              </a:ext>
            </a:extLst>
          </p:cNvPr>
          <p:cNvCxnSpPr>
            <a:cxnSpLocks/>
          </p:cNvCxnSpPr>
          <p:nvPr/>
        </p:nvCxnSpPr>
        <p:spPr>
          <a:xfrm flipV="1">
            <a:off x="1234288" y="1518270"/>
            <a:ext cx="0" cy="22535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73" name="楕円 272">
            <a:extLst>
              <a:ext uri="{FF2B5EF4-FFF2-40B4-BE49-F238E27FC236}">
                <a16:creationId xmlns:a16="http://schemas.microsoft.com/office/drawing/2014/main" id="{C7F2F2BF-AD68-97FA-E2CB-AB1A6867A6FF}"/>
              </a:ext>
            </a:extLst>
          </p:cNvPr>
          <p:cNvSpPr/>
          <p:nvPr/>
        </p:nvSpPr>
        <p:spPr>
          <a:xfrm>
            <a:off x="1158046" y="2846182"/>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Line 8">
            <a:extLst>
              <a:ext uri="{FF2B5EF4-FFF2-40B4-BE49-F238E27FC236}">
                <a16:creationId xmlns:a16="http://schemas.microsoft.com/office/drawing/2014/main" id="{6D094220-6BEC-5EFB-5275-C0EE5474C446}"/>
              </a:ext>
            </a:extLst>
          </p:cNvPr>
          <p:cNvSpPr>
            <a:spLocks noChangeShapeType="1"/>
          </p:cNvSpPr>
          <p:nvPr/>
        </p:nvSpPr>
        <p:spPr bwMode="auto">
          <a:xfrm flipH="1">
            <a:off x="2392948" y="3711647"/>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1" name="Line 8">
            <a:extLst>
              <a:ext uri="{FF2B5EF4-FFF2-40B4-BE49-F238E27FC236}">
                <a16:creationId xmlns:a16="http://schemas.microsoft.com/office/drawing/2014/main" id="{CC1CE210-0EE0-4322-F50F-A26928D17777}"/>
              </a:ext>
            </a:extLst>
          </p:cNvPr>
          <p:cNvSpPr>
            <a:spLocks noChangeShapeType="1"/>
          </p:cNvSpPr>
          <p:nvPr/>
        </p:nvSpPr>
        <p:spPr bwMode="auto">
          <a:xfrm flipH="1">
            <a:off x="2392948" y="4064143"/>
            <a:ext cx="283210"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84" name="直線コネクタ 283">
            <a:extLst>
              <a:ext uri="{FF2B5EF4-FFF2-40B4-BE49-F238E27FC236}">
                <a16:creationId xmlns:a16="http://schemas.microsoft.com/office/drawing/2014/main" id="{D2189C9B-97C0-58E2-23DC-E9F33AAC18E2}"/>
              </a:ext>
            </a:extLst>
          </p:cNvPr>
          <p:cNvCxnSpPr>
            <a:cxnSpLocks/>
          </p:cNvCxnSpPr>
          <p:nvPr/>
        </p:nvCxnSpPr>
        <p:spPr>
          <a:xfrm flipH="1">
            <a:off x="1234288" y="1518270"/>
            <a:ext cx="32605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5" name="正方形/長方形 284">
            <a:extLst>
              <a:ext uri="{FF2B5EF4-FFF2-40B4-BE49-F238E27FC236}">
                <a16:creationId xmlns:a16="http://schemas.microsoft.com/office/drawing/2014/main" id="{FF5068E6-170A-EBFE-5C70-2A921C9CDD8A}"/>
              </a:ext>
            </a:extLst>
          </p:cNvPr>
          <p:cNvSpPr/>
          <p:nvPr/>
        </p:nvSpPr>
        <p:spPr>
          <a:xfrm>
            <a:off x="1124756" y="1894758"/>
            <a:ext cx="229211" cy="63878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Line 8">
            <a:extLst>
              <a:ext uri="{FF2B5EF4-FFF2-40B4-BE49-F238E27FC236}">
                <a16:creationId xmlns:a16="http://schemas.microsoft.com/office/drawing/2014/main" id="{15F36BF8-64EE-9554-4129-170BE836658E}"/>
              </a:ext>
            </a:extLst>
          </p:cNvPr>
          <p:cNvSpPr>
            <a:spLocks noChangeShapeType="1"/>
          </p:cNvSpPr>
          <p:nvPr/>
        </p:nvSpPr>
        <p:spPr bwMode="auto">
          <a:xfrm flipH="1">
            <a:off x="967993" y="3771773"/>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7" name="Line 8">
            <a:extLst>
              <a:ext uri="{FF2B5EF4-FFF2-40B4-BE49-F238E27FC236}">
                <a16:creationId xmlns:a16="http://schemas.microsoft.com/office/drawing/2014/main" id="{BD0C52FC-8212-081E-06C3-2CD547AA9706}"/>
              </a:ext>
            </a:extLst>
          </p:cNvPr>
          <p:cNvSpPr>
            <a:spLocks noChangeShapeType="1"/>
          </p:cNvSpPr>
          <p:nvPr/>
        </p:nvSpPr>
        <p:spPr bwMode="auto">
          <a:xfrm flipH="1">
            <a:off x="967993" y="3999009"/>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288" name="テキスト ボックス 287">
                <a:extLst>
                  <a:ext uri="{FF2B5EF4-FFF2-40B4-BE49-F238E27FC236}">
                    <a16:creationId xmlns:a16="http://schemas.microsoft.com/office/drawing/2014/main" id="{DACFF5FF-A262-E4B1-51F2-1CBA500A66BD}"/>
                  </a:ext>
                </a:extLst>
              </p:cNvPr>
              <p:cNvSpPr txBox="1"/>
              <p:nvPr/>
            </p:nvSpPr>
            <p:spPr>
              <a:xfrm>
                <a:off x="554970" y="1996901"/>
                <a:ext cx="510573" cy="46166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r>
                        <a:rPr lang="en-US" altLang="ja-JP" sz="2400" i="1" dirty="0" smtClean="0">
                          <a:solidFill>
                            <a:schemeClr val="tx1"/>
                          </a:solidFill>
                          <a:latin typeface="Cambria Math" panose="02040503050406030204" pitchFamily="18" charset="0"/>
                        </a:rPr>
                        <m:t>𝑅</m:t>
                      </m:r>
                    </m:oMath>
                  </m:oMathPara>
                </a14:m>
                <a:endParaRPr lang="en-US" altLang="ja-JP" sz="2400" dirty="0">
                  <a:solidFill>
                    <a:schemeClr val="tx1"/>
                  </a:solidFill>
                  <a:effectLst/>
                </a:endParaRPr>
              </a:p>
            </p:txBody>
          </p:sp>
        </mc:Choice>
        <mc:Fallback xmlns="">
          <p:sp>
            <p:nvSpPr>
              <p:cNvPr id="288" name="テキスト ボックス 287">
                <a:extLst>
                  <a:ext uri="{FF2B5EF4-FFF2-40B4-BE49-F238E27FC236}">
                    <a16:creationId xmlns:a16="http://schemas.microsoft.com/office/drawing/2014/main" id="{DACFF5FF-A262-E4B1-51F2-1CBA500A66BD}"/>
                  </a:ext>
                </a:extLst>
              </p:cNvPr>
              <p:cNvSpPr txBox="1">
                <a:spLocks noRot="1" noChangeAspect="1" noMove="1" noResize="1" noEditPoints="1" noAdjustHandles="1" noChangeArrowheads="1" noChangeShapeType="1" noTextEdit="1"/>
              </p:cNvSpPr>
              <p:nvPr/>
            </p:nvSpPr>
            <p:spPr>
              <a:xfrm>
                <a:off x="554970" y="1996901"/>
                <a:ext cx="510573" cy="461665"/>
              </a:xfrm>
              <a:prstGeom prst="rect">
                <a:avLst/>
              </a:prstGeom>
              <a:blipFill>
                <a:blip r:embed="rId9"/>
                <a:stretch>
                  <a:fillRect r="-1190"/>
                </a:stretch>
              </a:blipFill>
              <a:ln w="19050">
                <a:noFill/>
              </a:ln>
            </p:spPr>
            <p:txBody>
              <a:bodyPr/>
              <a:lstStyle/>
              <a:p>
                <a:r>
                  <a:rPr lang="ja-JP" altLang="en-US">
                    <a:noFill/>
                  </a:rPr>
                  <a:t> </a:t>
                </a:r>
              </a:p>
            </p:txBody>
          </p:sp>
        </mc:Fallback>
      </mc:AlternateContent>
      <p:cxnSp>
        <p:nvCxnSpPr>
          <p:cNvPr id="289" name="直線コネクタ 288">
            <a:extLst>
              <a:ext uri="{FF2B5EF4-FFF2-40B4-BE49-F238E27FC236}">
                <a16:creationId xmlns:a16="http://schemas.microsoft.com/office/drawing/2014/main" id="{83D77CDA-98AD-E09C-B08A-FF58D03402FC}"/>
              </a:ext>
            </a:extLst>
          </p:cNvPr>
          <p:cNvCxnSpPr>
            <a:cxnSpLocks/>
          </p:cNvCxnSpPr>
          <p:nvPr/>
        </p:nvCxnSpPr>
        <p:spPr>
          <a:xfrm flipV="1">
            <a:off x="4494848" y="1518270"/>
            <a:ext cx="0" cy="53534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90" name="グループ化 289">
            <a:extLst>
              <a:ext uri="{FF2B5EF4-FFF2-40B4-BE49-F238E27FC236}">
                <a16:creationId xmlns:a16="http://schemas.microsoft.com/office/drawing/2014/main" id="{667F4070-58D8-50A5-E843-E665972D29F0}"/>
              </a:ext>
            </a:extLst>
          </p:cNvPr>
          <p:cNvGrpSpPr/>
          <p:nvPr/>
        </p:nvGrpSpPr>
        <p:grpSpPr>
          <a:xfrm>
            <a:off x="4347600" y="2067989"/>
            <a:ext cx="294496" cy="180623"/>
            <a:chOff x="4556025" y="4219219"/>
            <a:chExt cx="294496" cy="180623"/>
          </a:xfrm>
        </p:grpSpPr>
        <p:cxnSp>
          <p:nvCxnSpPr>
            <p:cNvPr id="291" name="直線コネクタ 290">
              <a:extLst>
                <a:ext uri="{FF2B5EF4-FFF2-40B4-BE49-F238E27FC236}">
                  <a16:creationId xmlns:a16="http://schemas.microsoft.com/office/drawing/2014/main" id="{A1F37BD0-BE6F-E0D8-5DCC-9120D41BFB0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2" name="直線コネクタ 291">
              <a:extLst>
                <a:ext uri="{FF2B5EF4-FFF2-40B4-BE49-F238E27FC236}">
                  <a16:creationId xmlns:a16="http://schemas.microsoft.com/office/drawing/2014/main" id="{34038B17-58CE-31B5-925C-CA66014FD3A2}"/>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93" name="直線コネクタ 292">
              <a:extLst>
                <a:ext uri="{FF2B5EF4-FFF2-40B4-BE49-F238E27FC236}">
                  <a16:creationId xmlns:a16="http://schemas.microsoft.com/office/drawing/2014/main" id="{1DF6CE19-85AC-CA36-2CE4-11211F589202}"/>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直線コネクタ 293">
              <a:extLst>
                <a:ext uri="{FF2B5EF4-FFF2-40B4-BE49-F238E27FC236}">
                  <a16:creationId xmlns:a16="http://schemas.microsoft.com/office/drawing/2014/main" id="{1CADCAD1-8872-E41C-896D-620830BBD14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95" name="楕円 294">
            <a:extLst>
              <a:ext uri="{FF2B5EF4-FFF2-40B4-BE49-F238E27FC236}">
                <a16:creationId xmlns:a16="http://schemas.microsoft.com/office/drawing/2014/main" id="{92EA1DB7-30A1-2D86-3F71-87D09C2C0088}"/>
              </a:ext>
            </a:extLst>
          </p:cNvPr>
          <p:cNvSpPr/>
          <p:nvPr/>
        </p:nvSpPr>
        <p:spPr>
          <a:xfrm>
            <a:off x="2981204" y="1455973"/>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3" name="グループ化 172">
            <a:extLst>
              <a:ext uri="{FF2B5EF4-FFF2-40B4-BE49-F238E27FC236}">
                <a16:creationId xmlns:a16="http://schemas.microsoft.com/office/drawing/2014/main" id="{40B875A3-4F08-860D-D812-F7E84BE9568A}"/>
              </a:ext>
            </a:extLst>
          </p:cNvPr>
          <p:cNvGrpSpPr/>
          <p:nvPr/>
        </p:nvGrpSpPr>
        <p:grpSpPr>
          <a:xfrm>
            <a:off x="4940399" y="2485005"/>
            <a:ext cx="6691457" cy="3986563"/>
            <a:chOff x="4465742" y="3174220"/>
            <a:chExt cx="6691457" cy="3986563"/>
          </a:xfrm>
        </p:grpSpPr>
        <p:cxnSp>
          <p:nvCxnSpPr>
            <p:cNvPr id="302" name="直線矢印コネクタ 301">
              <a:extLst>
                <a:ext uri="{FF2B5EF4-FFF2-40B4-BE49-F238E27FC236}">
                  <a16:creationId xmlns:a16="http://schemas.microsoft.com/office/drawing/2014/main" id="{DE803736-FDEE-FC60-0566-71AAD964F9A2}"/>
                </a:ext>
              </a:extLst>
            </p:cNvPr>
            <p:cNvCxnSpPr/>
            <p:nvPr/>
          </p:nvCxnSpPr>
          <p:spPr>
            <a:xfrm>
              <a:off x="6096000" y="6270882"/>
              <a:ext cx="3114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3" name="テキスト ボックス 302">
                  <a:extLst>
                    <a:ext uri="{FF2B5EF4-FFF2-40B4-BE49-F238E27FC236}">
                      <a16:creationId xmlns:a16="http://schemas.microsoft.com/office/drawing/2014/main" id="{E164C9D8-7824-A808-1C45-933A8A970DDC}"/>
                    </a:ext>
                  </a:extLst>
                </p:cNvPr>
                <p:cNvSpPr txBox="1"/>
                <p:nvPr/>
              </p:nvSpPr>
              <p:spPr>
                <a:xfrm>
                  <a:off x="9182000" y="6032088"/>
                  <a:ext cx="1975199"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𝑓</m:t>
                        </m:r>
                      </m:oMath>
                    </m:oMathPara>
                  </a14:m>
                  <a:endParaRPr lang="en-US" altLang="ja-JP" sz="2400" b="0" i="1" dirty="0">
                    <a:latin typeface="Cambria Math" panose="02040503050406030204" pitchFamily="18" charset="0"/>
                  </a:endParaRPr>
                </a:p>
                <a:p>
                  <a14:m>
                    <m:oMath xmlns:m="http://schemas.openxmlformats.org/officeDocument/2006/math">
                      <m:d>
                        <m:dPr>
                          <m:ctrlPr>
                            <a:rPr lang="en-US" altLang="ja-JP" sz="2400" b="0" i="1" smtClean="0">
                              <a:latin typeface="Cambria Math" panose="02040503050406030204" pitchFamily="18" charset="0"/>
                            </a:rPr>
                          </m:ctrlPr>
                        </m:dPr>
                        <m:e>
                          <m:r>
                            <a:rPr lang="ja-JP" altLang="en-US" sz="2400" i="1">
                              <a:latin typeface="Cambria Math" panose="02040503050406030204" pitchFamily="18" charset="0"/>
                            </a:rPr>
                            <m:t>対数目盛</m:t>
                          </m:r>
                        </m:e>
                      </m:d>
                    </m:oMath>
                  </a14:m>
                  <a:r>
                    <a:rPr lang="en-US" altLang="ja-JP" sz="2400" dirty="0">
                      <a:solidFill>
                        <a:schemeClr val="tx1"/>
                      </a:solidFill>
                    </a:rPr>
                    <a:t> </a:t>
                  </a:r>
                  <a:endParaRPr lang="ja-JP" altLang="en-US" sz="2400" dirty="0">
                    <a:solidFill>
                      <a:schemeClr val="tx1"/>
                    </a:solidFill>
                  </a:endParaRPr>
                </a:p>
              </p:txBody>
            </p:sp>
          </mc:Choice>
          <mc:Fallback xmlns="">
            <p:sp>
              <p:nvSpPr>
                <p:cNvPr id="303" name="テキスト ボックス 302">
                  <a:extLst>
                    <a:ext uri="{FF2B5EF4-FFF2-40B4-BE49-F238E27FC236}">
                      <a16:creationId xmlns:a16="http://schemas.microsoft.com/office/drawing/2014/main" id="{E164C9D8-7824-A808-1C45-933A8A970DDC}"/>
                    </a:ext>
                  </a:extLst>
                </p:cNvPr>
                <p:cNvSpPr txBox="1">
                  <a:spLocks noRot="1" noChangeAspect="1" noMove="1" noResize="1" noEditPoints="1" noAdjustHandles="1" noChangeArrowheads="1" noChangeShapeType="1" noTextEdit="1"/>
                </p:cNvSpPr>
                <p:nvPr/>
              </p:nvSpPr>
              <p:spPr>
                <a:xfrm>
                  <a:off x="9182000" y="6032088"/>
                  <a:ext cx="1975199" cy="830997"/>
                </a:xfrm>
                <a:prstGeom prst="rect">
                  <a:avLst/>
                </a:prstGeom>
                <a:blipFill>
                  <a:blip r:embed="rId10"/>
                  <a:stretch>
                    <a:fillRect l="-2469" b="-5839"/>
                  </a:stretch>
                </a:blipFill>
              </p:spPr>
              <p:txBody>
                <a:bodyPr/>
                <a:lstStyle/>
                <a:p>
                  <a:r>
                    <a:rPr lang="ja-JP" altLang="en-US">
                      <a:noFill/>
                    </a:rPr>
                    <a:t> </a:t>
                  </a:r>
                </a:p>
              </p:txBody>
            </p:sp>
          </mc:Fallback>
        </mc:AlternateContent>
        <p:cxnSp>
          <p:nvCxnSpPr>
            <p:cNvPr id="304" name="直線矢印コネクタ 303">
              <a:extLst>
                <a:ext uri="{FF2B5EF4-FFF2-40B4-BE49-F238E27FC236}">
                  <a16:creationId xmlns:a16="http://schemas.microsoft.com/office/drawing/2014/main" id="{24AEDA62-BAAE-2256-0A01-4D1B11AAEE91}"/>
                </a:ext>
              </a:extLst>
            </p:cNvPr>
            <p:cNvCxnSpPr>
              <a:cxnSpLocks/>
            </p:cNvCxnSpPr>
            <p:nvPr/>
          </p:nvCxnSpPr>
          <p:spPr>
            <a:xfrm flipV="1">
              <a:off x="6302426" y="3659942"/>
              <a:ext cx="0" cy="2722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6" name="テキスト ボックス 305">
                  <a:extLst>
                    <a:ext uri="{FF2B5EF4-FFF2-40B4-BE49-F238E27FC236}">
                      <a16:creationId xmlns:a16="http://schemas.microsoft.com/office/drawing/2014/main" id="{6080892C-DF92-10E9-DCC6-105D4060FCEA}"/>
                    </a:ext>
                  </a:extLst>
                </p:cNvPr>
                <p:cNvSpPr txBox="1"/>
                <p:nvPr/>
              </p:nvSpPr>
              <p:spPr>
                <a:xfrm>
                  <a:off x="5791723" y="3174220"/>
                  <a:ext cx="2200618"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𝑍</m:t>
                                </m:r>
                              </m:e>
                              <m:sub>
                                <m:r>
                                  <m:rPr>
                                    <m:sty m:val="p"/>
                                  </m:rPr>
                                  <a:rPr lang="en-US" altLang="ja-JP" sz="2400">
                                    <a:latin typeface="Cambria Math" panose="02040503050406030204" pitchFamily="18" charset="0"/>
                                  </a:rPr>
                                  <m:t>L</m:t>
                                </m:r>
                              </m:sub>
                            </m:sSub>
                          </m:e>
                        </m:d>
                        <m:r>
                          <a:rPr lang="en-US" altLang="ja-JP" sz="2400" b="0" i="1" smtClean="0">
                            <a:latin typeface="Cambria Math" panose="02040503050406030204" pitchFamily="18" charset="0"/>
                          </a:rPr>
                          <m:t>  </m:t>
                        </m:r>
                        <m:d>
                          <m:dPr>
                            <m:ctrlPr>
                              <a:rPr lang="en-US" altLang="ja-JP" sz="2400" i="1">
                                <a:latin typeface="Cambria Math" panose="02040503050406030204" pitchFamily="18" charset="0"/>
                              </a:rPr>
                            </m:ctrlPr>
                          </m:dPr>
                          <m:e>
                            <m:r>
                              <a:rPr lang="ja-JP" altLang="en-US" sz="2400" i="1">
                                <a:latin typeface="Cambria Math" panose="02040503050406030204" pitchFamily="18" charset="0"/>
                              </a:rPr>
                              <m:t>対数目盛</m:t>
                            </m:r>
                          </m:e>
                        </m:d>
                      </m:oMath>
                    </m:oMathPara>
                  </a14:m>
                  <a:endParaRPr lang="ja-JP" altLang="en-US" sz="2400" dirty="0">
                    <a:solidFill>
                      <a:schemeClr val="tx1"/>
                    </a:solidFill>
                  </a:endParaRPr>
                </a:p>
              </p:txBody>
            </p:sp>
          </mc:Choice>
          <mc:Fallback xmlns="">
            <p:sp>
              <p:nvSpPr>
                <p:cNvPr id="306" name="テキスト ボックス 305">
                  <a:extLst>
                    <a:ext uri="{FF2B5EF4-FFF2-40B4-BE49-F238E27FC236}">
                      <a16:creationId xmlns:a16="http://schemas.microsoft.com/office/drawing/2014/main" id="{6080892C-DF92-10E9-DCC6-105D4060FCEA}"/>
                    </a:ext>
                  </a:extLst>
                </p:cNvPr>
                <p:cNvSpPr txBox="1">
                  <a:spLocks noRot="1" noChangeAspect="1" noMove="1" noResize="1" noEditPoints="1" noAdjustHandles="1" noChangeArrowheads="1" noChangeShapeType="1" noTextEdit="1"/>
                </p:cNvSpPr>
                <p:nvPr/>
              </p:nvSpPr>
              <p:spPr>
                <a:xfrm>
                  <a:off x="5791723" y="3174220"/>
                  <a:ext cx="2200618" cy="461665"/>
                </a:xfrm>
                <a:prstGeom prst="rect">
                  <a:avLst/>
                </a:prstGeom>
                <a:blipFill>
                  <a:blip r:embed="rId11"/>
                  <a:stretch>
                    <a:fillRect r="-1108" b="-13333"/>
                  </a:stretch>
                </a:blipFill>
              </p:spPr>
              <p:txBody>
                <a:bodyPr/>
                <a:lstStyle/>
                <a:p>
                  <a:r>
                    <a:rPr lang="ja-JP" altLang="en-US">
                      <a:noFill/>
                    </a:rPr>
                    <a:t> </a:t>
                  </a:r>
                </a:p>
              </p:txBody>
            </p:sp>
          </mc:Fallback>
        </mc:AlternateContent>
        <p:cxnSp>
          <p:nvCxnSpPr>
            <p:cNvPr id="308" name="直線コネクタ 307">
              <a:extLst>
                <a:ext uri="{FF2B5EF4-FFF2-40B4-BE49-F238E27FC236}">
                  <a16:creationId xmlns:a16="http://schemas.microsoft.com/office/drawing/2014/main" id="{0B8C73E2-7BF0-9656-EC36-BF90D796906F}"/>
                </a:ext>
              </a:extLst>
            </p:cNvPr>
            <p:cNvCxnSpPr/>
            <p:nvPr/>
          </p:nvCxnSpPr>
          <p:spPr>
            <a:xfrm>
              <a:off x="6096000" y="5931709"/>
              <a:ext cx="880997"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09" name="直線コネクタ 308">
              <a:extLst>
                <a:ext uri="{FF2B5EF4-FFF2-40B4-BE49-F238E27FC236}">
                  <a16:creationId xmlns:a16="http://schemas.microsoft.com/office/drawing/2014/main" id="{FF38E090-F83C-389F-7768-A0B0BA3CEB4A}"/>
                </a:ext>
              </a:extLst>
            </p:cNvPr>
            <p:cNvCxnSpPr>
              <a:cxnSpLocks/>
            </p:cNvCxnSpPr>
            <p:nvPr/>
          </p:nvCxnSpPr>
          <p:spPr>
            <a:xfrm>
              <a:off x="6302426" y="4584215"/>
              <a:ext cx="290837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10" name="直線コネクタ 309">
              <a:extLst>
                <a:ext uri="{FF2B5EF4-FFF2-40B4-BE49-F238E27FC236}">
                  <a16:creationId xmlns:a16="http://schemas.microsoft.com/office/drawing/2014/main" id="{A66DCE47-9993-AC94-002B-6D6B5703573C}"/>
                </a:ext>
              </a:extLst>
            </p:cNvPr>
            <p:cNvCxnSpPr>
              <a:cxnSpLocks/>
            </p:cNvCxnSpPr>
            <p:nvPr/>
          </p:nvCxnSpPr>
          <p:spPr>
            <a:xfrm flipV="1">
              <a:off x="6187858" y="4011863"/>
              <a:ext cx="2717471" cy="2702467"/>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13" name="フリーフォーム: 図形 312">
              <a:extLst>
                <a:ext uri="{FF2B5EF4-FFF2-40B4-BE49-F238E27FC236}">
                  <a16:creationId xmlns:a16="http://schemas.microsoft.com/office/drawing/2014/main" id="{2E407BEB-A4F9-104B-9FFC-84661A1BC1BB}"/>
                </a:ext>
              </a:extLst>
            </p:cNvPr>
            <p:cNvSpPr/>
            <p:nvPr/>
          </p:nvSpPr>
          <p:spPr>
            <a:xfrm>
              <a:off x="6054257" y="4565614"/>
              <a:ext cx="3114795" cy="1368368"/>
            </a:xfrm>
            <a:custGeom>
              <a:avLst/>
              <a:gdLst>
                <a:gd name="connsiteX0" fmla="*/ 0 w 3068877"/>
                <a:gd name="connsiteY0" fmla="*/ 854180 h 867068"/>
                <a:gd name="connsiteX1" fmla="*/ 263047 w 3068877"/>
                <a:gd name="connsiteY1" fmla="*/ 866706 h 867068"/>
                <a:gd name="connsiteX2" fmla="*/ 651354 w 3068877"/>
                <a:gd name="connsiteY2" fmla="*/ 841654 h 867068"/>
                <a:gd name="connsiteX3" fmla="*/ 914400 w 3068877"/>
                <a:gd name="connsiteY3" fmla="*/ 766498 h 867068"/>
                <a:gd name="connsiteX4" fmla="*/ 1265129 w 3068877"/>
                <a:gd name="connsiteY4" fmla="*/ 616186 h 867068"/>
                <a:gd name="connsiteX5" fmla="*/ 1503124 w 3068877"/>
                <a:gd name="connsiteY5" fmla="*/ 453347 h 867068"/>
                <a:gd name="connsiteX6" fmla="*/ 1891430 w 3068877"/>
                <a:gd name="connsiteY6" fmla="*/ 240405 h 867068"/>
                <a:gd name="connsiteX7" fmla="*/ 2217107 w 3068877"/>
                <a:gd name="connsiteY7" fmla="*/ 102618 h 867068"/>
                <a:gd name="connsiteX8" fmla="*/ 2655518 w 3068877"/>
                <a:gd name="connsiteY8" fmla="*/ 27462 h 867068"/>
                <a:gd name="connsiteX9" fmla="*/ 2931091 w 3068877"/>
                <a:gd name="connsiteY9" fmla="*/ 2410 h 867068"/>
                <a:gd name="connsiteX10" fmla="*/ 3068877 w 3068877"/>
                <a:gd name="connsiteY10" fmla="*/ 2410 h 867068"/>
                <a:gd name="connsiteX0" fmla="*/ 0 w 3068877"/>
                <a:gd name="connsiteY0" fmla="*/ 854180 h 867068"/>
                <a:gd name="connsiteX1" fmla="*/ 263047 w 3068877"/>
                <a:gd name="connsiteY1" fmla="*/ 866706 h 867068"/>
                <a:gd name="connsiteX2" fmla="*/ 651354 w 3068877"/>
                <a:gd name="connsiteY2" fmla="*/ 841654 h 867068"/>
                <a:gd name="connsiteX3" fmla="*/ 914400 w 3068877"/>
                <a:gd name="connsiteY3" fmla="*/ 766498 h 867068"/>
                <a:gd name="connsiteX4" fmla="*/ 1265129 w 3068877"/>
                <a:gd name="connsiteY4" fmla="*/ 616186 h 867068"/>
                <a:gd name="connsiteX5" fmla="*/ 1503124 w 3068877"/>
                <a:gd name="connsiteY5" fmla="*/ 453347 h 867068"/>
                <a:gd name="connsiteX6" fmla="*/ 1891430 w 3068877"/>
                <a:gd name="connsiteY6" fmla="*/ 240405 h 867068"/>
                <a:gd name="connsiteX7" fmla="*/ 2217107 w 3068877"/>
                <a:gd name="connsiteY7" fmla="*/ 102618 h 867068"/>
                <a:gd name="connsiteX8" fmla="*/ 2593811 w 3068877"/>
                <a:gd name="connsiteY8" fmla="*/ 14936 h 867068"/>
                <a:gd name="connsiteX9" fmla="*/ 2931091 w 3068877"/>
                <a:gd name="connsiteY9" fmla="*/ 2410 h 867068"/>
                <a:gd name="connsiteX10" fmla="*/ 3068877 w 3068877"/>
                <a:gd name="connsiteY10" fmla="*/ 2410 h 867068"/>
                <a:gd name="connsiteX0" fmla="*/ 0 w 3068877"/>
                <a:gd name="connsiteY0" fmla="*/ 854180 h 867068"/>
                <a:gd name="connsiteX1" fmla="*/ 263047 w 3068877"/>
                <a:gd name="connsiteY1" fmla="*/ 866706 h 867068"/>
                <a:gd name="connsiteX2" fmla="*/ 651354 w 3068877"/>
                <a:gd name="connsiteY2" fmla="*/ 841654 h 867068"/>
                <a:gd name="connsiteX3" fmla="*/ 914400 w 3068877"/>
                <a:gd name="connsiteY3" fmla="*/ 766498 h 867068"/>
                <a:gd name="connsiteX4" fmla="*/ 1265129 w 3068877"/>
                <a:gd name="connsiteY4" fmla="*/ 616186 h 867068"/>
                <a:gd name="connsiteX5" fmla="*/ 1638879 w 3068877"/>
                <a:gd name="connsiteY5" fmla="*/ 390717 h 867068"/>
                <a:gd name="connsiteX6" fmla="*/ 1891430 w 3068877"/>
                <a:gd name="connsiteY6" fmla="*/ 240405 h 867068"/>
                <a:gd name="connsiteX7" fmla="*/ 2217107 w 3068877"/>
                <a:gd name="connsiteY7" fmla="*/ 102618 h 867068"/>
                <a:gd name="connsiteX8" fmla="*/ 2593811 w 3068877"/>
                <a:gd name="connsiteY8" fmla="*/ 14936 h 867068"/>
                <a:gd name="connsiteX9" fmla="*/ 2931091 w 3068877"/>
                <a:gd name="connsiteY9" fmla="*/ 2410 h 867068"/>
                <a:gd name="connsiteX10" fmla="*/ 3068877 w 3068877"/>
                <a:gd name="connsiteY10" fmla="*/ 2410 h 867068"/>
                <a:gd name="connsiteX0" fmla="*/ 0 w 3068877"/>
                <a:gd name="connsiteY0" fmla="*/ 866706 h 871089"/>
                <a:gd name="connsiteX1" fmla="*/ 263047 w 3068877"/>
                <a:gd name="connsiteY1" fmla="*/ 866706 h 871089"/>
                <a:gd name="connsiteX2" fmla="*/ 651354 w 3068877"/>
                <a:gd name="connsiteY2" fmla="*/ 841654 h 871089"/>
                <a:gd name="connsiteX3" fmla="*/ 914400 w 3068877"/>
                <a:gd name="connsiteY3" fmla="*/ 766498 h 871089"/>
                <a:gd name="connsiteX4" fmla="*/ 1265129 w 3068877"/>
                <a:gd name="connsiteY4" fmla="*/ 616186 h 871089"/>
                <a:gd name="connsiteX5" fmla="*/ 1638879 w 3068877"/>
                <a:gd name="connsiteY5" fmla="*/ 390717 h 871089"/>
                <a:gd name="connsiteX6" fmla="*/ 1891430 w 3068877"/>
                <a:gd name="connsiteY6" fmla="*/ 240405 h 871089"/>
                <a:gd name="connsiteX7" fmla="*/ 2217107 w 3068877"/>
                <a:gd name="connsiteY7" fmla="*/ 102618 h 871089"/>
                <a:gd name="connsiteX8" fmla="*/ 2593811 w 3068877"/>
                <a:gd name="connsiteY8" fmla="*/ 14936 h 871089"/>
                <a:gd name="connsiteX9" fmla="*/ 2931091 w 3068877"/>
                <a:gd name="connsiteY9" fmla="*/ 2410 h 871089"/>
                <a:gd name="connsiteX10" fmla="*/ 3068877 w 3068877"/>
                <a:gd name="connsiteY10" fmla="*/ 2410 h 87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877" h="871089">
                  <a:moveTo>
                    <a:pt x="0" y="866706"/>
                  </a:moveTo>
                  <a:cubicBezTo>
                    <a:pt x="77244" y="874013"/>
                    <a:pt x="154488" y="870881"/>
                    <a:pt x="263047" y="866706"/>
                  </a:cubicBezTo>
                  <a:cubicBezTo>
                    <a:pt x="371606" y="862531"/>
                    <a:pt x="542795" y="858355"/>
                    <a:pt x="651354" y="841654"/>
                  </a:cubicBezTo>
                  <a:cubicBezTo>
                    <a:pt x="759913" y="824953"/>
                    <a:pt x="812104" y="804076"/>
                    <a:pt x="914400" y="766498"/>
                  </a:cubicBezTo>
                  <a:cubicBezTo>
                    <a:pt x="1016696" y="728920"/>
                    <a:pt x="1144383" y="678816"/>
                    <a:pt x="1265129" y="616186"/>
                  </a:cubicBezTo>
                  <a:cubicBezTo>
                    <a:pt x="1385876" y="553556"/>
                    <a:pt x="1534495" y="453347"/>
                    <a:pt x="1638879" y="390717"/>
                  </a:cubicBezTo>
                  <a:cubicBezTo>
                    <a:pt x="1743263" y="328087"/>
                    <a:pt x="1795059" y="288421"/>
                    <a:pt x="1891430" y="240405"/>
                  </a:cubicBezTo>
                  <a:cubicBezTo>
                    <a:pt x="1987801" y="192389"/>
                    <a:pt x="2100044" y="140196"/>
                    <a:pt x="2217107" y="102618"/>
                  </a:cubicBezTo>
                  <a:cubicBezTo>
                    <a:pt x="2334171" y="65040"/>
                    <a:pt x="2474814" y="31637"/>
                    <a:pt x="2593811" y="14936"/>
                  </a:cubicBezTo>
                  <a:cubicBezTo>
                    <a:pt x="2712808" y="-1765"/>
                    <a:pt x="2862198" y="6585"/>
                    <a:pt x="2931091" y="2410"/>
                  </a:cubicBezTo>
                  <a:cubicBezTo>
                    <a:pt x="2999984" y="-1765"/>
                    <a:pt x="3034430" y="322"/>
                    <a:pt x="3068877" y="241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4" name="テキスト ボックス 313">
                  <a:extLst>
                    <a:ext uri="{FF2B5EF4-FFF2-40B4-BE49-F238E27FC236}">
                      <a16:creationId xmlns:a16="http://schemas.microsoft.com/office/drawing/2014/main" id="{A22F7C94-A227-FB61-67D6-ADB9E6EDCB19}"/>
                    </a:ext>
                  </a:extLst>
                </p:cNvPr>
                <p:cNvSpPr txBox="1"/>
                <p:nvPr/>
              </p:nvSpPr>
              <p:spPr>
                <a:xfrm>
                  <a:off x="4465742" y="5378789"/>
                  <a:ext cx="1574165" cy="1343638"/>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num>
                          <m:den>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en>
                        </m:f>
                      </m:oMath>
                    </m:oMathPara>
                  </a14:m>
                  <a:endParaRPr lang="en-US" altLang="ja-JP" sz="2400" b="0" i="1" dirty="0">
                    <a:latin typeface="Cambria Math" panose="02040503050406030204" pitchFamily="18" charset="0"/>
                  </a:endParaRPr>
                </a:p>
                <a:p>
                  <a:pPr algn="r">
                    <a:lnSpc>
                      <a:spcPct val="150000"/>
                    </a:lnSpc>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oMath>
                    </m:oMathPara>
                  </a14:m>
                  <a:endParaRPr lang="ja-JP" altLang="en-US" sz="2400" dirty="0">
                    <a:solidFill>
                      <a:schemeClr val="tx1"/>
                    </a:solidFill>
                  </a:endParaRPr>
                </a:p>
              </p:txBody>
            </p:sp>
          </mc:Choice>
          <mc:Fallback xmlns="">
            <p:sp>
              <p:nvSpPr>
                <p:cNvPr id="314" name="テキスト ボックス 313">
                  <a:extLst>
                    <a:ext uri="{FF2B5EF4-FFF2-40B4-BE49-F238E27FC236}">
                      <a16:creationId xmlns:a16="http://schemas.microsoft.com/office/drawing/2014/main" id="{A22F7C94-A227-FB61-67D6-ADB9E6EDCB19}"/>
                    </a:ext>
                  </a:extLst>
                </p:cNvPr>
                <p:cNvSpPr txBox="1">
                  <a:spLocks noRot="1" noChangeAspect="1" noMove="1" noResize="1" noEditPoints="1" noAdjustHandles="1" noChangeArrowheads="1" noChangeShapeType="1" noTextEdit="1"/>
                </p:cNvSpPr>
                <p:nvPr/>
              </p:nvSpPr>
              <p:spPr>
                <a:xfrm>
                  <a:off x="4465742" y="5378789"/>
                  <a:ext cx="1574165" cy="1343638"/>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5" name="テキスト ボックス 314">
                  <a:extLst>
                    <a:ext uri="{FF2B5EF4-FFF2-40B4-BE49-F238E27FC236}">
                      <a16:creationId xmlns:a16="http://schemas.microsoft.com/office/drawing/2014/main" id="{7540FB65-32DA-4EEE-9A89-1E2A676EE6A8}"/>
                    </a:ext>
                  </a:extLst>
                </p:cNvPr>
                <p:cNvSpPr txBox="1"/>
                <p:nvPr/>
              </p:nvSpPr>
              <p:spPr>
                <a:xfrm>
                  <a:off x="5147267" y="3991034"/>
                  <a:ext cx="1574165" cy="1215526"/>
                </a:xfrm>
                <a:prstGeom prst="rect">
                  <a:avLst/>
                </a:prstGeom>
                <a:noFill/>
              </p:spPr>
              <p:txBody>
                <a:bodyPr wrap="square" rtlCol="0">
                  <a:spAutoFit/>
                </a:bodyPr>
                <a:lstStyle/>
                <a:p>
                  <a:pPr algn="r"/>
                  <a14:m>
                    <m:oMathPara xmlns:m="http://schemas.openxmlformats.org/officeDocument/2006/math">
                      <m:oMathParaPr>
                        <m:jc m:val="left"/>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i="1">
                                <a:latin typeface="Cambria Math" panose="02040503050406030204" pitchFamily="18" charset="0"/>
                              </a:rPr>
                              <m:t>𝑅</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num>
                          <m:den>
                            <m:r>
                              <a:rPr lang="en-US" altLang="ja-JP" sz="2400" i="1">
                                <a:latin typeface="Cambria Math" panose="02040503050406030204" pitchFamily="18" charset="0"/>
                              </a:rPr>
                              <m:t>𝑅</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en>
                        </m:f>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rPr>
                          <m:t>𝑅</m:t>
                        </m:r>
                      </m:oMath>
                    </m:oMathPara>
                  </a14:m>
                  <a:endParaRPr lang="ja-JP" altLang="en-US" sz="2400" i="1" dirty="0">
                    <a:solidFill>
                      <a:schemeClr val="tx1"/>
                    </a:solidFill>
                  </a:endParaRPr>
                </a:p>
              </p:txBody>
            </p:sp>
          </mc:Choice>
          <mc:Fallback xmlns="">
            <p:sp>
              <p:nvSpPr>
                <p:cNvPr id="315" name="テキスト ボックス 314">
                  <a:extLst>
                    <a:ext uri="{FF2B5EF4-FFF2-40B4-BE49-F238E27FC236}">
                      <a16:creationId xmlns:a16="http://schemas.microsoft.com/office/drawing/2014/main" id="{7540FB65-32DA-4EEE-9A89-1E2A676EE6A8}"/>
                    </a:ext>
                  </a:extLst>
                </p:cNvPr>
                <p:cNvSpPr txBox="1">
                  <a:spLocks noRot="1" noChangeAspect="1" noMove="1" noResize="1" noEditPoints="1" noAdjustHandles="1" noChangeArrowheads="1" noChangeShapeType="1" noTextEdit="1"/>
                </p:cNvSpPr>
                <p:nvPr/>
              </p:nvSpPr>
              <p:spPr>
                <a:xfrm>
                  <a:off x="5147267" y="3991034"/>
                  <a:ext cx="1574165" cy="121552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22A706DB-3230-83FC-2111-5FFB401661A5}"/>
                    </a:ext>
                  </a:extLst>
                </p:cNvPr>
                <p:cNvSpPr txBox="1"/>
                <p:nvPr/>
              </p:nvSpPr>
              <p:spPr>
                <a:xfrm>
                  <a:off x="8527846" y="3238350"/>
                  <a:ext cx="1887219" cy="914096"/>
                </a:xfrm>
                <a:prstGeom prst="rect">
                  <a:avLst/>
                </a:prstGeom>
                <a:noFill/>
              </p:spPr>
              <p:txBody>
                <a:bodyPr wrap="square" rtlCol="0">
                  <a:spAutoFit/>
                </a:bodyPr>
                <a:lstStyle/>
                <a:p>
                  <a:pPr algn="r"/>
                  <a14:m>
                    <m:oMathPara xmlns:m="http://schemas.openxmlformats.org/officeDocument/2006/math">
                      <m:oMathParaPr>
                        <m:jc m:val="left"/>
                      </m:oMathParaPr>
                      <m:oMath xmlns:m="http://schemas.openxmlformats.org/officeDocument/2006/math">
                        <m:d>
                          <m:dPr>
                            <m:begChr m:val="|"/>
                            <m:endChr m:val="|"/>
                            <m:ctrlPr>
                              <a:rPr lang="en-US" altLang="ja-JP" sz="2400" b="0" i="1" smtClean="0">
                                <a:latin typeface="Cambria Math" panose="02040503050406030204" pitchFamily="18" charset="0"/>
                              </a:rPr>
                            </m:ctrlPr>
                          </m:dPr>
                          <m:e>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num>
                              <m:den>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en>
                            </m:f>
                          </m:e>
                        </m:d>
                      </m:oMath>
                    </m:oMathPara>
                  </a14:m>
                  <a:endParaRPr lang="ja-JP" altLang="en-US" sz="2400" i="1" dirty="0">
                    <a:solidFill>
                      <a:schemeClr val="tx1"/>
                    </a:solidFill>
                  </a:endParaRPr>
                </a:p>
              </p:txBody>
            </p:sp>
          </mc:Choice>
          <mc:Fallback xmlns="">
            <p:sp>
              <p:nvSpPr>
                <p:cNvPr id="106" name="テキスト ボックス 105">
                  <a:extLst>
                    <a:ext uri="{FF2B5EF4-FFF2-40B4-BE49-F238E27FC236}">
                      <a16:creationId xmlns:a16="http://schemas.microsoft.com/office/drawing/2014/main" id="{22A706DB-3230-83FC-2111-5FFB401661A5}"/>
                    </a:ext>
                  </a:extLst>
                </p:cNvPr>
                <p:cNvSpPr txBox="1">
                  <a:spLocks noRot="1" noChangeAspect="1" noMove="1" noResize="1" noEditPoints="1" noAdjustHandles="1" noChangeArrowheads="1" noChangeShapeType="1" noTextEdit="1"/>
                </p:cNvSpPr>
                <p:nvPr/>
              </p:nvSpPr>
              <p:spPr>
                <a:xfrm>
                  <a:off x="8527846" y="3238350"/>
                  <a:ext cx="1887219" cy="914096"/>
                </a:xfrm>
                <a:prstGeom prst="rect">
                  <a:avLst/>
                </a:prstGeom>
                <a:blipFill>
                  <a:blip r:embed="rId14"/>
                  <a:stretch>
                    <a:fillRect r="-1942"/>
                  </a:stretch>
                </a:blipFill>
              </p:spPr>
              <p:txBody>
                <a:bodyPr/>
                <a:lstStyle/>
                <a:p>
                  <a:r>
                    <a:rPr lang="ja-JP" altLang="en-US">
                      <a:noFill/>
                    </a:rPr>
                    <a:t> </a:t>
                  </a:r>
                </a:p>
              </p:txBody>
            </p:sp>
          </mc:Fallback>
        </mc:AlternateContent>
        <p:cxnSp>
          <p:nvCxnSpPr>
            <p:cNvPr id="116" name="直線矢印コネクタ 115">
              <a:extLst>
                <a:ext uri="{FF2B5EF4-FFF2-40B4-BE49-F238E27FC236}">
                  <a16:creationId xmlns:a16="http://schemas.microsoft.com/office/drawing/2014/main" id="{E2562E7A-1D86-D0FC-376F-41D6E10ED16B}"/>
                </a:ext>
              </a:extLst>
            </p:cNvPr>
            <p:cNvCxnSpPr>
              <a:cxnSpLocks/>
            </p:cNvCxnSpPr>
            <p:nvPr/>
          </p:nvCxnSpPr>
          <p:spPr>
            <a:xfrm flipV="1">
              <a:off x="6964471" y="5919183"/>
              <a:ext cx="0" cy="34603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F133B1D9-D777-DF88-DDF9-957E76BDD4FA}"/>
                    </a:ext>
                  </a:extLst>
                </p:cNvPr>
                <p:cNvSpPr txBox="1"/>
                <p:nvPr/>
              </p:nvSpPr>
              <p:spPr>
                <a:xfrm>
                  <a:off x="6408374" y="6265217"/>
                  <a:ext cx="1087610" cy="895566"/>
                </a:xfrm>
                <a:prstGeom prst="rect">
                  <a:avLst/>
                </a:prstGeom>
                <a:noFill/>
              </p:spPr>
              <p:txBody>
                <a:bodyPr wrap="square" rtlCol="0">
                  <a:spAutoFit/>
                </a:bodyPr>
                <a:lstStyle/>
                <a:p>
                  <a:pPr algn="r"/>
                  <a14:m>
                    <m:oMathPara xmlns:m="http://schemas.openxmlformats.org/officeDocument/2006/math">
                      <m:oMathParaPr>
                        <m:jc m:val="center"/>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r>
                              <m:rPr>
                                <m:sty m:val="p"/>
                              </m:rPr>
                              <a:rPr lang="en-US" altLang="ja-JP" sz="2400" b="0" i="0" smtClean="0">
                                <a:latin typeface="Cambria Math" panose="02040503050406030204" pitchFamily="18" charset="0"/>
                              </a:rPr>
                              <m:t>π</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den>
                        </m:f>
                      </m:oMath>
                    </m:oMathPara>
                  </a14:m>
                  <a:endParaRPr lang="ja-JP" altLang="en-US" sz="2400" i="1" dirty="0">
                    <a:solidFill>
                      <a:schemeClr val="tx1"/>
                    </a:solidFill>
                  </a:endParaRPr>
                </a:p>
              </p:txBody>
            </p:sp>
          </mc:Choice>
          <mc:Fallback xmlns="">
            <p:sp>
              <p:nvSpPr>
                <p:cNvPr id="122" name="テキスト ボックス 121">
                  <a:extLst>
                    <a:ext uri="{FF2B5EF4-FFF2-40B4-BE49-F238E27FC236}">
                      <a16:creationId xmlns:a16="http://schemas.microsoft.com/office/drawing/2014/main" id="{F133B1D9-D777-DF88-DDF9-957E76BDD4FA}"/>
                    </a:ext>
                  </a:extLst>
                </p:cNvPr>
                <p:cNvSpPr txBox="1">
                  <a:spLocks noRot="1" noChangeAspect="1" noMove="1" noResize="1" noEditPoints="1" noAdjustHandles="1" noChangeArrowheads="1" noChangeShapeType="1" noTextEdit="1"/>
                </p:cNvSpPr>
                <p:nvPr/>
              </p:nvSpPr>
              <p:spPr>
                <a:xfrm>
                  <a:off x="6408374" y="6265217"/>
                  <a:ext cx="1087610" cy="895566"/>
                </a:xfrm>
                <a:prstGeom prst="rect">
                  <a:avLst/>
                </a:prstGeom>
                <a:blipFill>
                  <a:blip r:embed="rId15"/>
                  <a:stretch>
                    <a:fillRect/>
                  </a:stretch>
                </a:blipFill>
              </p:spPr>
              <p:txBody>
                <a:bodyPr/>
                <a:lstStyle/>
                <a:p>
                  <a:r>
                    <a:rPr lang="ja-JP" altLang="en-US">
                      <a:noFill/>
                    </a:rPr>
                    <a:t> </a:t>
                  </a:r>
                </a:p>
              </p:txBody>
            </p:sp>
          </mc:Fallback>
        </mc:AlternateContent>
        <p:cxnSp>
          <p:nvCxnSpPr>
            <p:cNvPr id="124" name="直線矢印コネクタ 123">
              <a:extLst>
                <a:ext uri="{FF2B5EF4-FFF2-40B4-BE49-F238E27FC236}">
                  <a16:creationId xmlns:a16="http://schemas.microsoft.com/office/drawing/2014/main" id="{662F493C-2951-E02B-3F5D-76BE21D1B931}"/>
                </a:ext>
              </a:extLst>
            </p:cNvPr>
            <p:cNvCxnSpPr>
              <a:cxnSpLocks/>
            </p:cNvCxnSpPr>
            <p:nvPr/>
          </p:nvCxnSpPr>
          <p:spPr>
            <a:xfrm flipV="1">
              <a:off x="8319369" y="4567890"/>
              <a:ext cx="0" cy="17148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01752629-7E09-3A46-519F-24E444F22ED2}"/>
                    </a:ext>
                  </a:extLst>
                </p:cNvPr>
                <p:cNvSpPr txBox="1"/>
                <p:nvPr/>
              </p:nvSpPr>
              <p:spPr>
                <a:xfrm>
                  <a:off x="7776398" y="6307794"/>
                  <a:ext cx="1087610" cy="834203"/>
                </a:xfrm>
                <a:prstGeom prst="rect">
                  <a:avLst/>
                </a:prstGeom>
                <a:noFill/>
              </p:spPr>
              <p:txBody>
                <a:bodyPr wrap="square" rtlCol="0">
                  <a:spAutoFit/>
                </a:bodyPr>
                <a:lstStyle/>
                <a:p>
                  <a:pPr algn="r"/>
                  <a14:m>
                    <m:oMathPara xmlns:m="http://schemas.openxmlformats.org/officeDocument/2006/math">
                      <m:oMathParaPr>
                        <m:jc m:val="center"/>
                      </m:oMathParaPr>
                      <m:oMath xmlns:m="http://schemas.openxmlformats.org/officeDocument/2006/math">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m:rPr>
                                    <m:sty m:val="p"/>
                                  </m:rPr>
                                  <a:rPr lang="en-US" altLang="ja-JP" sz="2400" b="0" i="0" smtClean="0">
                                    <a:latin typeface="Cambria Math" panose="02040503050406030204" pitchFamily="18" charset="0"/>
                                  </a:rPr>
                                  <m:t>m</m:t>
                                </m:r>
                              </m:sub>
                            </m:sSub>
                          </m:num>
                          <m:den>
                            <m:r>
                              <a:rPr lang="en-US" altLang="ja-JP" sz="2400" b="0" i="1" smtClean="0">
                                <a:latin typeface="Cambria Math" panose="02040503050406030204" pitchFamily="18" charset="0"/>
                              </a:rPr>
                              <m:t>2</m:t>
                            </m:r>
                            <m:r>
                              <m:rPr>
                                <m:sty m:val="p"/>
                              </m:rPr>
                              <a:rPr lang="en-US" altLang="ja-JP" sz="2400" b="0" i="0" smtClean="0">
                                <a:latin typeface="Cambria Math" panose="02040503050406030204" pitchFamily="18" charset="0"/>
                              </a:rPr>
                              <m:t>π</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den>
                        </m:f>
                      </m:oMath>
                    </m:oMathPara>
                  </a14:m>
                  <a:endParaRPr lang="ja-JP" altLang="en-US" sz="2400" i="1" dirty="0">
                    <a:solidFill>
                      <a:schemeClr val="tx1"/>
                    </a:solidFill>
                  </a:endParaRPr>
                </a:p>
              </p:txBody>
            </p:sp>
          </mc:Choice>
          <mc:Fallback xmlns="">
            <p:sp>
              <p:nvSpPr>
                <p:cNvPr id="171" name="テキスト ボックス 170">
                  <a:extLst>
                    <a:ext uri="{FF2B5EF4-FFF2-40B4-BE49-F238E27FC236}">
                      <a16:creationId xmlns:a16="http://schemas.microsoft.com/office/drawing/2014/main" id="{01752629-7E09-3A46-519F-24E444F22ED2}"/>
                    </a:ext>
                  </a:extLst>
                </p:cNvPr>
                <p:cNvSpPr txBox="1">
                  <a:spLocks noRot="1" noChangeAspect="1" noMove="1" noResize="1" noEditPoints="1" noAdjustHandles="1" noChangeArrowheads="1" noChangeShapeType="1" noTextEdit="1"/>
                </p:cNvSpPr>
                <p:nvPr/>
              </p:nvSpPr>
              <p:spPr>
                <a:xfrm>
                  <a:off x="7776398" y="6307794"/>
                  <a:ext cx="1087610" cy="834203"/>
                </a:xfrm>
                <a:prstGeom prst="rect">
                  <a:avLst/>
                </a:prstGeom>
                <a:blipFill>
                  <a:blip r:embed="rId1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77" name="テキスト ボックス 176">
                <a:extLst>
                  <a:ext uri="{FF2B5EF4-FFF2-40B4-BE49-F238E27FC236}">
                    <a16:creationId xmlns:a16="http://schemas.microsoft.com/office/drawing/2014/main" id="{FC1617F6-C981-7218-3E7A-5A642BDB278A}"/>
                  </a:ext>
                </a:extLst>
              </p:cNvPr>
              <p:cNvSpPr txBox="1"/>
              <p:nvPr/>
            </p:nvSpPr>
            <p:spPr>
              <a:xfrm>
                <a:off x="1461967" y="1622298"/>
                <a:ext cx="1251769" cy="1211807"/>
              </a:xfrm>
              <a:prstGeom prst="rect">
                <a:avLst/>
              </a:prstGeom>
              <a:solidFill>
                <a:srgbClr val="C2E1AD"/>
              </a:solidFill>
              <a:ln w="19050">
                <a:noFill/>
              </a:ln>
            </p:spPr>
            <p:txBody>
              <a:bodyPr wrap="square" rtlCol="0">
                <a:spAutoFit/>
              </a:bodyPr>
              <a:lstStyle/>
              <a:p>
                <a:pPr/>
                <a14:m>
                  <m:oMathPara xmlns:m="http://schemas.openxmlformats.org/officeDocument/2006/math">
                    <m:oMathParaPr>
                      <m:jc m:val="center"/>
                    </m:oMathParaPr>
                    <m:oMath xmlns:m="http://schemas.openxmlformats.org/officeDocument/2006/math">
                      <m:r>
                        <a:rPr kumimoji="1" lang="en-US" altLang="ja-JP" sz="2400" b="0" i="1" smtClean="0">
                          <a:latin typeface="Cambria Math" panose="02040503050406030204" pitchFamily="18" charset="0"/>
                        </a:rPr>
                        <m:t>𝑅</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m:rPr>
                                  <m:sty m:val="p"/>
                                </m:rPr>
                                <a:rPr kumimoji="1" lang="en-US" altLang="ja-JP" sz="2400" b="0" i="0" smtClean="0">
                                  <a:latin typeface="Cambria Math" panose="02040503050406030204" pitchFamily="18" charset="0"/>
                                </a:rPr>
                                <m:t>m</m:t>
                              </m:r>
                            </m:sub>
                          </m:sSub>
                        </m:den>
                      </m:f>
                    </m:oMath>
                  </m:oMathPara>
                </a14:m>
                <a:endParaRPr kumimoji="1" lang="en-US" altLang="ja-JP" sz="2400"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ja-JP" altLang="en-US" sz="2400" i="0">
                          <a:latin typeface="Cambria Math" panose="02040503050406030204" pitchFamily="18" charset="0"/>
                        </a:rPr>
                        <m:t>と</m:t>
                      </m:r>
                      <m:r>
                        <a:rPr lang="ja-JP" altLang="en-US" sz="2400" i="1" smtClean="0">
                          <a:latin typeface="Cambria Math" panose="02040503050406030204" pitchFamily="18" charset="0"/>
                        </a:rPr>
                        <m:t>選ぶ</m:t>
                      </m:r>
                    </m:oMath>
                  </m:oMathPara>
                </a14:m>
                <a:endParaRPr kumimoji="1" lang="ja-JP" altLang="en-US" sz="2400" dirty="0"/>
              </a:p>
            </p:txBody>
          </p:sp>
        </mc:Choice>
        <mc:Fallback xmlns="">
          <p:sp>
            <p:nvSpPr>
              <p:cNvPr id="177" name="テキスト ボックス 176">
                <a:extLst>
                  <a:ext uri="{FF2B5EF4-FFF2-40B4-BE49-F238E27FC236}">
                    <a16:creationId xmlns:a16="http://schemas.microsoft.com/office/drawing/2014/main" id="{FC1617F6-C981-7218-3E7A-5A642BDB278A}"/>
                  </a:ext>
                </a:extLst>
              </p:cNvPr>
              <p:cNvSpPr txBox="1">
                <a:spLocks noRot="1" noChangeAspect="1" noMove="1" noResize="1" noEditPoints="1" noAdjustHandles="1" noChangeArrowheads="1" noChangeShapeType="1" noTextEdit="1"/>
              </p:cNvSpPr>
              <p:nvPr/>
            </p:nvSpPr>
            <p:spPr>
              <a:xfrm>
                <a:off x="1461967" y="1622298"/>
                <a:ext cx="1251769" cy="1211807"/>
              </a:xfrm>
              <a:prstGeom prst="rect">
                <a:avLst/>
              </a:prstGeom>
              <a:blipFill>
                <a:blip r:embed="rId17"/>
                <a:stretch>
                  <a:fillRect b="-4523"/>
                </a:stretch>
              </a:blipFill>
              <a:ln w="19050">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D23E1656-0E32-91D5-14CD-EF1AAA70960F}"/>
                  </a:ext>
                </a:extLst>
              </p:cNvPr>
              <p:cNvSpPr txBox="1"/>
              <p:nvPr/>
            </p:nvSpPr>
            <p:spPr>
              <a:xfrm>
                <a:off x="4792691" y="1133510"/>
                <a:ext cx="7322712" cy="977575"/>
              </a:xfrm>
              <a:prstGeom prst="rect">
                <a:avLst/>
              </a:prstGeom>
              <a:noFill/>
              <a:ln w="19050">
                <a:no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𝑣</m:t>
                          </m:r>
                        </m:num>
                        <m:den>
                          <m:r>
                            <a:rPr kumimoji="1" lang="en-US" altLang="ja-JP" sz="2400" b="0" i="1" smtClean="0">
                              <a:latin typeface="Cambria Math" panose="02040503050406030204" pitchFamily="18" charset="0"/>
                            </a:rPr>
                            <m:t>𝑖</m:t>
                          </m:r>
                        </m:den>
                      </m:f>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r>
                                <m:rPr>
                                  <m:sty m:val="p"/>
                                </m:rPr>
                                <a:rPr kumimoji="1" lang="en-US" altLang="ja-JP" sz="2400" b="0" i="0" smtClean="0">
                                  <a:latin typeface="Cambria Math" panose="02040503050406030204" pitchFamily="18" charset="0"/>
                                </a:rPr>
                                <m:t>j</m:t>
                              </m:r>
                              <m:r>
                                <a:rPr kumimoji="1" lang="en-US" altLang="ja-JP" sz="2400" b="0" i="1" smtClean="0">
                                  <a:latin typeface="Cambria Math" panose="02040503050406030204" pitchFamily="18" charset="0"/>
                                </a:rPr>
                                <m:t>𝜔</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m:rPr>
                                      <m:sty m:val="p"/>
                                    </m:rPr>
                                    <a:rPr kumimoji="1" lang="en-US" altLang="ja-JP" sz="2400" b="0" i="0" smtClean="0">
                                      <a:latin typeface="Cambria Math" panose="02040503050406030204" pitchFamily="18" charset="0"/>
                                    </a:rPr>
                                    <m:t>gs</m:t>
                                  </m:r>
                                </m:sub>
                              </m:sSub>
                              <m:r>
                                <a:rPr kumimoji="1" lang="en-US" altLang="ja-JP" sz="2400" b="0" i="1" smtClean="0">
                                  <a:latin typeface="Cambria Math" panose="02040503050406030204" pitchFamily="18" charset="0"/>
                                </a:rPr>
                                <m:t>𝑅</m:t>
                              </m:r>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m:rPr>
                                      <m:sty m:val="p"/>
                                    </m:rPr>
                                    <a:rPr kumimoji="1" lang="en-US" altLang="ja-JP" sz="2400" b="0" i="0" smtClean="0">
                                      <a:latin typeface="Cambria Math" panose="02040503050406030204" pitchFamily="18" charset="0"/>
                                    </a:rPr>
                                    <m:t>m</m:t>
                                  </m:r>
                                </m:sub>
                              </m:sSub>
                              <m:r>
                                <a:rPr kumimoji="1" lang="en-US" altLang="ja-JP" sz="2400" b="0" i="1" smtClean="0">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m:rPr>
                                      <m:sty m:val="p"/>
                                    </m:rPr>
                                    <a:rPr kumimoji="1" lang="en-US" altLang="ja-JP" sz="2400" b="0" i="0" smtClean="0">
                                      <a:latin typeface="Cambria Math" panose="02040503050406030204" pitchFamily="18" charset="0"/>
                                    </a:rPr>
                                    <m:t>gs</m:t>
                                  </m:r>
                                </m:sub>
                              </m:sSub>
                            </m:den>
                          </m:f>
                        </m:e>
                      </m:d>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𝑟</m:t>
                          </m:r>
                        </m:e>
                        <m:sub>
                          <m:r>
                            <m:rPr>
                              <m:sty m:val="p"/>
                            </m:rPr>
                            <a:rPr lang="en-US" altLang="ja-JP" sz="2400" b="0" i="0" smtClean="0">
                              <a:latin typeface="Cambria Math" panose="02040503050406030204" pitchFamily="18" charset="0"/>
                            </a:rPr>
                            <m:t>ds</m:t>
                          </m:r>
                        </m:sub>
                      </m:sSub>
                      <m:r>
                        <a:rPr kumimoji="1"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1+</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e>
                          </m:d>
                        </m:num>
                        <m:den>
                          <m:r>
                            <a:rPr lang="en-US" altLang="ja-JP" sz="2400" b="0" i="1" smtClean="0">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𝑅</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e>
                          </m:d>
                        </m:den>
                      </m:f>
                    </m:oMath>
                  </m:oMathPara>
                </a14:m>
                <a:endParaRPr kumimoji="1" lang="en-US" altLang="ja-JP" sz="2400" dirty="0"/>
              </a:p>
            </p:txBody>
          </p:sp>
        </mc:Choice>
        <mc:Fallback xmlns="">
          <p:sp>
            <p:nvSpPr>
              <p:cNvPr id="180" name="テキスト ボックス 179">
                <a:extLst>
                  <a:ext uri="{FF2B5EF4-FFF2-40B4-BE49-F238E27FC236}">
                    <a16:creationId xmlns:a16="http://schemas.microsoft.com/office/drawing/2014/main" id="{D23E1656-0E32-91D5-14CD-EF1AAA70960F}"/>
                  </a:ext>
                </a:extLst>
              </p:cNvPr>
              <p:cNvSpPr txBox="1">
                <a:spLocks noRot="1" noChangeAspect="1" noMove="1" noResize="1" noEditPoints="1" noAdjustHandles="1" noChangeArrowheads="1" noChangeShapeType="1" noTextEdit="1"/>
              </p:cNvSpPr>
              <p:nvPr/>
            </p:nvSpPr>
            <p:spPr>
              <a:xfrm>
                <a:off x="4792691" y="1133510"/>
                <a:ext cx="7322712" cy="977575"/>
              </a:xfrm>
              <a:prstGeom prst="rect">
                <a:avLst/>
              </a:prstGeom>
              <a:blipFill>
                <a:blip r:embed="rId18"/>
                <a:stretch>
                  <a:fillRect/>
                </a:stretch>
              </a:blipFill>
              <a:ln w="19050">
                <a:noFill/>
              </a:ln>
            </p:spPr>
            <p:txBody>
              <a:bodyPr/>
              <a:lstStyle/>
              <a:p>
                <a:r>
                  <a:rPr lang="ja-JP" altLang="en-US">
                    <a:noFill/>
                  </a:rPr>
                  <a:t> </a:t>
                </a:r>
              </a:p>
            </p:txBody>
          </p:sp>
        </mc:Fallback>
      </mc:AlternateContent>
      <p:sp>
        <p:nvSpPr>
          <p:cNvPr id="195" name="四角形: 角を丸くする 194">
            <a:extLst>
              <a:ext uri="{FF2B5EF4-FFF2-40B4-BE49-F238E27FC236}">
                <a16:creationId xmlns:a16="http://schemas.microsoft.com/office/drawing/2014/main" id="{A93FAE0F-E2D5-AB4D-FDA5-302F53626260}"/>
              </a:ext>
            </a:extLst>
          </p:cNvPr>
          <p:cNvSpPr/>
          <p:nvPr/>
        </p:nvSpPr>
        <p:spPr>
          <a:xfrm>
            <a:off x="4771561" y="1171088"/>
            <a:ext cx="7322711" cy="97757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テキスト ボックス 197">
            <a:extLst>
              <a:ext uri="{FF2B5EF4-FFF2-40B4-BE49-F238E27FC236}">
                <a16:creationId xmlns:a16="http://schemas.microsoft.com/office/drawing/2014/main" id="{AF8AF518-0B1E-5A38-A06C-0EFE4DFFDF94}"/>
              </a:ext>
            </a:extLst>
          </p:cNvPr>
          <p:cNvSpPr txBox="1"/>
          <p:nvPr/>
        </p:nvSpPr>
        <p:spPr>
          <a:xfrm>
            <a:off x="5884855" y="6361377"/>
            <a:ext cx="4475967" cy="461665"/>
          </a:xfrm>
          <a:prstGeom prst="rect">
            <a:avLst/>
          </a:prstGeom>
          <a:noFill/>
          <a:ln w="19050">
            <a:noFill/>
          </a:ln>
        </p:spPr>
        <p:txBody>
          <a:bodyPr wrap="square" rtlCol="0">
            <a:spAutoFit/>
          </a:bodyPr>
          <a:lstStyle/>
          <a:p>
            <a:r>
              <a:rPr kumimoji="1" lang="ja-JP" altLang="en-US" sz="2400" dirty="0">
                <a:latin typeface="BIZ UDゴシック" panose="020B0400000000000000" pitchFamily="49" charset="-128"/>
                <a:ea typeface="BIZ UDゴシック" panose="020B0400000000000000" pitchFamily="49" charset="-128"/>
              </a:rPr>
              <a:t>インダクタとして振る舞う範囲</a:t>
            </a:r>
          </a:p>
        </p:txBody>
      </p:sp>
      <mc:AlternateContent xmlns:mc="http://schemas.openxmlformats.org/markup-compatibility/2006" xmlns:a14="http://schemas.microsoft.com/office/drawing/2010/main">
        <mc:Choice Requires="a14">
          <p:sp>
            <p:nvSpPr>
              <p:cNvPr id="203" name="テキスト ボックス 202">
                <a:extLst>
                  <a:ext uri="{FF2B5EF4-FFF2-40B4-BE49-F238E27FC236}">
                    <a16:creationId xmlns:a16="http://schemas.microsoft.com/office/drawing/2014/main" id="{A0CBDDCB-A0C1-C551-8D4A-688B72D34DE3}"/>
                  </a:ext>
                </a:extLst>
              </p:cNvPr>
              <p:cNvSpPr txBox="1"/>
              <p:nvPr/>
            </p:nvSpPr>
            <p:spPr>
              <a:xfrm>
                <a:off x="9168143" y="3992695"/>
                <a:ext cx="2924196" cy="1236108"/>
              </a:xfrm>
              <a:prstGeom prst="rect">
                <a:avLst/>
              </a:prstGeom>
              <a:noFill/>
              <a:ln>
                <a:solidFill>
                  <a:schemeClr val="bg1">
                    <a:lumMod val="75000"/>
                  </a:schemeClr>
                </a:solidFill>
              </a:ln>
            </p:spPr>
            <p:txBody>
              <a:bodyPr wrap="square" rtlCol="0">
                <a:spAutoFit/>
              </a:bodyPr>
              <a:lstStyle/>
              <a:p>
                <a:pPr algn="ctr"/>
                <a:r>
                  <a:rPr lang="ja-JP" altLang="en-US" sz="2400" dirty="0"/>
                  <a:t>等価インダクタンスは</a:t>
                </a:r>
                <a:endParaRPr lang="en-US" altLang="ja-JP" sz="2400" dirty="0"/>
              </a:p>
              <a:p>
                <a:pPr algn="ctr"/>
                <a14:m>
                  <m:oMathPara xmlns:m="http://schemas.openxmlformats.org/officeDocument/2006/math">
                    <m:oMathParaPr>
                      <m:jc m:val="center"/>
                    </m:oMathParaPr>
                    <m:oMath xmlns:m="http://schemas.openxmlformats.org/officeDocument/2006/math">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num>
                        <m:den>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m:rPr>
                                  <m:sty m:val="p"/>
                                </m:rPr>
                                <a:rPr lang="en-US" altLang="ja-JP" sz="2400">
                                  <a:latin typeface="Cambria Math" panose="02040503050406030204" pitchFamily="18" charset="0"/>
                                </a:rPr>
                                <m:t>ds</m:t>
                              </m:r>
                            </m:sub>
                          </m:sSub>
                        </m:den>
                      </m:f>
                    </m:oMath>
                  </m:oMathPara>
                </a14:m>
                <a:endParaRPr lang="ja-JP" altLang="en-US" sz="2400" i="1" dirty="0">
                  <a:solidFill>
                    <a:schemeClr val="tx1"/>
                  </a:solidFill>
                </a:endParaRPr>
              </a:p>
            </p:txBody>
          </p:sp>
        </mc:Choice>
        <mc:Fallback xmlns="">
          <p:sp>
            <p:nvSpPr>
              <p:cNvPr id="203" name="テキスト ボックス 202">
                <a:extLst>
                  <a:ext uri="{FF2B5EF4-FFF2-40B4-BE49-F238E27FC236}">
                    <a16:creationId xmlns:a16="http://schemas.microsoft.com/office/drawing/2014/main" id="{A0CBDDCB-A0C1-C551-8D4A-688B72D34DE3}"/>
                  </a:ext>
                </a:extLst>
              </p:cNvPr>
              <p:cNvSpPr txBox="1">
                <a:spLocks noRot="1" noChangeAspect="1" noMove="1" noResize="1" noEditPoints="1" noAdjustHandles="1" noChangeArrowheads="1" noChangeShapeType="1" noTextEdit="1"/>
              </p:cNvSpPr>
              <p:nvPr/>
            </p:nvSpPr>
            <p:spPr>
              <a:xfrm>
                <a:off x="9168143" y="3992695"/>
                <a:ext cx="2924196" cy="1236108"/>
              </a:xfrm>
              <a:prstGeom prst="rect">
                <a:avLst/>
              </a:prstGeom>
              <a:blipFill>
                <a:blip r:embed="rId19"/>
                <a:stretch>
                  <a:fillRect l="-2905" t="-4878" r="-2282"/>
                </a:stretch>
              </a:blipFill>
              <a:ln>
                <a:solidFill>
                  <a:schemeClr val="bg1">
                    <a:lumMod val="75000"/>
                  </a:schemeClr>
                </a:solidFill>
              </a:ln>
            </p:spPr>
            <p:txBody>
              <a:bodyPr/>
              <a:lstStyle/>
              <a:p>
                <a:r>
                  <a:rPr lang="ja-JP" altLang="en-US">
                    <a:noFill/>
                  </a:rPr>
                  <a:t> </a:t>
                </a:r>
              </a:p>
            </p:txBody>
          </p:sp>
        </mc:Fallback>
      </mc:AlternateContent>
      <p:sp>
        <p:nvSpPr>
          <p:cNvPr id="204" name="矢印: 下 203">
            <a:extLst>
              <a:ext uri="{FF2B5EF4-FFF2-40B4-BE49-F238E27FC236}">
                <a16:creationId xmlns:a16="http://schemas.microsoft.com/office/drawing/2014/main" id="{3C669459-4AEE-3712-2AC0-352AF186D00F}"/>
              </a:ext>
            </a:extLst>
          </p:cNvPr>
          <p:cNvSpPr/>
          <p:nvPr/>
        </p:nvSpPr>
        <p:spPr>
          <a:xfrm>
            <a:off x="9515903" y="2073287"/>
            <a:ext cx="169549" cy="422454"/>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矢印: 下 204">
            <a:extLst>
              <a:ext uri="{FF2B5EF4-FFF2-40B4-BE49-F238E27FC236}">
                <a16:creationId xmlns:a16="http://schemas.microsoft.com/office/drawing/2014/main" id="{743C48C5-FC62-2A0C-1748-9DC392157CA5}"/>
              </a:ext>
            </a:extLst>
          </p:cNvPr>
          <p:cNvSpPr/>
          <p:nvPr/>
        </p:nvSpPr>
        <p:spPr>
          <a:xfrm>
            <a:off x="10335802" y="3505098"/>
            <a:ext cx="169549" cy="422454"/>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9434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99DE-6954-F661-0C3F-897CD9EEE140}"/>
              </a:ext>
            </a:extLst>
          </p:cNvPr>
          <p:cNvSpPr>
            <a:spLocks noGrp="1"/>
          </p:cNvSpPr>
          <p:nvPr>
            <p:ph type="title"/>
          </p:nvPr>
        </p:nvSpPr>
        <p:spPr>
          <a:xfrm>
            <a:off x="838200" y="365126"/>
            <a:ext cx="10515600" cy="789422"/>
          </a:xfrm>
        </p:spPr>
        <p:txBody>
          <a:bodyPr/>
          <a:lstStyle/>
          <a:p>
            <a:r>
              <a:rPr kumimoji="1" lang="ja-JP" altLang="en-US" dirty="0"/>
              <a:t>アクティブインダクタ（２）</a:t>
            </a:r>
          </a:p>
        </p:txBody>
      </p:sp>
      <p:sp>
        <p:nvSpPr>
          <p:cNvPr id="57" name="日付プレースホルダー 56">
            <a:extLst>
              <a:ext uri="{FF2B5EF4-FFF2-40B4-BE49-F238E27FC236}">
                <a16:creationId xmlns:a16="http://schemas.microsoft.com/office/drawing/2014/main" id="{7922088C-474D-BC81-ABCE-6DFA0ACB52B7}"/>
              </a:ext>
            </a:extLst>
          </p:cNvPr>
          <p:cNvSpPr>
            <a:spLocks noGrp="1"/>
          </p:cNvSpPr>
          <p:nvPr>
            <p:ph type="dt" sz="half" idx="10"/>
          </p:nvPr>
        </p:nvSpPr>
        <p:spPr/>
        <p:txBody>
          <a:bodyPr/>
          <a:lstStyle/>
          <a:p>
            <a:r>
              <a:rPr kumimoji="1" lang="en-US" altLang="ja-JP"/>
              <a:t>2023</a:t>
            </a:r>
            <a:r>
              <a:rPr kumimoji="1" lang="ja-JP" altLang="en-US"/>
              <a:t>年</a:t>
            </a:r>
            <a:r>
              <a:rPr kumimoji="1" lang="en-US" altLang="ja-JP"/>
              <a:t>3</a:t>
            </a:r>
            <a:r>
              <a:rPr kumimoji="1" lang="ja-JP" altLang="en-US"/>
              <a:t>月</a:t>
            </a:r>
            <a:r>
              <a:rPr kumimoji="1" lang="en-US" altLang="ja-JP"/>
              <a:t>17</a:t>
            </a:r>
            <a:r>
              <a:rPr kumimoji="1" lang="ja-JP" altLang="en-US"/>
              <a:t>日</a:t>
            </a:r>
            <a:endParaRPr kumimoji="1" lang="ja-JP" altLang="en-US" dirty="0"/>
          </a:p>
        </p:txBody>
      </p:sp>
      <p:sp>
        <p:nvSpPr>
          <p:cNvPr id="59" name="スライド番号プレースホルダー 58">
            <a:extLst>
              <a:ext uri="{FF2B5EF4-FFF2-40B4-BE49-F238E27FC236}">
                <a16:creationId xmlns:a16="http://schemas.microsoft.com/office/drawing/2014/main" id="{8C564ABA-CD71-1CD0-F4F8-DC7F51AD5007}"/>
              </a:ext>
            </a:extLst>
          </p:cNvPr>
          <p:cNvSpPr>
            <a:spLocks noGrp="1"/>
          </p:cNvSpPr>
          <p:nvPr>
            <p:ph type="sldNum" sz="quarter" idx="12"/>
          </p:nvPr>
        </p:nvSpPr>
        <p:spPr/>
        <p:txBody>
          <a:bodyPr/>
          <a:lstStyle/>
          <a:p>
            <a:fld id="{2D88E4F2-ABEE-4A28-BE32-C265C5F9B56B}" type="slidenum">
              <a:rPr kumimoji="1" lang="ja-JP" altLang="en-US" smtClean="0"/>
              <a:t>9</a:t>
            </a:fld>
            <a:endParaRPr kumimoji="1" lang="ja-JP" altLang="en-US"/>
          </a:p>
        </p:txBody>
      </p:sp>
      <p:grpSp>
        <p:nvGrpSpPr>
          <p:cNvPr id="34" name="グループ化 33">
            <a:extLst>
              <a:ext uri="{FF2B5EF4-FFF2-40B4-BE49-F238E27FC236}">
                <a16:creationId xmlns:a16="http://schemas.microsoft.com/office/drawing/2014/main" id="{650FF67C-0BCA-62B0-47E4-1E1C6823B024}"/>
              </a:ext>
            </a:extLst>
          </p:cNvPr>
          <p:cNvGrpSpPr/>
          <p:nvPr/>
        </p:nvGrpSpPr>
        <p:grpSpPr>
          <a:xfrm>
            <a:off x="7266674" y="859135"/>
            <a:ext cx="3017509" cy="2698211"/>
            <a:chOff x="7266674" y="859135"/>
            <a:chExt cx="4087126" cy="3654646"/>
          </a:xfrm>
        </p:grpSpPr>
        <p:cxnSp>
          <p:nvCxnSpPr>
            <p:cNvPr id="219" name="直線コネクタ 218">
              <a:extLst>
                <a:ext uri="{FF2B5EF4-FFF2-40B4-BE49-F238E27FC236}">
                  <a16:creationId xmlns:a16="http://schemas.microsoft.com/office/drawing/2014/main" id="{3F254A78-8C2C-6EE9-5354-44006F8F5209}"/>
                </a:ext>
              </a:extLst>
            </p:cNvPr>
            <p:cNvCxnSpPr>
              <a:cxnSpLocks/>
            </p:cNvCxnSpPr>
            <p:nvPr/>
          </p:nvCxnSpPr>
          <p:spPr>
            <a:xfrm flipV="1">
              <a:off x="9755033" y="3552790"/>
              <a:ext cx="0" cy="96099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4" name="直線コネクタ 223">
              <a:extLst>
                <a:ext uri="{FF2B5EF4-FFF2-40B4-BE49-F238E27FC236}">
                  <a16:creationId xmlns:a16="http://schemas.microsoft.com/office/drawing/2014/main" id="{6BD41418-DCC1-2EA8-738E-E9105FEAA0F2}"/>
                </a:ext>
              </a:extLst>
            </p:cNvPr>
            <p:cNvCxnSpPr>
              <a:cxnSpLocks/>
            </p:cNvCxnSpPr>
            <p:nvPr/>
          </p:nvCxnSpPr>
          <p:spPr>
            <a:xfrm flipH="1">
              <a:off x="7945992" y="4174395"/>
              <a:ext cx="32300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0" name="直線コネクタ 229">
              <a:extLst>
                <a:ext uri="{FF2B5EF4-FFF2-40B4-BE49-F238E27FC236}">
                  <a16:creationId xmlns:a16="http://schemas.microsoft.com/office/drawing/2014/main" id="{86A5E696-0551-68C8-05E2-685DD17EEC73}"/>
                </a:ext>
              </a:extLst>
            </p:cNvPr>
            <p:cNvCxnSpPr>
              <a:cxnSpLocks/>
            </p:cNvCxnSpPr>
            <p:nvPr/>
          </p:nvCxnSpPr>
          <p:spPr>
            <a:xfrm>
              <a:off x="11181246" y="2311700"/>
              <a:ext cx="0" cy="18626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2" name="テキスト ボックス 231">
                  <a:extLst>
                    <a:ext uri="{FF2B5EF4-FFF2-40B4-BE49-F238E27FC236}">
                      <a16:creationId xmlns:a16="http://schemas.microsoft.com/office/drawing/2014/main" id="{EC1A2871-7596-085C-BE44-186549A79DB5}"/>
                    </a:ext>
                  </a:extLst>
                </p:cNvPr>
                <p:cNvSpPr txBox="1"/>
                <p:nvPr/>
              </p:nvSpPr>
              <p:spPr>
                <a:xfrm>
                  <a:off x="10007770" y="2401141"/>
                  <a:ext cx="641164"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𝑖</m:t>
                            </m:r>
                          </m:e>
                          <m:sub>
                            <m:r>
                              <m:rPr>
                                <m:sty m:val="p"/>
                              </m:rPr>
                              <a:rPr lang="en-US" altLang="ja-JP" sz="2000" b="0" i="0" smtClean="0">
                                <a:solidFill>
                                  <a:schemeClr val="tx1"/>
                                </a:solidFill>
                                <a:latin typeface="Cambria Math" panose="02040503050406030204" pitchFamily="18" charset="0"/>
                              </a:rPr>
                              <m:t>d</m:t>
                            </m:r>
                          </m:sub>
                        </m:sSub>
                      </m:oMath>
                    </m:oMathPara>
                  </a14:m>
                  <a:endParaRPr lang="ja-JP" altLang="en-US" sz="2000" dirty="0">
                    <a:solidFill>
                      <a:schemeClr val="tx1"/>
                    </a:solidFill>
                  </a:endParaRPr>
                </a:p>
              </p:txBody>
            </p:sp>
          </mc:Choice>
          <mc:Fallback xmlns="">
            <p:sp>
              <p:nvSpPr>
                <p:cNvPr id="232" name="テキスト ボックス 231">
                  <a:extLst>
                    <a:ext uri="{FF2B5EF4-FFF2-40B4-BE49-F238E27FC236}">
                      <a16:creationId xmlns:a16="http://schemas.microsoft.com/office/drawing/2014/main" id="{EC1A2871-7596-085C-BE44-186549A79DB5}"/>
                    </a:ext>
                  </a:extLst>
                </p:cNvPr>
                <p:cNvSpPr txBox="1">
                  <a:spLocks noRot="1" noChangeAspect="1" noMove="1" noResize="1" noEditPoints="1" noAdjustHandles="1" noChangeArrowheads="1" noChangeShapeType="1" noTextEdit="1"/>
                </p:cNvSpPr>
                <p:nvPr/>
              </p:nvSpPr>
              <p:spPr>
                <a:xfrm>
                  <a:off x="10007770" y="2401141"/>
                  <a:ext cx="641164" cy="400110"/>
                </a:xfrm>
                <a:prstGeom prst="rect">
                  <a:avLst/>
                </a:prstGeom>
                <a:blipFill>
                  <a:blip r:embed="rId2"/>
                  <a:stretch>
                    <a:fillRect b="-43750"/>
                  </a:stretch>
                </a:blipFill>
              </p:spPr>
              <p:txBody>
                <a:bodyPr/>
                <a:lstStyle/>
                <a:p>
                  <a:r>
                    <a:rPr lang="ja-JP" altLang="en-US">
                      <a:noFill/>
                    </a:rPr>
                    <a:t> </a:t>
                  </a:r>
                </a:p>
              </p:txBody>
            </p:sp>
          </mc:Fallback>
        </mc:AlternateContent>
        <p:cxnSp>
          <p:nvCxnSpPr>
            <p:cNvPr id="234" name="直線矢印コネクタ 233">
              <a:extLst>
                <a:ext uri="{FF2B5EF4-FFF2-40B4-BE49-F238E27FC236}">
                  <a16:creationId xmlns:a16="http://schemas.microsoft.com/office/drawing/2014/main" id="{7D465613-E22F-43F5-A15D-A6F88D294210}"/>
                </a:ext>
              </a:extLst>
            </p:cNvPr>
            <p:cNvCxnSpPr>
              <a:cxnSpLocks/>
            </p:cNvCxnSpPr>
            <p:nvPr/>
          </p:nvCxnSpPr>
          <p:spPr>
            <a:xfrm>
              <a:off x="9972000" y="2428915"/>
              <a:ext cx="0" cy="53747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6" name="楕円 235">
              <a:extLst>
                <a:ext uri="{FF2B5EF4-FFF2-40B4-BE49-F238E27FC236}">
                  <a16:creationId xmlns:a16="http://schemas.microsoft.com/office/drawing/2014/main" id="{2D59D878-020B-DD80-5D7E-1401FD62156D}"/>
                </a:ext>
              </a:extLst>
            </p:cNvPr>
            <p:cNvSpPr/>
            <p:nvPr/>
          </p:nvSpPr>
          <p:spPr>
            <a:xfrm>
              <a:off x="9688808" y="4099700"/>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8" name="正方形/長方形 237">
              <a:extLst>
                <a:ext uri="{FF2B5EF4-FFF2-40B4-BE49-F238E27FC236}">
                  <a16:creationId xmlns:a16="http://schemas.microsoft.com/office/drawing/2014/main" id="{161A37B1-40DD-CCF5-85BC-2C37F13E054F}"/>
                </a:ext>
              </a:extLst>
            </p:cNvPr>
            <p:cNvSpPr/>
            <p:nvPr/>
          </p:nvSpPr>
          <p:spPr>
            <a:xfrm>
              <a:off x="11064969" y="2912145"/>
              <a:ext cx="247283" cy="6891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239" name="テキスト ボックス 238">
                  <a:extLst>
                    <a:ext uri="{FF2B5EF4-FFF2-40B4-BE49-F238E27FC236}">
                      <a16:creationId xmlns:a16="http://schemas.microsoft.com/office/drawing/2014/main" id="{38C1471A-22D2-1E70-7713-2254BA2C06B5}"/>
                    </a:ext>
                  </a:extLst>
                </p:cNvPr>
                <p:cNvSpPr txBox="1"/>
                <p:nvPr/>
              </p:nvSpPr>
              <p:spPr>
                <a:xfrm>
                  <a:off x="10466503" y="3018143"/>
                  <a:ext cx="607194" cy="40011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𝑟</m:t>
                            </m:r>
                          </m:e>
                          <m:sub>
                            <m:r>
                              <m:rPr>
                                <m:sty m:val="p"/>
                              </m:rPr>
                              <a:rPr kumimoji="1" lang="en-US" altLang="ja-JP" sz="2000" b="0" i="0" smtClean="0">
                                <a:solidFill>
                                  <a:schemeClr val="tx1"/>
                                </a:solidFill>
                                <a:latin typeface="Cambria Math" panose="02040503050406030204" pitchFamily="18" charset="0"/>
                              </a:rPr>
                              <m:t>ds</m:t>
                            </m:r>
                          </m:sub>
                        </m:sSub>
                      </m:oMath>
                    </m:oMathPara>
                  </a14:m>
                  <a:endParaRPr kumimoji="1" lang="ja-JP" altLang="en-US" sz="2000" dirty="0">
                    <a:solidFill>
                      <a:schemeClr val="tx1"/>
                    </a:solidFill>
                  </a:endParaRPr>
                </a:p>
              </p:txBody>
            </p:sp>
          </mc:Choice>
          <mc:Fallback xmlns="">
            <p:sp>
              <p:nvSpPr>
                <p:cNvPr id="239" name="テキスト ボックス 238">
                  <a:extLst>
                    <a:ext uri="{FF2B5EF4-FFF2-40B4-BE49-F238E27FC236}">
                      <a16:creationId xmlns:a16="http://schemas.microsoft.com/office/drawing/2014/main" id="{38C1471A-22D2-1E70-7713-2254BA2C06B5}"/>
                    </a:ext>
                  </a:extLst>
                </p:cNvPr>
                <p:cNvSpPr txBox="1">
                  <a:spLocks noRot="1" noChangeAspect="1" noMove="1" noResize="1" noEditPoints="1" noAdjustHandles="1" noChangeArrowheads="1" noChangeShapeType="1" noTextEdit="1"/>
                </p:cNvSpPr>
                <p:nvPr/>
              </p:nvSpPr>
              <p:spPr>
                <a:xfrm>
                  <a:off x="10466503" y="3018143"/>
                  <a:ext cx="607194" cy="400110"/>
                </a:xfrm>
                <a:prstGeom prst="rect">
                  <a:avLst/>
                </a:prstGeom>
                <a:blipFill>
                  <a:blip r:embed="rId3"/>
                  <a:stretch>
                    <a:fillRect r="-2740" b="-40816"/>
                  </a:stretch>
                </a:blipFill>
              </p:spPr>
              <p:txBody>
                <a:bodyPr/>
                <a:lstStyle/>
                <a:p>
                  <a:r>
                    <a:rPr lang="ja-JP" altLang="en-US">
                      <a:noFill/>
                    </a:rPr>
                    <a:t> </a:t>
                  </a:r>
                </a:p>
              </p:txBody>
            </p:sp>
          </mc:Fallback>
        </mc:AlternateContent>
        <p:cxnSp>
          <p:nvCxnSpPr>
            <p:cNvPr id="241" name="直線コネクタ 240">
              <a:extLst>
                <a:ext uri="{FF2B5EF4-FFF2-40B4-BE49-F238E27FC236}">
                  <a16:creationId xmlns:a16="http://schemas.microsoft.com/office/drawing/2014/main" id="{01D9A621-A41A-F115-4E2C-2BCF18EF94B0}"/>
                </a:ext>
              </a:extLst>
            </p:cNvPr>
            <p:cNvCxnSpPr>
              <a:cxnSpLocks/>
            </p:cNvCxnSpPr>
            <p:nvPr/>
          </p:nvCxnSpPr>
          <p:spPr>
            <a:xfrm flipH="1">
              <a:off x="9759134" y="2316340"/>
              <a:ext cx="14267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42" name="楕円 241">
              <a:extLst>
                <a:ext uri="{FF2B5EF4-FFF2-40B4-BE49-F238E27FC236}">
                  <a16:creationId xmlns:a16="http://schemas.microsoft.com/office/drawing/2014/main" id="{B887416C-5F9D-AB25-86CF-E0EBBD3C8841}"/>
                </a:ext>
              </a:extLst>
            </p:cNvPr>
            <p:cNvSpPr/>
            <p:nvPr/>
          </p:nvSpPr>
          <p:spPr>
            <a:xfrm>
              <a:off x="9677835" y="2246778"/>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id="{FF036913-69C9-0B50-2D85-68CCA3043957}"/>
                    </a:ext>
                  </a:extLst>
                </p:cNvPr>
                <p:cNvSpPr txBox="1"/>
                <p:nvPr/>
              </p:nvSpPr>
              <p:spPr>
                <a:xfrm>
                  <a:off x="9907654" y="3342848"/>
                  <a:ext cx="1017524" cy="4290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000" i="1" dirty="0" smtClean="0">
                                <a:solidFill>
                                  <a:schemeClr val="tx1"/>
                                </a:solidFill>
                                <a:latin typeface="Cambria Math" panose="02040503050406030204" pitchFamily="18" charset="0"/>
                              </a:rPr>
                            </m:ctrlPr>
                          </m:sSubPr>
                          <m:e>
                            <m:r>
                              <a:rPr lang="en-US" altLang="ja-JP" sz="2000" b="0" i="1" dirty="0" smtClean="0">
                                <a:solidFill>
                                  <a:schemeClr val="tx1"/>
                                </a:solidFill>
                                <a:latin typeface="Cambria Math" panose="02040503050406030204" pitchFamily="18" charset="0"/>
                              </a:rPr>
                              <m:t>𝑔</m:t>
                            </m:r>
                          </m:e>
                          <m:sub>
                            <m:r>
                              <m:rPr>
                                <m:sty m:val="p"/>
                              </m:rPr>
                              <a:rPr lang="en-US" altLang="ja-JP" sz="2000" b="0" i="0" dirty="0" smtClean="0">
                                <a:solidFill>
                                  <a:schemeClr val="tx1"/>
                                </a:solidFill>
                                <a:latin typeface="Cambria Math" panose="02040503050406030204" pitchFamily="18" charset="0"/>
                              </a:rPr>
                              <m:t>m</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𝑣</m:t>
                            </m:r>
                          </m:e>
                          <m:sub>
                            <m:r>
                              <m:rPr>
                                <m:sty m:val="p"/>
                              </m:rPr>
                              <a:rPr lang="en-US" altLang="ja-JP" sz="2000" b="0" i="0" dirty="0" smtClean="0">
                                <a:solidFill>
                                  <a:schemeClr val="tx1"/>
                                </a:solidFill>
                                <a:latin typeface="Cambria Math" panose="02040503050406030204" pitchFamily="18" charset="0"/>
                              </a:rPr>
                              <m:t>gs</m:t>
                            </m:r>
                          </m:sub>
                        </m:sSub>
                      </m:oMath>
                    </m:oMathPara>
                  </a14:m>
                  <a:endParaRPr lang="en-US" altLang="ja-JP" sz="2000" dirty="0">
                    <a:solidFill>
                      <a:schemeClr val="tx1"/>
                    </a:solidFill>
                    <a:effectLst/>
                  </a:endParaRPr>
                </a:p>
              </p:txBody>
            </p:sp>
          </mc:Choice>
          <mc:Fallback xmlns="">
            <p:sp>
              <p:nvSpPr>
                <p:cNvPr id="244" name="テキスト ボックス 243">
                  <a:extLst>
                    <a:ext uri="{FF2B5EF4-FFF2-40B4-BE49-F238E27FC236}">
                      <a16:creationId xmlns:a16="http://schemas.microsoft.com/office/drawing/2014/main" id="{FF036913-69C9-0B50-2D85-68CCA3043957}"/>
                    </a:ext>
                  </a:extLst>
                </p:cNvPr>
                <p:cNvSpPr txBox="1">
                  <a:spLocks noRot="1" noChangeAspect="1" noMove="1" noResize="1" noEditPoints="1" noAdjustHandles="1" noChangeArrowheads="1" noChangeShapeType="1" noTextEdit="1"/>
                </p:cNvSpPr>
                <p:nvPr/>
              </p:nvSpPr>
              <p:spPr>
                <a:xfrm>
                  <a:off x="9907654" y="3342848"/>
                  <a:ext cx="1017524" cy="429092"/>
                </a:xfrm>
                <a:prstGeom prst="rect">
                  <a:avLst/>
                </a:prstGeom>
                <a:blipFill>
                  <a:blip r:embed="rId4"/>
                  <a:stretch>
                    <a:fillRect r="-8130" b="-4423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a:extLst>
                    <a:ext uri="{FF2B5EF4-FFF2-40B4-BE49-F238E27FC236}">
                      <a16:creationId xmlns:a16="http://schemas.microsoft.com/office/drawing/2014/main" id="{6056F277-A4DA-FC7F-82A5-6CE22FEAE768}"/>
                    </a:ext>
                  </a:extLst>
                </p:cNvPr>
                <p:cNvSpPr txBox="1"/>
                <p:nvPr/>
              </p:nvSpPr>
              <p:spPr>
                <a:xfrm>
                  <a:off x="7293405" y="3353017"/>
                  <a:ext cx="510573" cy="429092"/>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sSub>
                          <m:sSubPr>
                            <m:ctrlPr>
                              <a:rPr lang="en-US" altLang="ja-JP" sz="2000" i="1" dirty="0" smtClean="0">
                                <a:solidFill>
                                  <a:schemeClr val="tx1"/>
                                </a:solidFill>
                                <a:latin typeface="Cambria Math" panose="02040503050406030204" pitchFamily="18" charset="0"/>
                              </a:rPr>
                            </m:ctrlPr>
                          </m:sSubPr>
                          <m:e>
                            <m:r>
                              <a:rPr lang="en-US" altLang="ja-JP" sz="2000" b="0" i="1" dirty="0" smtClean="0">
                                <a:solidFill>
                                  <a:schemeClr val="tx1"/>
                                </a:solidFill>
                                <a:latin typeface="Cambria Math" panose="02040503050406030204" pitchFamily="18" charset="0"/>
                              </a:rPr>
                              <m:t>𝐶</m:t>
                            </m:r>
                          </m:e>
                          <m:sub>
                            <m:r>
                              <m:rPr>
                                <m:sty m:val="p"/>
                              </m:rPr>
                              <a:rPr lang="en-US" altLang="ja-JP" sz="2000" b="0" i="0" dirty="0" smtClean="0">
                                <a:solidFill>
                                  <a:schemeClr val="tx1"/>
                                </a:solidFill>
                                <a:latin typeface="Cambria Math" panose="02040503050406030204" pitchFamily="18" charset="0"/>
                              </a:rPr>
                              <m:t>gs</m:t>
                            </m:r>
                          </m:sub>
                        </m:sSub>
                      </m:oMath>
                    </m:oMathPara>
                  </a14:m>
                  <a:endParaRPr lang="en-US" altLang="ja-JP" sz="2000" dirty="0">
                    <a:solidFill>
                      <a:schemeClr val="tx1"/>
                    </a:solidFill>
                    <a:effectLst/>
                  </a:endParaRPr>
                </a:p>
              </p:txBody>
            </p:sp>
          </mc:Choice>
          <mc:Fallback xmlns="">
            <p:sp>
              <p:nvSpPr>
                <p:cNvPr id="247" name="テキスト ボックス 246">
                  <a:extLst>
                    <a:ext uri="{FF2B5EF4-FFF2-40B4-BE49-F238E27FC236}">
                      <a16:creationId xmlns:a16="http://schemas.microsoft.com/office/drawing/2014/main" id="{6056F277-A4DA-FC7F-82A5-6CE22FEAE768}"/>
                    </a:ext>
                  </a:extLst>
                </p:cNvPr>
                <p:cNvSpPr txBox="1">
                  <a:spLocks noRot="1" noChangeAspect="1" noMove="1" noResize="1" noEditPoints="1" noAdjustHandles="1" noChangeArrowheads="1" noChangeShapeType="1" noTextEdit="1"/>
                </p:cNvSpPr>
                <p:nvPr/>
              </p:nvSpPr>
              <p:spPr>
                <a:xfrm>
                  <a:off x="7293405" y="3353017"/>
                  <a:ext cx="510573" cy="429092"/>
                </a:xfrm>
                <a:prstGeom prst="rect">
                  <a:avLst/>
                </a:prstGeom>
                <a:blipFill>
                  <a:blip r:embed="rId5"/>
                  <a:stretch>
                    <a:fillRect r="-32258" b="-44231"/>
                  </a:stretch>
                </a:blipFill>
                <a:ln w="19050">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a:extLst>
                    <a:ext uri="{FF2B5EF4-FFF2-40B4-BE49-F238E27FC236}">
                      <a16:creationId xmlns:a16="http://schemas.microsoft.com/office/drawing/2014/main" id="{5B8BD64A-467A-00F6-41E8-D239B7DAFFEB}"/>
                    </a:ext>
                  </a:extLst>
                </p:cNvPr>
                <p:cNvSpPr txBox="1"/>
                <p:nvPr/>
              </p:nvSpPr>
              <p:spPr>
                <a:xfrm>
                  <a:off x="8478305" y="2997855"/>
                  <a:ext cx="665251" cy="429092"/>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ja-JP" sz="2000" i="1" dirty="0" smtClean="0">
                                <a:solidFill>
                                  <a:schemeClr val="tx1"/>
                                </a:solidFill>
                                <a:latin typeface="Cambria Math" panose="02040503050406030204" pitchFamily="18" charset="0"/>
                              </a:rPr>
                            </m:ctrlPr>
                          </m:sSubPr>
                          <m:e>
                            <m:r>
                              <a:rPr lang="en-US" altLang="ja-JP" sz="2000" b="0" i="1" dirty="0" smtClean="0">
                                <a:solidFill>
                                  <a:schemeClr val="tx1"/>
                                </a:solidFill>
                                <a:latin typeface="Cambria Math" panose="02040503050406030204" pitchFamily="18" charset="0"/>
                              </a:rPr>
                              <m:t>𝑣</m:t>
                            </m:r>
                          </m:e>
                          <m:sub>
                            <m:r>
                              <m:rPr>
                                <m:sty m:val="p"/>
                              </m:rPr>
                              <a:rPr lang="en-US" altLang="ja-JP" sz="2000" b="0" i="0" dirty="0" smtClean="0">
                                <a:solidFill>
                                  <a:schemeClr val="tx1"/>
                                </a:solidFill>
                                <a:latin typeface="Cambria Math" panose="02040503050406030204" pitchFamily="18" charset="0"/>
                              </a:rPr>
                              <m:t>gs</m:t>
                            </m:r>
                          </m:sub>
                        </m:sSub>
                      </m:oMath>
                    </m:oMathPara>
                  </a14:m>
                  <a:endParaRPr lang="en-US" altLang="ja-JP" sz="2000" dirty="0">
                    <a:solidFill>
                      <a:schemeClr val="tx1"/>
                    </a:solidFill>
                    <a:effectLst/>
                  </a:endParaRPr>
                </a:p>
              </p:txBody>
            </p:sp>
          </mc:Choice>
          <mc:Fallback xmlns="">
            <p:sp>
              <p:nvSpPr>
                <p:cNvPr id="248" name="テキスト ボックス 247">
                  <a:extLst>
                    <a:ext uri="{FF2B5EF4-FFF2-40B4-BE49-F238E27FC236}">
                      <a16:creationId xmlns:a16="http://schemas.microsoft.com/office/drawing/2014/main" id="{5B8BD64A-467A-00F6-41E8-D239B7DAFFEB}"/>
                    </a:ext>
                  </a:extLst>
                </p:cNvPr>
                <p:cNvSpPr txBox="1">
                  <a:spLocks noRot="1" noChangeAspect="1" noMove="1" noResize="1" noEditPoints="1" noAdjustHandles="1" noChangeArrowheads="1" noChangeShapeType="1" noTextEdit="1"/>
                </p:cNvSpPr>
                <p:nvPr/>
              </p:nvSpPr>
              <p:spPr>
                <a:xfrm>
                  <a:off x="8478305" y="2997855"/>
                  <a:ext cx="665251" cy="429092"/>
                </a:xfrm>
                <a:prstGeom prst="rect">
                  <a:avLst/>
                </a:prstGeom>
                <a:blipFill>
                  <a:blip r:embed="rId6"/>
                  <a:stretch>
                    <a:fillRect b="-44231"/>
                  </a:stretch>
                </a:blipFill>
                <a:ln w="19050">
                  <a:noFill/>
                </a:ln>
              </p:spPr>
              <p:txBody>
                <a:bodyPr/>
                <a:lstStyle/>
                <a:p>
                  <a:r>
                    <a:rPr lang="ja-JP" altLang="en-US">
                      <a:noFill/>
                    </a:rPr>
                    <a:t> </a:t>
                  </a:r>
                </a:p>
              </p:txBody>
            </p:sp>
          </mc:Fallback>
        </mc:AlternateContent>
        <p:cxnSp>
          <p:nvCxnSpPr>
            <p:cNvPr id="249" name="直線コネクタ 248">
              <a:extLst>
                <a:ext uri="{FF2B5EF4-FFF2-40B4-BE49-F238E27FC236}">
                  <a16:creationId xmlns:a16="http://schemas.microsoft.com/office/drawing/2014/main" id="{1257E0ED-1DC7-8F4B-ACF9-AC168FE27988}"/>
                </a:ext>
              </a:extLst>
            </p:cNvPr>
            <p:cNvCxnSpPr>
              <a:cxnSpLocks/>
            </p:cNvCxnSpPr>
            <p:nvPr/>
          </p:nvCxnSpPr>
          <p:spPr>
            <a:xfrm flipH="1">
              <a:off x="7945992" y="2319897"/>
              <a:ext cx="11586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0" name="直線コネクタ 249">
              <a:extLst>
                <a:ext uri="{FF2B5EF4-FFF2-40B4-BE49-F238E27FC236}">
                  <a16:creationId xmlns:a16="http://schemas.microsoft.com/office/drawing/2014/main" id="{4D2E209F-6F8C-0A44-14E8-DCD91928EFA9}"/>
                </a:ext>
              </a:extLst>
            </p:cNvPr>
            <p:cNvCxnSpPr>
              <a:cxnSpLocks/>
            </p:cNvCxnSpPr>
            <p:nvPr/>
          </p:nvCxnSpPr>
          <p:spPr>
            <a:xfrm flipV="1">
              <a:off x="9104652" y="3459520"/>
              <a:ext cx="0" cy="7148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5" name="楕円 254">
              <a:extLst>
                <a:ext uri="{FF2B5EF4-FFF2-40B4-BE49-F238E27FC236}">
                  <a16:creationId xmlns:a16="http://schemas.microsoft.com/office/drawing/2014/main" id="{B63FF4FF-17A7-1E79-7CBF-EA472AA2FE2A}"/>
                </a:ext>
              </a:extLst>
            </p:cNvPr>
            <p:cNvSpPr/>
            <p:nvPr/>
          </p:nvSpPr>
          <p:spPr>
            <a:xfrm>
              <a:off x="9466658" y="2957339"/>
              <a:ext cx="595451" cy="5954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257" name="直線矢印コネクタ 256">
              <a:extLst>
                <a:ext uri="{FF2B5EF4-FFF2-40B4-BE49-F238E27FC236}">
                  <a16:creationId xmlns:a16="http://schemas.microsoft.com/office/drawing/2014/main" id="{4AA26570-E883-9000-1CB6-017B992F375A}"/>
                </a:ext>
              </a:extLst>
            </p:cNvPr>
            <p:cNvCxnSpPr/>
            <p:nvPr/>
          </p:nvCxnSpPr>
          <p:spPr>
            <a:xfrm>
              <a:off x="9759134" y="3054920"/>
              <a:ext cx="0" cy="39542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3396792-1D79-18D7-0892-3DA5203C8DD2}"/>
                </a:ext>
              </a:extLst>
            </p:cNvPr>
            <p:cNvCxnSpPr>
              <a:cxnSpLocks/>
            </p:cNvCxnSpPr>
            <p:nvPr/>
          </p:nvCxnSpPr>
          <p:spPr>
            <a:xfrm flipV="1">
              <a:off x="9759134" y="921432"/>
              <a:ext cx="0" cy="203590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2" name="直線コネクタ 261">
              <a:extLst>
                <a:ext uri="{FF2B5EF4-FFF2-40B4-BE49-F238E27FC236}">
                  <a16:creationId xmlns:a16="http://schemas.microsoft.com/office/drawing/2014/main" id="{A92F56F2-1A16-9D66-E892-B5DB6119473D}"/>
                </a:ext>
              </a:extLst>
            </p:cNvPr>
            <p:cNvCxnSpPr>
              <a:cxnSpLocks/>
            </p:cNvCxnSpPr>
            <p:nvPr/>
          </p:nvCxnSpPr>
          <p:spPr>
            <a:xfrm flipV="1">
              <a:off x="9104652" y="2311700"/>
              <a:ext cx="0" cy="80310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63" name="楕円 262">
              <a:extLst>
                <a:ext uri="{FF2B5EF4-FFF2-40B4-BE49-F238E27FC236}">
                  <a16:creationId xmlns:a16="http://schemas.microsoft.com/office/drawing/2014/main" id="{6458E4E1-E8CE-B8AA-A180-4C57B642E90A}"/>
                </a:ext>
              </a:extLst>
            </p:cNvPr>
            <p:cNvSpPr/>
            <p:nvPr/>
          </p:nvSpPr>
          <p:spPr>
            <a:xfrm>
              <a:off x="9037010" y="4102200"/>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269" name="直線矢印コネクタ 268">
              <a:extLst>
                <a:ext uri="{FF2B5EF4-FFF2-40B4-BE49-F238E27FC236}">
                  <a16:creationId xmlns:a16="http://schemas.microsoft.com/office/drawing/2014/main" id="{D2D0C6E5-3AAC-DAF9-FC31-8443957EAC7F}"/>
                </a:ext>
              </a:extLst>
            </p:cNvPr>
            <p:cNvCxnSpPr>
              <a:cxnSpLocks/>
            </p:cNvCxnSpPr>
            <p:nvPr/>
          </p:nvCxnSpPr>
          <p:spPr>
            <a:xfrm flipV="1">
              <a:off x="8787896" y="2548203"/>
              <a:ext cx="0" cy="50286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721DF6FC-A240-69D1-E7C1-A8DDD699E934}"/>
                </a:ext>
              </a:extLst>
            </p:cNvPr>
            <p:cNvCxnSpPr>
              <a:cxnSpLocks/>
            </p:cNvCxnSpPr>
            <p:nvPr/>
          </p:nvCxnSpPr>
          <p:spPr>
            <a:xfrm>
              <a:off x="8790485" y="3596289"/>
              <a:ext cx="0" cy="36434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1" name="直線コネクタ 270">
              <a:extLst>
                <a:ext uri="{FF2B5EF4-FFF2-40B4-BE49-F238E27FC236}">
                  <a16:creationId xmlns:a16="http://schemas.microsoft.com/office/drawing/2014/main" id="{4CC05807-7205-AEC6-64F2-50801EC3885B}"/>
                </a:ext>
              </a:extLst>
            </p:cNvPr>
            <p:cNvCxnSpPr>
              <a:cxnSpLocks/>
            </p:cNvCxnSpPr>
            <p:nvPr/>
          </p:nvCxnSpPr>
          <p:spPr>
            <a:xfrm flipV="1">
              <a:off x="7945992" y="3402171"/>
              <a:ext cx="0" cy="77222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2" name="直線コネクタ 271">
              <a:extLst>
                <a:ext uri="{FF2B5EF4-FFF2-40B4-BE49-F238E27FC236}">
                  <a16:creationId xmlns:a16="http://schemas.microsoft.com/office/drawing/2014/main" id="{4DF50BF3-A266-9CD2-C623-1A2D23193BC0}"/>
                </a:ext>
              </a:extLst>
            </p:cNvPr>
            <p:cNvCxnSpPr>
              <a:cxnSpLocks/>
            </p:cNvCxnSpPr>
            <p:nvPr/>
          </p:nvCxnSpPr>
          <p:spPr>
            <a:xfrm flipV="1">
              <a:off x="7945992" y="921432"/>
              <a:ext cx="0" cy="22535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73" name="楕円 272">
              <a:extLst>
                <a:ext uri="{FF2B5EF4-FFF2-40B4-BE49-F238E27FC236}">
                  <a16:creationId xmlns:a16="http://schemas.microsoft.com/office/drawing/2014/main" id="{C7F2F2BF-AD68-97FA-E2CB-AB1A6867A6FF}"/>
                </a:ext>
              </a:extLst>
            </p:cNvPr>
            <p:cNvSpPr/>
            <p:nvPr/>
          </p:nvSpPr>
          <p:spPr>
            <a:xfrm>
              <a:off x="7869750" y="2249344"/>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74" name="Line 8">
              <a:extLst>
                <a:ext uri="{FF2B5EF4-FFF2-40B4-BE49-F238E27FC236}">
                  <a16:creationId xmlns:a16="http://schemas.microsoft.com/office/drawing/2014/main" id="{6D094220-6BEC-5EFB-5275-C0EE5474C446}"/>
                </a:ext>
              </a:extLst>
            </p:cNvPr>
            <p:cNvSpPr>
              <a:spLocks noChangeShapeType="1"/>
            </p:cNvSpPr>
            <p:nvPr/>
          </p:nvSpPr>
          <p:spPr bwMode="auto">
            <a:xfrm flipH="1">
              <a:off x="9104652" y="3114809"/>
              <a:ext cx="28321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281" name="Line 8">
              <a:extLst>
                <a:ext uri="{FF2B5EF4-FFF2-40B4-BE49-F238E27FC236}">
                  <a16:creationId xmlns:a16="http://schemas.microsoft.com/office/drawing/2014/main" id="{CC1CE210-0EE0-4322-F50F-A26928D17777}"/>
                </a:ext>
              </a:extLst>
            </p:cNvPr>
            <p:cNvSpPr>
              <a:spLocks noChangeShapeType="1"/>
            </p:cNvSpPr>
            <p:nvPr/>
          </p:nvSpPr>
          <p:spPr bwMode="auto">
            <a:xfrm flipH="1">
              <a:off x="9104652" y="3467305"/>
              <a:ext cx="283210"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cxnSp>
          <p:nvCxnSpPr>
            <p:cNvPr id="284" name="直線コネクタ 283">
              <a:extLst>
                <a:ext uri="{FF2B5EF4-FFF2-40B4-BE49-F238E27FC236}">
                  <a16:creationId xmlns:a16="http://schemas.microsoft.com/office/drawing/2014/main" id="{D2189C9B-97C0-58E2-23DC-E9F33AAC18E2}"/>
                </a:ext>
              </a:extLst>
            </p:cNvPr>
            <p:cNvCxnSpPr>
              <a:cxnSpLocks/>
            </p:cNvCxnSpPr>
            <p:nvPr/>
          </p:nvCxnSpPr>
          <p:spPr>
            <a:xfrm flipH="1">
              <a:off x="7945992" y="921432"/>
              <a:ext cx="32605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5" name="正方形/長方形 284">
              <a:extLst>
                <a:ext uri="{FF2B5EF4-FFF2-40B4-BE49-F238E27FC236}">
                  <a16:creationId xmlns:a16="http://schemas.microsoft.com/office/drawing/2014/main" id="{FF5068E6-170A-EBFE-5C70-2A921C9CDD8A}"/>
                </a:ext>
              </a:extLst>
            </p:cNvPr>
            <p:cNvSpPr/>
            <p:nvPr/>
          </p:nvSpPr>
          <p:spPr>
            <a:xfrm>
              <a:off x="7836460" y="1297920"/>
              <a:ext cx="229211" cy="63878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86" name="Line 8">
              <a:extLst>
                <a:ext uri="{FF2B5EF4-FFF2-40B4-BE49-F238E27FC236}">
                  <a16:creationId xmlns:a16="http://schemas.microsoft.com/office/drawing/2014/main" id="{15F36BF8-64EE-9554-4129-170BE836658E}"/>
                </a:ext>
              </a:extLst>
            </p:cNvPr>
            <p:cNvSpPr>
              <a:spLocks noChangeShapeType="1"/>
            </p:cNvSpPr>
            <p:nvPr/>
          </p:nvSpPr>
          <p:spPr bwMode="auto">
            <a:xfrm flipH="1">
              <a:off x="7679697" y="3174935"/>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287" name="Line 8">
              <a:extLst>
                <a:ext uri="{FF2B5EF4-FFF2-40B4-BE49-F238E27FC236}">
                  <a16:creationId xmlns:a16="http://schemas.microsoft.com/office/drawing/2014/main" id="{BD0C52FC-8212-081E-06C3-2CD547AA9706}"/>
                </a:ext>
              </a:extLst>
            </p:cNvPr>
            <p:cNvSpPr>
              <a:spLocks noChangeShapeType="1"/>
            </p:cNvSpPr>
            <p:nvPr/>
          </p:nvSpPr>
          <p:spPr bwMode="auto">
            <a:xfrm flipH="1">
              <a:off x="7679697" y="3402171"/>
              <a:ext cx="532737"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mc:AlternateContent xmlns:mc="http://schemas.openxmlformats.org/markup-compatibility/2006" xmlns:a14="http://schemas.microsoft.com/office/drawing/2010/main">
          <mc:Choice Requires="a14">
            <p:sp>
              <p:nvSpPr>
                <p:cNvPr id="288" name="テキスト ボックス 287">
                  <a:extLst>
                    <a:ext uri="{FF2B5EF4-FFF2-40B4-BE49-F238E27FC236}">
                      <a16:creationId xmlns:a16="http://schemas.microsoft.com/office/drawing/2014/main" id="{DACFF5FF-A262-E4B1-51F2-1CBA500A66BD}"/>
                    </a:ext>
                  </a:extLst>
                </p:cNvPr>
                <p:cNvSpPr txBox="1"/>
                <p:nvPr/>
              </p:nvSpPr>
              <p:spPr>
                <a:xfrm>
                  <a:off x="7266674" y="1400063"/>
                  <a:ext cx="510573" cy="400110"/>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14:m>
                    <m:oMathPara xmlns:m="http://schemas.openxmlformats.org/officeDocument/2006/math">
                      <m:oMathParaPr>
                        <m:jc m:val="right"/>
                      </m:oMathParaPr>
                      <m:oMath xmlns:m="http://schemas.openxmlformats.org/officeDocument/2006/math">
                        <m:r>
                          <a:rPr lang="en-US" altLang="ja-JP" sz="2000" i="1" dirty="0" smtClean="0">
                            <a:solidFill>
                              <a:schemeClr val="tx1"/>
                            </a:solidFill>
                            <a:latin typeface="Cambria Math" panose="02040503050406030204" pitchFamily="18" charset="0"/>
                          </a:rPr>
                          <m:t>𝑅</m:t>
                        </m:r>
                      </m:oMath>
                    </m:oMathPara>
                  </a14:m>
                  <a:endParaRPr lang="en-US" altLang="ja-JP" sz="2000" dirty="0">
                    <a:solidFill>
                      <a:schemeClr val="tx1"/>
                    </a:solidFill>
                    <a:effectLst/>
                  </a:endParaRPr>
                </a:p>
              </p:txBody>
            </p:sp>
          </mc:Choice>
          <mc:Fallback xmlns="">
            <p:sp>
              <p:nvSpPr>
                <p:cNvPr id="288" name="テキスト ボックス 287">
                  <a:extLst>
                    <a:ext uri="{FF2B5EF4-FFF2-40B4-BE49-F238E27FC236}">
                      <a16:creationId xmlns:a16="http://schemas.microsoft.com/office/drawing/2014/main" id="{DACFF5FF-A262-E4B1-51F2-1CBA500A66BD}"/>
                    </a:ext>
                  </a:extLst>
                </p:cNvPr>
                <p:cNvSpPr txBox="1">
                  <a:spLocks noRot="1" noChangeAspect="1" noMove="1" noResize="1" noEditPoints="1" noAdjustHandles="1" noChangeArrowheads="1" noChangeShapeType="1" noTextEdit="1"/>
                </p:cNvSpPr>
                <p:nvPr/>
              </p:nvSpPr>
              <p:spPr>
                <a:xfrm>
                  <a:off x="7266674" y="1400063"/>
                  <a:ext cx="510573" cy="400110"/>
                </a:xfrm>
                <a:prstGeom prst="rect">
                  <a:avLst/>
                </a:prstGeom>
                <a:blipFill>
                  <a:blip r:embed="rId7"/>
                  <a:stretch>
                    <a:fillRect b="-28571"/>
                  </a:stretch>
                </a:blipFill>
                <a:ln w="19050">
                  <a:noFill/>
                </a:ln>
              </p:spPr>
              <p:txBody>
                <a:bodyPr/>
                <a:lstStyle/>
                <a:p>
                  <a:r>
                    <a:rPr lang="ja-JP" altLang="en-US">
                      <a:noFill/>
                    </a:rPr>
                    <a:t> </a:t>
                  </a:r>
                </a:p>
              </p:txBody>
            </p:sp>
          </mc:Fallback>
        </mc:AlternateContent>
        <p:cxnSp>
          <p:nvCxnSpPr>
            <p:cNvPr id="289" name="直線コネクタ 288">
              <a:extLst>
                <a:ext uri="{FF2B5EF4-FFF2-40B4-BE49-F238E27FC236}">
                  <a16:creationId xmlns:a16="http://schemas.microsoft.com/office/drawing/2014/main" id="{83D77CDA-98AD-E09C-B08A-FF58D03402FC}"/>
                </a:ext>
              </a:extLst>
            </p:cNvPr>
            <p:cNvCxnSpPr>
              <a:cxnSpLocks/>
            </p:cNvCxnSpPr>
            <p:nvPr/>
          </p:nvCxnSpPr>
          <p:spPr>
            <a:xfrm flipV="1">
              <a:off x="11206552" y="921432"/>
              <a:ext cx="0" cy="53534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90" name="グループ化 289">
              <a:extLst>
                <a:ext uri="{FF2B5EF4-FFF2-40B4-BE49-F238E27FC236}">
                  <a16:creationId xmlns:a16="http://schemas.microsoft.com/office/drawing/2014/main" id="{667F4070-58D8-50A5-E843-E665972D29F0}"/>
                </a:ext>
              </a:extLst>
            </p:cNvPr>
            <p:cNvGrpSpPr/>
            <p:nvPr/>
          </p:nvGrpSpPr>
          <p:grpSpPr>
            <a:xfrm>
              <a:off x="11059304" y="1471151"/>
              <a:ext cx="294496" cy="180623"/>
              <a:chOff x="4556025" y="4219219"/>
              <a:chExt cx="294496" cy="180623"/>
            </a:xfrm>
          </p:grpSpPr>
          <p:cxnSp>
            <p:nvCxnSpPr>
              <p:cNvPr id="291" name="直線コネクタ 290">
                <a:extLst>
                  <a:ext uri="{FF2B5EF4-FFF2-40B4-BE49-F238E27FC236}">
                    <a16:creationId xmlns:a16="http://schemas.microsoft.com/office/drawing/2014/main" id="{A1F37BD0-BE6F-E0D8-5DCC-9120D41BFB08}"/>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2" name="直線コネクタ 291">
                <a:extLst>
                  <a:ext uri="{FF2B5EF4-FFF2-40B4-BE49-F238E27FC236}">
                    <a16:creationId xmlns:a16="http://schemas.microsoft.com/office/drawing/2014/main" id="{34038B17-58CE-31B5-925C-CA66014FD3A2}"/>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93" name="直線コネクタ 292">
                <a:extLst>
                  <a:ext uri="{FF2B5EF4-FFF2-40B4-BE49-F238E27FC236}">
                    <a16:creationId xmlns:a16="http://schemas.microsoft.com/office/drawing/2014/main" id="{1DF6CE19-85AC-CA36-2CE4-11211F589202}"/>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直線コネクタ 293">
                <a:extLst>
                  <a:ext uri="{FF2B5EF4-FFF2-40B4-BE49-F238E27FC236}">
                    <a16:creationId xmlns:a16="http://schemas.microsoft.com/office/drawing/2014/main" id="{1CADCAD1-8872-E41C-896D-620830BBD141}"/>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sp>
          <p:nvSpPr>
            <p:cNvPr id="295" name="楕円 294">
              <a:extLst>
                <a:ext uri="{FF2B5EF4-FFF2-40B4-BE49-F238E27FC236}">
                  <a16:creationId xmlns:a16="http://schemas.microsoft.com/office/drawing/2014/main" id="{92EA1DB7-30A1-2D86-3F71-87D09C2C0088}"/>
                </a:ext>
              </a:extLst>
            </p:cNvPr>
            <p:cNvSpPr/>
            <p:nvPr/>
          </p:nvSpPr>
          <p:spPr>
            <a:xfrm>
              <a:off x="9692908" y="859135"/>
              <a:ext cx="141693" cy="141693"/>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D23E1656-0E32-91D5-14CD-EF1AAA70960F}"/>
                  </a:ext>
                </a:extLst>
              </p:cNvPr>
              <p:cNvSpPr txBox="1"/>
              <p:nvPr/>
            </p:nvSpPr>
            <p:spPr>
              <a:xfrm>
                <a:off x="656766" y="1218655"/>
                <a:ext cx="6835437" cy="5376152"/>
              </a:xfrm>
              <a:prstGeom prst="rect">
                <a:avLst/>
              </a:prstGeom>
              <a:noFill/>
              <a:ln w="19050">
                <a:no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𝑣</m:t>
                          </m:r>
                        </m:num>
                        <m:den>
                          <m:r>
                            <a:rPr kumimoji="1" lang="en-US" altLang="ja-JP" sz="2400" b="0" i="1" smtClean="0">
                              <a:latin typeface="Cambria Math" panose="02040503050406030204" pitchFamily="18" charset="0"/>
                            </a:rPr>
                            <m:t>𝑖</m:t>
                          </m:r>
                        </m:den>
                      </m:f>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r>
                                <m:rPr>
                                  <m:sty m:val="p"/>
                                </m:rPr>
                                <a:rPr kumimoji="1" lang="en-US" altLang="ja-JP" sz="2400" b="0" i="0" smtClean="0">
                                  <a:latin typeface="Cambria Math" panose="02040503050406030204" pitchFamily="18" charset="0"/>
                                </a:rPr>
                                <m:t>j</m:t>
                              </m:r>
                              <m:r>
                                <a:rPr kumimoji="1" lang="en-US" altLang="ja-JP" sz="2400" b="0" i="1" smtClean="0">
                                  <a:latin typeface="Cambria Math" panose="02040503050406030204" pitchFamily="18" charset="0"/>
                                </a:rPr>
                                <m:t>𝜔</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m:rPr>
                                      <m:sty m:val="p"/>
                                    </m:rPr>
                                    <a:rPr kumimoji="1" lang="en-US" altLang="ja-JP" sz="2400" b="0" i="0" smtClean="0">
                                      <a:latin typeface="Cambria Math" panose="02040503050406030204" pitchFamily="18" charset="0"/>
                                    </a:rPr>
                                    <m:t>gs</m:t>
                                  </m:r>
                                </m:sub>
                              </m:sSub>
                              <m:r>
                                <a:rPr kumimoji="1" lang="en-US" altLang="ja-JP" sz="2400" b="0" i="1" smtClean="0">
                                  <a:latin typeface="Cambria Math" panose="02040503050406030204" pitchFamily="18" charset="0"/>
                                </a:rPr>
                                <m:t>𝑅</m:t>
                              </m:r>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m:rPr>
                                      <m:sty m:val="p"/>
                                    </m:rPr>
                                    <a:rPr kumimoji="1" lang="en-US" altLang="ja-JP" sz="2400" b="0" i="0" smtClean="0">
                                      <a:latin typeface="Cambria Math" panose="02040503050406030204" pitchFamily="18" charset="0"/>
                                    </a:rPr>
                                    <m:t>m</m:t>
                                  </m:r>
                                </m:sub>
                              </m:sSub>
                              <m:r>
                                <a:rPr kumimoji="1" lang="en-US" altLang="ja-JP" sz="2400" b="0" i="1" smtClean="0">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m:rPr>
                                      <m:sty m:val="p"/>
                                    </m:rPr>
                                    <a:rPr kumimoji="1" lang="en-US" altLang="ja-JP" sz="2400" b="0" i="0" smtClean="0">
                                      <a:latin typeface="Cambria Math" panose="02040503050406030204" pitchFamily="18" charset="0"/>
                                    </a:rPr>
                                    <m:t>gs</m:t>
                                  </m:r>
                                </m:sub>
                              </m:sSub>
                            </m:den>
                          </m:f>
                        </m:e>
                      </m:d>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𝑟</m:t>
                          </m:r>
                        </m:e>
                        <m:sub>
                          <m:r>
                            <m:rPr>
                              <m:sty m:val="p"/>
                            </m:rPr>
                            <a:rPr lang="en-US" altLang="ja-JP" sz="2400" b="0" i="0" smtClean="0">
                              <a:latin typeface="Cambria Math" panose="02040503050406030204" pitchFamily="18" charset="0"/>
                            </a:rPr>
                            <m:t>ds</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r>
                            <a:rPr lang="en-US" altLang="ja-JP" sz="2400" i="1">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den>
                      </m:f>
                    </m:oMath>
                  </m:oMathPara>
                </a14:m>
                <a:endParaRPr kumimoji="1" lang="en-US" altLang="ja-JP" sz="2400" dirty="0"/>
              </a:p>
              <a:p>
                <a:pPr>
                  <a:lnSpc>
                    <a:spcPct val="150000"/>
                  </a:lnSpc>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    </m:t>
                      </m:r>
                      <m:r>
                        <a:rPr lang="en-US" altLang="ja-JP" sz="240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j</m:t>
                      </m:r>
                      <m:r>
                        <a:rPr lang="en-US" altLang="ja-JP" sz="2400" i="1">
                          <a:latin typeface="Cambria Math" panose="02040503050406030204" pitchFamily="18" charset="0"/>
                        </a:rPr>
                        <m:t>𝜔</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r>
                            <a:rPr lang="en-US" altLang="ja-JP" sz="2400" i="1">
                              <a:latin typeface="Cambria Math" panose="02040503050406030204" pitchFamily="18" charset="0"/>
                            </a:rPr>
                            <m:t>𝑅</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den>
                      </m:f>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num>
                            <m:den>
                              <m:r>
                                <a:rPr lang="en-US" altLang="ja-JP" sz="2400" i="1">
                                  <a:latin typeface="Cambria Math" panose="02040503050406030204" pitchFamily="18" charset="0"/>
                                </a:rPr>
                                <m:t>2</m:t>
                              </m:r>
                              <m:r>
                                <m:rPr>
                                  <m:sty m:val="p"/>
                                </m:rPr>
                                <a:rPr lang="en-US" altLang="ja-JP" sz="2400">
                                  <a:latin typeface="Cambria Math" panose="02040503050406030204" pitchFamily="18" charset="0"/>
                                </a:rPr>
                                <m:t>π</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den>
                          </m:f>
                          <m:r>
                            <a:rPr lang="en-US" altLang="ja-JP" sz="2400" b="0" i="1" smtClean="0">
                              <a:latin typeface="Cambria Math" panose="02040503050406030204" pitchFamily="18" charset="0"/>
                            </a:rPr>
                            <m:t> </m:t>
                          </m:r>
                          <m:r>
                            <a:rPr lang="ja-JP" altLang="en-US" sz="2400" i="1">
                              <a:latin typeface="Cambria Math" panose="02040503050406030204" pitchFamily="18" charset="0"/>
                            </a:rPr>
                            <m:t>に</m:t>
                          </m:r>
                          <m:r>
                            <a:rPr lang="ja-JP" altLang="en-US" sz="2400" i="1" smtClean="0">
                              <a:latin typeface="Cambria Math" panose="02040503050406030204" pitchFamily="18" charset="0"/>
                            </a:rPr>
                            <m:t>対して</m:t>
                          </m:r>
                        </m:e>
                      </m:d>
                    </m:oMath>
                  </m:oMathPara>
                </a14:m>
                <a:endParaRPr lang="en-US" altLang="ja-JP" sz="2400" i="1" dirty="0">
                  <a:latin typeface="Cambria Math" panose="02040503050406030204" pitchFamily="18" charset="0"/>
                </a:endParaRPr>
              </a:p>
              <a:p>
                <a:pPr>
                  <a:lnSpc>
                    <a:spcPct val="150000"/>
                  </a:lnSpc>
                </a:pPr>
                <a14:m>
                  <m:oMathPara xmlns:m="http://schemas.openxmlformats.org/officeDocument/2006/math">
                    <m:oMathParaPr>
                      <m:jc m:val="center"/>
                    </m:oMathParaPr>
                    <m:oMath xmlns:m="http://schemas.openxmlformats.org/officeDocument/2006/math">
                      <m:d>
                        <m:dPr>
                          <m:ctrlPr>
                            <a:rPr lang="en-US" altLang="ja-JP" sz="2400" b="0" i="1" smtClean="0">
                              <a:latin typeface="Cambria Math" panose="02040503050406030204" pitchFamily="18" charset="0"/>
                            </a:rPr>
                          </m:ctrlPr>
                        </m:dPr>
                        <m:e>
                          <m:r>
                            <a:rPr lang="ja-JP" altLang="en-US" sz="2400" i="1">
                              <a:latin typeface="Cambria Math" panose="02040503050406030204" pitchFamily="18" charset="0"/>
                            </a:rPr>
                            <m:t>抵抗と</m:t>
                          </m:r>
                          <m:r>
                            <a:rPr lang="ja-JP" altLang="en-US" sz="2400" i="1" smtClean="0">
                              <a:latin typeface="Cambria Math" panose="02040503050406030204" pitchFamily="18" charset="0"/>
                            </a:rPr>
                            <m:t>ｲﾝﾀﾞｸﾀ</m:t>
                          </m:r>
                          <m:r>
                            <a:rPr lang="ja-JP" altLang="en-US" sz="2400" i="1">
                              <a:latin typeface="Cambria Math" panose="02040503050406030204" pitchFamily="18" charset="0"/>
                            </a:rPr>
                            <m:t>の</m:t>
                          </m:r>
                          <m:r>
                            <a:rPr lang="ja-JP" altLang="en-US" sz="2400" i="1" smtClean="0">
                              <a:latin typeface="Cambria Math" panose="02040503050406030204" pitchFamily="18" charset="0"/>
                            </a:rPr>
                            <m:t>直列</m:t>
                          </m:r>
                          <m:r>
                            <a:rPr lang="ja-JP" altLang="en-US" sz="2400" i="1">
                              <a:latin typeface="Cambria Math" panose="02040503050406030204" pitchFamily="18" charset="0"/>
                            </a:rPr>
                            <m:t>合成</m:t>
                          </m:r>
                          <m:r>
                            <a:rPr lang="ja-JP" altLang="en-US" sz="2400" i="1" smtClean="0">
                              <a:latin typeface="Cambria Math" panose="02040503050406030204" pitchFamily="18" charset="0"/>
                            </a:rPr>
                            <m:t>ｲﾝﾋﾟｰﾀﾞﾝｽ</m:t>
                          </m:r>
                        </m:e>
                      </m:d>
                    </m:oMath>
                  </m:oMathPara>
                </a14:m>
                <a:endParaRPr kumimoji="1" lang="en-US" altLang="ja-JP" sz="2400" dirty="0"/>
              </a:p>
              <a:p>
                <a:endParaRPr lang="en-US" altLang="ja-JP" sz="2400" dirty="0"/>
              </a:p>
              <a:p>
                <a:r>
                  <a:rPr kumimoji="1" lang="en-US" altLang="ja-JP" sz="2400" dirty="0"/>
                  <a:t>p. 2</a:t>
                </a:r>
                <a:r>
                  <a:rPr kumimoji="1" lang="ja-JP" altLang="en-US" sz="2400" dirty="0"/>
                  <a:t>・</a:t>
                </a:r>
                <a:r>
                  <a:rPr kumimoji="1" lang="en-US" altLang="ja-JP" sz="2400" dirty="0"/>
                  <a:t>3</a:t>
                </a:r>
                <a:r>
                  <a:rPr kumimoji="1" lang="ja-JP" altLang="en-US" sz="2400" dirty="0"/>
                  <a:t>の条件を満たすように</a:t>
                </a:r>
                <a:r>
                  <a:rPr kumimoji="1" lang="en-US" altLang="ja-JP" sz="2400" dirty="0"/>
                  <a:t>MOSFET</a:t>
                </a:r>
                <a:r>
                  <a:rPr kumimoji="1" lang="ja-JP" altLang="en-US" sz="2400" dirty="0"/>
                  <a:t>のサイズを決めなけれなならない。理論上は次の順で求められる</a:t>
                </a:r>
                <a:r>
                  <a:rPr kumimoji="1" lang="en-US" altLang="ja-JP" sz="2400" dirty="0"/>
                  <a:t>(</a:t>
                </a:r>
                <a:r>
                  <a:rPr kumimoji="1" lang="ja-JP" altLang="en-US" sz="2400" dirty="0"/>
                  <a:t>はず</a:t>
                </a:r>
                <a:r>
                  <a:rPr kumimoji="1" lang="en-US" altLang="ja-JP" sz="2400" dirty="0"/>
                  <a:t>) (1) </a:t>
                </a:r>
                <a:r>
                  <a:rPr kumimoji="1" lang="ja-JP" altLang="en-US" sz="2400" dirty="0"/>
                  <a:t>必要な </a:t>
                </a:r>
                <a14:m>
                  <m:oMath xmlns:m="http://schemas.openxmlformats.org/officeDocument/2006/math">
                    <m:r>
                      <a:rPr lang="en-US" altLang="ja-JP" sz="2400" b="0" i="0" smtClean="0">
                        <a:latin typeface="Cambria Math" panose="02040503050406030204" pitchFamily="18" charset="0"/>
                      </a:rPr>
                      <m:t>1/</m:t>
                    </m:r>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𝑔</m:t>
                        </m:r>
                      </m:e>
                      <m:sub>
                        <m:r>
                          <m:rPr>
                            <m:sty m:val="p"/>
                          </m:rPr>
                          <a:rPr lang="en-US" altLang="ja-JP" sz="2400">
                            <a:latin typeface="Cambria Math" panose="02040503050406030204" pitchFamily="18" charset="0"/>
                          </a:rPr>
                          <m:t>m</m:t>
                        </m:r>
                      </m:sub>
                    </m:sSub>
                  </m:oMath>
                </a14:m>
                <a:r>
                  <a:rPr kumimoji="1" lang="en-US" altLang="ja-JP" sz="2400" dirty="0"/>
                  <a:t> </a:t>
                </a:r>
                <a:r>
                  <a:rPr kumimoji="1" lang="ja-JP" altLang="en-US" sz="2400" dirty="0"/>
                  <a:t>の値を計算して決める</a:t>
                </a:r>
                <a:r>
                  <a:rPr kumimoji="1" lang="en-US" altLang="ja-JP" sz="2400" dirty="0"/>
                  <a:t>, (2) MOSFET</a:t>
                </a:r>
                <a:r>
                  <a:rPr kumimoji="1" lang="ja-JP" altLang="en-US" sz="2400" dirty="0"/>
                  <a:t>サイズを決定</a:t>
                </a:r>
                <a:r>
                  <a:rPr kumimoji="1" lang="en-US" altLang="ja-JP" sz="2400" dirty="0"/>
                  <a:t>(</a:t>
                </a:r>
                <a:r>
                  <a:rPr kumimoji="1" lang="ja-JP" altLang="en-US" sz="2400" dirty="0"/>
                  <a:t>直流電流は既に決まっていることに注意</a:t>
                </a:r>
                <a:r>
                  <a:rPr kumimoji="1" lang="en-US" altLang="ja-JP" sz="2400" dirty="0"/>
                  <a:t>), (3)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m:rPr>
                            <m:sty m:val="p"/>
                          </m:rPr>
                          <a:rPr lang="en-US" altLang="ja-JP" sz="2400">
                            <a:latin typeface="Cambria Math" panose="02040503050406030204" pitchFamily="18" charset="0"/>
                          </a:rPr>
                          <m:t>gs</m:t>
                        </m:r>
                      </m:sub>
                    </m:sSub>
                  </m:oMath>
                </a14:m>
                <a:r>
                  <a:rPr kumimoji="1" lang="en-US" altLang="ja-JP" sz="2400" dirty="0"/>
                  <a:t> </a:t>
                </a:r>
                <a:r>
                  <a:rPr kumimoji="1" lang="ja-JP" altLang="en-US" sz="2400" dirty="0"/>
                  <a:t>の値を確認</a:t>
                </a:r>
                <a:r>
                  <a:rPr kumimoji="1" lang="en-US" altLang="ja-JP" sz="2400" dirty="0"/>
                  <a:t>, (4) </a:t>
                </a:r>
                <a:r>
                  <a:rPr kumimoji="1" lang="ja-JP" altLang="en-US" sz="2400" dirty="0"/>
                  <a:t>必要な </a:t>
                </a:r>
                <a14:m>
                  <m:oMath xmlns:m="http://schemas.openxmlformats.org/officeDocument/2006/math">
                    <m:r>
                      <a:rPr lang="en-US" altLang="ja-JP" sz="2400" i="1">
                        <a:latin typeface="Cambria Math" panose="02040503050406030204" pitchFamily="18" charset="0"/>
                      </a:rPr>
                      <m:t>𝑅</m:t>
                    </m:r>
                  </m:oMath>
                </a14:m>
                <a:r>
                  <a:rPr kumimoji="1" lang="ja-JP" altLang="en-US" sz="2400" dirty="0"/>
                  <a:t> の値を計算で決める。</a:t>
                </a:r>
                <a:endParaRPr kumimoji="1" lang="en-US" altLang="ja-JP" sz="2400" dirty="0"/>
              </a:p>
            </p:txBody>
          </p:sp>
        </mc:Choice>
        <mc:Fallback xmlns="">
          <p:sp>
            <p:nvSpPr>
              <p:cNvPr id="180" name="テキスト ボックス 179">
                <a:extLst>
                  <a:ext uri="{FF2B5EF4-FFF2-40B4-BE49-F238E27FC236}">
                    <a16:creationId xmlns:a16="http://schemas.microsoft.com/office/drawing/2014/main" id="{D23E1656-0E32-91D5-14CD-EF1AAA70960F}"/>
                  </a:ext>
                </a:extLst>
              </p:cNvPr>
              <p:cNvSpPr txBox="1">
                <a:spLocks noRot="1" noChangeAspect="1" noMove="1" noResize="1" noEditPoints="1" noAdjustHandles="1" noChangeArrowheads="1" noChangeShapeType="1" noTextEdit="1"/>
              </p:cNvSpPr>
              <p:nvPr/>
            </p:nvSpPr>
            <p:spPr>
              <a:xfrm>
                <a:off x="656766" y="1218655"/>
                <a:ext cx="6835437" cy="5376152"/>
              </a:xfrm>
              <a:prstGeom prst="rect">
                <a:avLst/>
              </a:prstGeom>
              <a:blipFill>
                <a:blip r:embed="rId8"/>
                <a:stretch>
                  <a:fillRect l="-1427" r="-1070" b="-1361"/>
                </a:stretch>
              </a:blipFill>
              <a:ln w="19050">
                <a:noFill/>
              </a:ln>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583E0129-9225-2E78-9F89-F448AF95E4C1}"/>
              </a:ext>
            </a:extLst>
          </p:cNvPr>
          <p:cNvGrpSpPr/>
          <p:nvPr/>
        </p:nvGrpSpPr>
        <p:grpSpPr>
          <a:xfrm>
            <a:off x="9046773" y="3847145"/>
            <a:ext cx="111803" cy="410719"/>
            <a:chOff x="8982022" y="3734122"/>
            <a:chExt cx="111803" cy="410719"/>
          </a:xfrm>
        </p:grpSpPr>
        <p:cxnSp>
          <p:nvCxnSpPr>
            <p:cNvPr id="4" name="直線コネクタ 3">
              <a:extLst>
                <a:ext uri="{FF2B5EF4-FFF2-40B4-BE49-F238E27FC236}">
                  <a16:creationId xmlns:a16="http://schemas.microsoft.com/office/drawing/2014/main" id="{2FFFE541-5E2B-2106-5F7E-9917D5F2E9A2}"/>
                </a:ext>
              </a:extLst>
            </p:cNvPr>
            <p:cNvCxnSpPr>
              <a:cxnSpLocks/>
            </p:cNvCxnSpPr>
            <p:nvPr/>
          </p:nvCxnSpPr>
          <p:spPr>
            <a:xfrm flipV="1">
              <a:off x="8982022" y="3734122"/>
              <a:ext cx="0" cy="41071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B05802D9-00EA-AE21-ED03-1B9C0435BB33}"/>
                </a:ext>
              </a:extLst>
            </p:cNvPr>
            <p:cNvCxnSpPr>
              <a:cxnSpLocks/>
            </p:cNvCxnSpPr>
            <p:nvPr/>
          </p:nvCxnSpPr>
          <p:spPr>
            <a:xfrm flipV="1">
              <a:off x="9093825" y="3734122"/>
              <a:ext cx="0" cy="41071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36" name="グループ化 35">
            <a:extLst>
              <a:ext uri="{FF2B5EF4-FFF2-40B4-BE49-F238E27FC236}">
                <a16:creationId xmlns:a16="http://schemas.microsoft.com/office/drawing/2014/main" id="{09A43CED-EB30-B7D9-5672-EDC2FF79D2CE}"/>
              </a:ext>
            </a:extLst>
          </p:cNvPr>
          <p:cNvGrpSpPr/>
          <p:nvPr/>
        </p:nvGrpSpPr>
        <p:grpSpPr>
          <a:xfrm>
            <a:off x="8350353" y="4600940"/>
            <a:ext cx="1586037" cy="1678759"/>
            <a:chOff x="8237783" y="4251041"/>
            <a:chExt cx="1586037" cy="1678759"/>
          </a:xfrm>
        </p:grpSpPr>
        <mc:AlternateContent xmlns:mc="http://schemas.openxmlformats.org/markup-compatibility/2006" xmlns:a14="http://schemas.microsoft.com/office/drawing/2010/main">
          <mc:Choice Requires="a14">
            <p:sp>
              <p:nvSpPr>
                <p:cNvPr id="9" name="Text Box 25">
                  <a:extLst>
                    <a:ext uri="{FF2B5EF4-FFF2-40B4-BE49-F238E27FC236}">
                      <a16:creationId xmlns:a16="http://schemas.microsoft.com/office/drawing/2014/main" id="{2CF699CC-4B3A-ACAB-7337-592FEB843E0D}"/>
                    </a:ext>
                  </a:extLst>
                </p:cNvPr>
                <p:cNvSpPr txBox="1">
                  <a:spLocks noChangeArrowheads="1"/>
                </p:cNvSpPr>
                <p:nvPr/>
              </p:nvSpPr>
              <p:spPr bwMode="auto">
                <a:xfrm>
                  <a:off x="8413840" y="5089459"/>
                  <a:ext cx="505684" cy="7244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m:rPr>
                                    <m:sty m:val="p"/>
                                  </m:rPr>
                                  <a:rPr lang="en-US" altLang="ja-JP" sz="2000">
                                    <a:latin typeface="Cambria Math" panose="02040503050406030204" pitchFamily="18" charset="0"/>
                                  </a:rPr>
                                  <m:t>m</m:t>
                                </m:r>
                              </m:sub>
                            </m:sSub>
                          </m:den>
                        </m:f>
                      </m:oMath>
                    </m:oMathPara>
                  </a14:m>
                  <a:endParaRPr lang="en-US" altLang="ja-JP" sz="2000" baseline="-25000" dirty="0">
                    <a:latin typeface="Times New Roman" pitchFamily="18" charset="0"/>
                  </a:endParaRPr>
                </a:p>
              </p:txBody>
            </p:sp>
          </mc:Choice>
          <mc:Fallback xmlns="">
            <p:sp>
              <p:nvSpPr>
                <p:cNvPr id="9" name="Text Box 25">
                  <a:extLst>
                    <a:ext uri="{FF2B5EF4-FFF2-40B4-BE49-F238E27FC236}">
                      <a16:creationId xmlns:a16="http://schemas.microsoft.com/office/drawing/2014/main" id="{2CF699CC-4B3A-ACAB-7337-592FEB843E0D}"/>
                    </a:ext>
                  </a:extLst>
                </p:cNvPr>
                <p:cNvSpPr txBox="1">
                  <a:spLocks noRot="1" noChangeAspect="1" noMove="1" noResize="1" noEditPoints="1" noAdjustHandles="1" noChangeArrowheads="1" noChangeShapeType="1" noTextEdit="1"/>
                </p:cNvSpPr>
                <p:nvPr/>
              </p:nvSpPr>
              <p:spPr bwMode="auto">
                <a:xfrm>
                  <a:off x="8413840" y="5089459"/>
                  <a:ext cx="505684" cy="724494"/>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F42CF055-27C5-6ACB-933C-FF214654B7F5}"/>
                </a:ext>
              </a:extLst>
            </p:cNvPr>
            <p:cNvGrpSpPr/>
            <p:nvPr/>
          </p:nvGrpSpPr>
          <p:grpSpPr>
            <a:xfrm rot="5400000">
              <a:off x="8760365" y="4623328"/>
              <a:ext cx="487646" cy="201603"/>
              <a:chOff x="7240207" y="3252877"/>
              <a:chExt cx="737794" cy="367571"/>
            </a:xfrm>
          </p:grpSpPr>
          <p:sp>
            <p:nvSpPr>
              <p:cNvPr id="11" name="正方形/長方形 10">
                <a:extLst>
                  <a:ext uri="{FF2B5EF4-FFF2-40B4-BE49-F238E27FC236}">
                    <a16:creationId xmlns:a16="http://schemas.microsoft.com/office/drawing/2014/main" id="{F6C0FE12-01CE-29E2-8E73-798E07F4BD5C}"/>
                  </a:ext>
                </a:extLst>
              </p:cNvPr>
              <p:cNvSpPr/>
              <p:nvPr/>
            </p:nvSpPr>
            <p:spPr>
              <a:xfrm>
                <a:off x="7240207" y="3305331"/>
                <a:ext cx="737794" cy="1998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12" name="グループ化 11">
                <a:extLst>
                  <a:ext uri="{FF2B5EF4-FFF2-40B4-BE49-F238E27FC236}">
                    <a16:creationId xmlns:a16="http://schemas.microsoft.com/office/drawing/2014/main" id="{A3787772-6873-8A8F-9471-9DB6CA05CA50}"/>
                  </a:ext>
                </a:extLst>
              </p:cNvPr>
              <p:cNvGrpSpPr/>
              <p:nvPr/>
            </p:nvGrpSpPr>
            <p:grpSpPr>
              <a:xfrm>
                <a:off x="7247184" y="3252877"/>
                <a:ext cx="730816" cy="367571"/>
                <a:chOff x="7273635" y="3428998"/>
                <a:chExt cx="3962392" cy="1325566"/>
              </a:xfrm>
            </p:grpSpPr>
            <p:grpSp>
              <p:nvGrpSpPr>
                <p:cNvPr id="13" name="グループ化 12">
                  <a:extLst>
                    <a:ext uri="{FF2B5EF4-FFF2-40B4-BE49-F238E27FC236}">
                      <a16:creationId xmlns:a16="http://schemas.microsoft.com/office/drawing/2014/main" id="{C5673EA5-DEFE-8AF4-5D4D-52FC308F2017}"/>
                    </a:ext>
                  </a:extLst>
                </p:cNvPr>
                <p:cNvGrpSpPr/>
                <p:nvPr/>
              </p:nvGrpSpPr>
              <p:grpSpPr>
                <a:xfrm>
                  <a:off x="7273635" y="3428998"/>
                  <a:ext cx="1385460" cy="1325566"/>
                  <a:chOff x="7737764" y="3428998"/>
                  <a:chExt cx="886694" cy="1325566"/>
                </a:xfrm>
              </p:grpSpPr>
              <p:grpSp>
                <p:nvGrpSpPr>
                  <p:cNvPr id="31" name="グループ化 30">
                    <a:extLst>
                      <a:ext uri="{FF2B5EF4-FFF2-40B4-BE49-F238E27FC236}">
                        <a16:creationId xmlns:a16="http://schemas.microsoft.com/office/drawing/2014/main" id="{6EEB6F74-F224-F545-685E-7974ED355D01}"/>
                      </a:ext>
                    </a:extLst>
                  </p:cNvPr>
                  <p:cNvGrpSpPr/>
                  <p:nvPr/>
                </p:nvGrpSpPr>
                <p:grpSpPr>
                  <a:xfrm>
                    <a:off x="7737764" y="3428999"/>
                    <a:ext cx="886691" cy="1325565"/>
                    <a:chOff x="7737764" y="3428999"/>
                    <a:chExt cx="886691" cy="1325565"/>
                  </a:xfrm>
                </p:grpSpPr>
                <p:sp>
                  <p:nvSpPr>
                    <p:cNvPr id="228" name="円弧 227">
                      <a:extLst>
                        <a:ext uri="{FF2B5EF4-FFF2-40B4-BE49-F238E27FC236}">
                          <a16:creationId xmlns:a16="http://schemas.microsoft.com/office/drawing/2014/main" id="{1B4C8C37-5A92-11B5-0855-38E363F26C0D}"/>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229" name="円弧 228">
                      <a:extLst>
                        <a:ext uri="{FF2B5EF4-FFF2-40B4-BE49-F238E27FC236}">
                          <a16:creationId xmlns:a16="http://schemas.microsoft.com/office/drawing/2014/main" id="{AF6A96F6-7E4D-A79F-76E7-A58D5CDFADF8}"/>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nvGrpSpPr>
                  <p:cNvPr id="225" name="グループ化 224">
                    <a:extLst>
                      <a:ext uri="{FF2B5EF4-FFF2-40B4-BE49-F238E27FC236}">
                        <a16:creationId xmlns:a16="http://schemas.microsoft.com/office/drawing/2014/main" id="{1EE44EF2-F89B-E3AA-B6BE-567E5F6C04A5}"/>
                      </a:ext>
                    </a:extLst>
                  </p:cNvPr>
                  <p:cNvGrpSpPr/>
                  <p:nvPr/>
                </p:nvGrpSpPr>
                <p:grpSpPr>
                  <a:xfrm>
                    <a:off x="8287513" y="3428998"/>
                    <a:ext cx="336945" cy="1325565"/>
                    <a:chOff x="7950566" y="4142507"/>
                    <a:chExt cx="673889" cy="1325565"/>
                  </a:xfrm>
                </p:grpSpPr>
                <p:sp>
                  <p:nvSpPr>
                    <p:cNvPr id="226" name="円弧 225">
                      <a:extLst>
                        <a:ext uri="{FF2B5EF4-FFF2-40B4-BE49-F238E27FC236}">
                          <a16:creationId xmlns:a16="http://schemas.microsoft.com/office/drawing/2014/main" id="{D038CA02-231B-35F0-7CE6-61E994691E4C}"/>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227" name="円弧 226">
                      <a:extLst>
                        <a:ext uri="{FF2B5EF4-FFF2-40B4-BE49-F238E27FC236}">
                          <a16:creationId xmlns:a16="http://schemas.microsoft.com/office/drawing/2014/main" id="{997064A5-CA8B-0B51-8D5D-1558BD270B8B}"/>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grpSp>
              <p:nvGrpSpPr>
                <p:cNvPr id="14" name="グループ化 13">
                  <a:extLst>
                    <a:ext uri="{FF2B5EF4-FFF2-40B4-BE49-F238E27FC236}">
                      <a16:creationId xmlns:a16="http://schemas.microsoft.com/office/drawing/2014/main" id="{24545587-1D22-894D-B8E1-7BCD6399CEB7}"/>
                    </a:ext>
                  </a:extLst>
                </p:cNvPr>
                <p:cNvGrpSpPr/>
                <p:nvPr/>
              </p:nvGrpSpPr>
              <p:grpSpPr>
                <a:xfrm>
                  <a:off x="8132614" y="3428998"/>
                  <a:ext cx="1385460" cy="1325566"/>
                  <a:chOff x="7737764" y="3428998"/>
                  <a:chExt cx="886694" cy="1325566"/>
                </a:xfrm>
              </p:grpSpPr>
              <p:grpSp>
                <p:nvGrpSpPr>
                  <p:cNvPr id="25" name="グループ化 24">
                    <a:extLst>
                      <a:ext uri="{FF2B5EF4-FFF2-40B4-BE49-F238E27FC236}">
                        <a16:creationId xmlns:a16="http://schemas.microsoft.com/office/drawing/2014/main" id="{C78F8DD6-3BB6-CC1A-93F0-761971A86927}"/>
                      </a:ext>
                    </a:extLst>
                  </p:cNvPr>
                  <p:cNvGrpSpPr/>
                  <p:nvPr/>
                </p:nvGrpSpPr>
                <p:grpSpPr>
                  <a:xfrm>
                    <a:off x="7737764" y="3428999"/>
                    <a:ext cx="886691" cy="1325565"/>
                    <a:chOff x="7737764" y="3428999"/>
                    <a:chExt cx="886691" cy="1325565"/>
                  </a:xfrm>
                </p:grpSpPr>
                <p:sp>
                  <p:nvSpPr>
                    <p:cNvPr id="29" name="円弧 28">
                      <a:extLst>
                        <a:ext uri="{FF2B5EF4-FFF2-40B4-BE49-F238E27FC236}">
                          <a16:creationId xmlns:a16="http://schemas.microsoft.com/office/drawing/2014/main" id="{C1042992-8B74-2D0F-5D2E-17EBBE521DB9}"/>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30" name="円弧 29">
                      <a:extLst>
                        <a:ext uri="{FF2B5EF4-FFF2-40B4-BE49-F238E27FC236}">
                          <a16:creationId xmlns:a16="http://schemas.microsoft.com/office/drawing/2014/main" id="{137D9991-D680-C801-6292-CF2765C4E8DB}"/>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nvGrpSpPr>
                  <p:cNvPr id="26" name="グループ化 25">
                    <a:extLst>
                      <a:ext uri="{FF2B5EF4-FFF2-40B4-BE49-F238E27FC236}">
                        <a16:creationId xmlns:a16="http://schemas.microsoft.com/office/drawing/2014/main" id="{73569CFD-EA0F-977F-0064-035A3C39FC86}"/>
                      </a:ext>
                    </a:extLst>
                  </p:cNvPr>
                  <p:cNvGrpSpPr/>
                  <p:nvPr/>
                </p:nvGrpSpPr>
                <p:grpSpPr>
                  <a:xfrm>
                    <a:off x="8287513" y="3428998"/>
                    <a:ext cx="336945" cy="1325565"/>
                    <a:chOff x="7950566" y="4142507"/>
                    <a:chExt cx="673889" cy="1325565"/>
                  </a:xfrm>
                </p:grpSpPr>
                <p:sp>
                  <p:nvSpPr>
                    <p:cNvPr id="27" name="円弧 26">
                      <a:extLst>
                        <a:ext uri="{FF2B5EF4-FFF2-40B4-BE49-F238E27FC236}">
                          <a16:creationId xmlns:a16="http://schemas.microsoft.com/office/drawing/2014/main" id="{6D98203A-84C2-F471-919B-95C45A435994}"/>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28" name="円弧 27">
                      <a:extLst>
                        <a:ext uri="{FF2B5EF4-FFF2-40B4-BE49-F238E27FC236}">
                          <a16:creationId xmlns:a16="http://schemas.microsoft.com/office/drawing/2014/main" id="{CFD8EE54-AC85-D809-86B8-487EFC0F40F3}"/>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grpSp>
              <p:nvGrpSpPr>
                <p:cNvPr id="15" name="グループ化 14">
                  <a:extLst>
                    <a:ext uri="{FF2B5EF4-FFF2-40B4-BE49-F238E27FC236}">
                      <a16:creationId xmlns:a16="http://schemas.microsoft.com/office/drawing/2014/main" id="{E5DE04F4-4AC6-5E6D-FF04-10AD2CF0EF5F}"/>
                    </a:ext>
                  </a:extLst>
                </p:cNvPr>
                <p:cNvGrpSpPr/>
                <p:nvPr/>
              </p:nvGrpSpPr>
              <p:grpSpPr>
                <a:xfrm>
                  <a:off x="8991593" y="3428998"/>
                  <a:ext cx="1385460" cy="1325566"/>
                  <a:chOff x="7737764" y="3428998"/>
                  <a:chExt cx="886694" cy="1325566"/>
                </a:xfrm>
              </p:grpSpPr>
              <p:grpSp>
                <p:nvGrpSpPr>
                  <p:cNvPr id="19" name="グループ化 18">
                    <a:extLst>
                      <a:ext uri="{FF2B5EF4-FFF2-40B4-BE49-F238E27FC236}">
                        <a16:creationId xmlns:a16="http://schemas.microsoft.com/office/drawing/2014/main" id="{077B10D4-B46A-1181-95C4-B6332ABA7E8C}"/>
                      </a:ext>
                    </a:extLst>
                  </p:cNvPr>
                  <p:cNvGrpSpPr/>
                  <p:nvPr/>
                </p:nvGrpSpPr>
                <p:grpSpPr>
                  <a:xfrm>
                    <a:off x="7737764" y="3428999"/>
                    <a:ext cx="886691" cy="1325565"/>
                    <a:chOff x="7737764" y="3428999"/>
                    <a:chExt cx="886691" cy="1325565"/>
                  </a:xfrm>
                </p:grpSpPr>
                <p:sp>
                  <p:nvSpPr>
                    <p:cNvPr id="23" name="円弧 22">
                      <a:extLst>
                        <a:ext uri="{FF2B5EF4-FFF2-40B4-BE49-F238E27FC236}">
                          <a16:creationId xmlns:a16="http://schemas.microsoft.com/office/drawing/2014/main" id="{F433477D-EA5E-B6E1-4797-7F0BF4E51111}"/>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24" name="円弧 23">
                      <a:extLst>
                        <a:ext uri="{FF2B5EF4-FFF2-40B4-BE49-F238E27FC236}">
                          <a16:creationId xmlns:a16="http://schemas.microsoft.com/office/drawing/2014/main" id="{B228595F-FFCC-4AB5-8044-AEC29C1B77A5}"/>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nvGrpSpPr>
                  <p:cNvPr id="20" name="グループ化 19">
                    <a:extLst>
                      <a:ext uri="{FF2B5EF4-FFF2-40B4-BE49-F238E27FC236}">
                        <a16:creationId xmlns:a16="http://schemas.microsoft.com/office/drawing/2014/main" id="{2593F8E9-1A89-693F-90A7-4C367DACAA9E}"/>
                      </a:ext>
                    </a:extLst>
                  </p:cNvPr>
                  <p:cNvGrpSpPr/>
                  <p:nvPr/>
                </p:nvGrpSpPr>
                <p:grpSpPr>
                  <a:xfrm>
                    <a:off x="8287513" y="3428998"/>
                    <a:ext cx="336945" cy="1325565"/>
                    <a:chOff x="7950566" y="4142507"/>
                    <a:chExt cx="673889" cy="1325565"/>
                  </a:xfrm>
                </p:grpSpPr>
                <p:sp>
                  <p:nvSpPr>
                    <p:cNvPr id="21" name="円弧 20">
                      <a:extLst>
                        <a:ext uri="{FF2B5EF4-FFF2-40B4-BE49-F238E27FC236}">
                          <a16:creationId xmlns:a16="http://schemas.microsoft.com/office/drawing/2014/main" id="{7CC9F827-DA94-A2F8-0086-B325833E8639}"/>
                        </a:ext>
                      </a:extLst>
                    </p:cNvPr>
                    <p:cNvSpPr/>
                    <p:nvPr/>
                  </p:nvSpPr>
                  <p:spPr>
                    <a:xfrm flipV="1">
                      <a:off x="7950567" y="4142509"/>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22" name="円弧 21">
                      <a:extLst>
                        <a:ext uri="{FF2B5EF4-FFF2-40B4-BE49-F238E27FC236}">
                          <a16:creationId xmlns:a16="http://schemas.microsoft.com/office/drawing/2014/main" id="{0D3AE3C3-AF6C-E4C6-11A8-035D2B269D90}"/>
                        </a:ext>
                      </a:extLst>
                    </p:cNvPr>
                    <p:cNvSpPr/>
                    <p:nvPr/>
                  </p:nvSpPr>
                  <p:spPr>
                    <a:xfrm flipH="1" flipV="1">
                      <a:off x="7950566" y="4142507"/>
                      <a:ext cx="673888"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grpSp>
              <p:nvGrpSpPr>
                <p:cNvPr id="16" name="グループ化 15">
                  <a:extLst>
                    <a:ext uri="{FF2B5EF4-FFF2-40B4-BE49-F238E27FC236}">
                      <a16:creationId xmlns:a16="http://schemas.microsoft.com/office/drawing/2014/main" id="{C99BD570-D686-10E7-C318-BC404E886B0E}"/>
                    </a:ext>
                  </a:extLst>
                </p:cNvPr>
                <p:cNvGrpSpPr/>
                <p:nvPr/>
              </p:nvGrpSpPr>
              <p:grpSpPr>
                <a:xfrm>
                  <a:off x="9850572" y="3428999"/>
                  <a:ext cx="1385455" cy="1325565"/>
                  <a:chOff x="7737764" y="3428999"/>
                  <a:chExt cx="886691" cy="1325565"/>
                </a:xfrm>
              </p:grpSpPr>
              <p:sp>
                <p:nvSpPr>
                  <p:cNvPr id="17" name="円弧 16">
                    <a:extLst>
                      <a:ext uri="{FF2B5EF4-FFF2-40B4-BE49-F238E27FC236}">
                        <a16:creationId xmlns:a16="http://schemas.microsoft.com/office/drawing/2014/main" id="{10D00C32-2264-0F22-59D7-718B3D34D98B}"/>
                      </a:ext>
                    </a:extLst>
                  </p:cNvPr>
                  <p:cNvSpPr/>
                  <p:nvPr/>
                </p:nvSpPr>
                <p:spPr>
                  <a:xfrm>
                    <a:off x="7737764" y="3429001"/>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18" name="円弧 17">
                    <a:extLst>
                      <a:ext uri="{FF2B5EF4-FFF2-40B4-BE49-F238E27FC236}">
                        <a16:creationId xmlns:a16="http://schemas.microsoft.com/office/drawing/2014/main" id="{A02CD3B6-4540-FF08-EE9A-635091AB381A}"/>
                      </a:ext>
                    </a:extLst>
                  </p:cNvPr>
                  <p:cNvSpPr/>
                  <p:nvPr/>
                </p:nvSpPr>
                <p:spPr>
                  <a:xfrm flipH="1">
                    <a:off x="7737764" y="3428999"/>
                    <a:ext cx="886691" cy="132556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p:grpSp>
        </p:grpSp>
        <p:cxnSp>
          <p:nvCxnSpPr>
            <p:cNvPr id="231" name="直線コネクタ 230">
              <a:extLst>
                <a:ext uri="{FF2B5EF4-FFF2-40B4-BE49-F238E27FC236}">
                  <a16:creationId xmlns:a16="http://schemas.microsoft.com/office/drawing/2014/main" id="{9E5220D3-EF85-896B-56FC-FE644FE684E0}"/>
                </a:ext>
              </a:extLst>
            </p:cNvPr>
            <p:cNvCxnSpPr>
              <a:cxnSpLocks/>
            </p:cNvCxnSpPr>
            <p:nvPr/>
          </p:nvCxnSpPr>
          <p:spPr>
            <a:xfrm>
              <a:off x="9011811" y="4321603"/>
              <a:ext cx="0" cy="15870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3" name="Text Box 25">
                  <a:extLst>
                    <a:ext uri="{FF2B5EF4-FFF2-40B4-BE49-F238E27FC236}">
                      <a16:creationId xmlns:a16="http://schemas.microsoft.com/office/drawing/2014/main" id="{271E1788-0FE9-ED86-27C2-84E0B12E0085}"/>
                    </a:ext>
                  </a:extLst>
                </p:cNvPr>
                <p:cNvSpPr txBox="1">
                  <a:spLocks noChangeArrowheads="1"/>
                </p:cNvSpPr>
                <p:nvPr/>
              </p:nvSpPr>
              <p:spPr bwMode="auto">
                <a:xfrm>
                  <a:off x="8237783" y="4251041"/>
                  <a:ext cx="684648" cy="73770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itchFamily="2" charset="2"/>
                    <a:buChar char="n"/>
                    <a:defRPr kumimoji="1" sz="2800">
                      <a:solidFill>
                        <a:schemeClr val="tx1"/>
                      </a:solidFill>
                      <a:latin typeface="Arial" charset="0"/>
                      <a:ea typeface="ＭＳ Ｐゴシック" pitchFamily="50" charset="-128"/>
                    </a:defRPr>
                  </a:lvl1pPr>
                  <a:lvl2pPr marL="742950" indent="-285750" algn="l" eaLnBrk="0" hangingPunct="0">
                    <a:spcBef>
                      <a:spcPct val="20000"/>
                    </a:spcBef>
                    <a:buClr>
                      <a:schemeClr val="accent1"/>
                    </a:buClr>
                    <a:buSzPct val="75000"/>
                    <a:buFont typeface="Wingdings" pitchFamily="2" charset="2"/>
                    <a:buChar char="n"/>
                    <a:defRPr kumimoji="1" sz="2600">
                      <a:solidFill>
                        <a:schemeClr val="tx1"/>
                      </a:solidFill>
                      <a:latin typeface="Arial" charset="0"/>
                      <a:ea typeface="ＭＳ Ｐゴシック" pitchFamily="50" charset="-128"/>
                    </a:defRPr>
                  </a:lvl2pPr>
                  <a:lvl3pPr marL="1143000" indent="-228600" algn="l" eaLnBrk="0" hangingPunct="0">
                    <a:spcBef>
                      <a:spcPct val="20000"/>
                    </a:spcBef>
                    <a:buClr>
                      <a:schemeClr val="folHlink"/>
                    </a:buClr>
                    <a:buSzPct val="55000"/>
                    <a:buFont typeface="Wingdings" pitchFamily="2" charset="2"/>
                    <a:buChar char="n"/>
                    <a:defRPr kumimoji="1" sz="2300">
                      <a:solidFill>
                        <a:schemeClr val="tx1"/>
                      </a:solidFill>
                      <a:latin typeface="Arial" charset="0"/>
                      <a:ea typeface="ＭＳ Ｐゴシック" pitchFamily="50" charset="-128"/>
                    </a:defRPr>
                  </a:lvl3pPr>
                  <a:lvl4pPr marL="16002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accent1"/>
                    </a:buClr>
                    <a:buFont typeface="Wingdings" pitchFamily="2" charset="2"/>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charset="0"/>
                      <a:ea typeface="ＭＳ Ｐゴシック" pitchFamily="50" charset="-128"/>
                    </a:defRPr>
                  </a:lvl9pPr>
                </a:lstStyle>
                <a:p>
                  <a:pPr eaLnBrk="1" hangingPunct="1">
                    <a:spcBef>
                      <a:spcPct val="50000"/>
                    </a:spcBef>
                    <a:buClrTx/>
                    <a:buSzTx/>
                    <a:buFontTx/>
                    <a:buNone/>
                  </a:pPr>
                  <a14:m>
                    <m:oMathPara xmlns:m="http://schemas.openxmlformats.org/officeDocument/2006/math">
                      <m:oMathParaPr>
                        <m:jc m:val="right"/>
                      </m:oMathParaPr>
                      <m:oMath xmlns:m="http://schemas.openxmlformats.org/officeDocument/2006/math">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m:t>
                                </m:r>
                              </m:e>
                              <m:sub>
                                <m:r>
                                  <m:rPr>
                                    <m:sty m:val="p"/>
                                  </m:rPr>
                                  <a:rPr lang="en-US" altLang="ja-JP" sz="2000">
                                    <a:latin typeface="Cambria Math" panose="02040503050406030204" pitchFamily="18" charset="0"/>
                                  </a:rPr>
                                  <m:t>gs</m:t>
                                </m:r>
                              </m:sub>
                            </m:sSub>
                            <m:r>
                              <a:rPr lang="en-US" altLang="ja-JP" sz="2000" i="1">
                                <a:latin typeface="Cambria Math" panose="02040503050406030204" pitchFamily="18" charset="0"/>
                              </a:rPr>
                              <m:t>𝑅</m:t>
                            </m:r>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m:rPr>
                                    <m:sty m:val="p"/>
                                  </m:rPr>
                                  <a:rPr lang="en-US" altLang="ja-JP" sz="2000">
                                    <a:latin typeface="Cambria Math" panose="02040503050406030204" pitchFamily="18" charset="0"/>
                                  </a:rPr>
                                  <m:t>m</m:t>
                                </m:r>
                              </m:sub>
                            </m:sSub>
                          </m:den>
                        </m:f>
                      </m:oMath>
                    </m:oMathPara>
                  </a14:m>
                  <a:endParaRPr lang="en-US" altLang="ja-JP" sz="2000" baseline="-25000" dirty="0">
                    <a:latin typeface="Times New Roman" pitchFamily="18" charset="0"/>
                  </a:endParaRPr>
                </a:p>
              </p:txBody>
            </p:sp>
          </mc:Choice>
          <mc:Fallback xmlns="">
            <p:sp>
              <p:nvSpPr>
                <p:cNvPr id="233" name="Text Box 25">
                  <a:extLst>
                    <a:ext uri="{FF2B5EF4-FFF2-40B4-BE49-F238E27FC236}">
                      <a16:creationId xmlns:a16="http://schemas.microsoft.com/office/drawing/2014/main" id="{271E1788-0FE9-ED86-27C2-84E0B12E0085}"/>
                    </a:ext>
                  </a:extLst>
                </p:cNvPr>
                <p:cNvSpPr txBox="1">
                  <a:spLocks noRot="1" noChangeAspect="1" noMove="1" noResize="1" noEditPoints="1" noAdjustHandles="1" noChangeArrowheads="1" noChangeShapeType="1" noTextEdit="1"/>
                </p:cNvSpPr>
                <p:nvPr/>
              </p:nvSpPr>
              <p:spPr bwMode="auto">
                <a:xfrm>
                  <a:off x="8237783" y="4251041"/>
                  <a:ext cx="684648" cy="737702"/>
                </a:xfrm>
                <a:prstGeom prst="rect">
                  <a:avLst/>
                </a:prstGeom>
                <a:blipFill>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cxnSp>
          <p:nvCxnSpPr>
            <p:cNvPr id="235" name="直線コネクタ 234">
              <a:extLst>
                <a:ext uri="{FF2B5EF4-FFF2-40B4-BE49-F238E27FC236}">
                  <a16:creationId xmlns:a16="http://schemas.microsoft.com/office/drawing/2014/main" id="{062B1AAD-25CC-A121-A4AC-EC5ECF7AD0DB}"/>
                </a:ext>
              </a:extLst>
            </p:cNvPr>
            <p:cNvCxnSpPr>
              <a:cxnSpLocks/>
            </p:cNvCxnSpPr>
            <p:nvPr/>
          </p:nvCxnSpPr>
          <p:spPr>
            <a:xfrm flipH="1">
              <a:off x="9011811" y="4314012"/>
              <a:ext cx="66476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7" name="直線コネクタ 236">
              <a:extLst>
                <a:ext uri="{FF2B5EF4-FFF2-40B4-BE49-F238E27FC236}">
                  <a16:creationId xmlns:a16="http://schemas.microsoft.com/office/drawing/2014/main" id="{0DD65286-06BD-0261-1052-3055EB862181}"/>
                </a:ext>
              </a:extLst>
            </p:cNvPr>
            <p:cNvCxnSpPr>
              <a:cxnSpLocks/>
            </p:cNvCxnSpPr>
            <p:nvPr/>
          </p:nvCxnSpPr>
          <p:spPr>
            <a:xfrm flipV="1">
              <a:off x="9676572" y="4314012"/>
              <a:ext cx="0" cy="53534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40" name="グループ化 239">
              <a:extLst>
                <a:ext uri="{FF2B5EF4-FFF2-40B4-BE49-F238E27FC236}">
                  <a16:creationId xmlns:a16="http://schemas.microsoft.com/office/drawing/2014/main" id="{BE126484-A75E-DA53-2865-D0D4D062AF62}"/>
                </a:ext>
              </a:extLst>
            </p:cNvPr>
            <p:cNvGrpSpPr/>
            <p:nvPr/>
          </p:nvGrpSpPr>
          <p:grpSpPr>
            <a:xfrm>
              <a:off x="9529324" y="4863731"/>
              <a:ext cx="294496" cy="180623"/>
              <a:chOff x="4556025" y="4219219"/>
              <a:chExt cx="294496" cy="180623"/>
            </a:xfrm>
          </p:grpSpPr>
          <p:cxnSp>
            <p:nvCxnSpPr>
              <p:cNvPr id="243" name="直線コネクタ 242">
                <a:extLst>
                  <a:ext uri="{FF2B5EF4-FFF2-40B4-BE49-F238E27FC236}">
                    <a16:creationId xmlns:a16="http://schemas.microsoft.com/office/drawing/2014/main" id="{8605F7D9-0E41-FAE9-1F8D-7941953E22CD}"/>
                  </a:ext>
                </a:extLst>
              </p:cNvPr>
              <p:cNvCxnSpPr>
                <a:cxnSpLocks/>
              </p:cNvCxnSpPr>
              <p:nvPr/>
            </p:nvCxnSpPr>
            <p:spPr>
              <a:xfrm flipH="1">
                <a:off x="4567311" y="4219222"/>
                <a:ext cx="283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5" name="直線コネクタ 244">
                <a:extLst>
                  <a:ext uri="{FF2B5EF4-FFF2-40B4-BE49-F238E27FC236}">
                    <a16:creationId xmlns:a16="http://schemas.microsoft.com/office/drawing/2014/main" id="{2FE46E48-9D17-6DCD-B4EF-26D3718F1EC0}"/>
                  </a:ext>
                </a:extLst>
              </p:cNvPr>
              <p:cNvCxnSpPr>
                <a:cxnSpLocks/>
              </p:cNvCxnSpPr>
              <p:nvPr/>
            </p:nvCxnSpPr>
            <p:spPr>
              <a:xfrm flipH="1">
                <a:off x="4556025" y="4219222"/>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46" name="直線コネクタ 245">
                <a:extLst>
                  <a:ext uri="{FF2B5EF4-FFF2-40B4-BE49-F238E27FC236}">
                    <a16:creationId xmlns:a16="http://schemas.microsoft.com/office/drawing/2014/main" id="{E33D06A4-23B4-5525-A08E-0ACD847FCC91}"/>
                  </a:ext>
                </a:extLst>
              </p:cNvPr>
              <p:cNvCxnSpPr>
                <a:cxnSpLocks/>
              </p:cNvCxnSpPr>
              <p:nvPr/>
            </p:nvCxnSpPr>
            <p:spPr>
              <a:xfrm flipH="1">
                <a:off x="4651980" y="4224865"/>
                <a:ext cx="72422" cy="174977"/>
              </a:xfrm>
              <a:prstGeom prst="line">
                <a:avLst/>
              </a:prstGeom>
              <a:ln w="19050"/>
            </p:spPr>
            <p:style>
              <a:lnRef idx="1">
                <a:schemeClr val="dk1"/>
              </a:lnRef>
              <a:fillRef idx="0">
                <a:schemeClr val="dk1"/>
              </a:fillRef>
              <a:effectRef idx="0">
                <a:schemeClr val="dk1"/>
              </a:effectRef>
              <a:fontRef idx="minor">
                <a:schemeClr val="tx1"/>
              </a:fontRef>
            </p:style>
          </p:cxnSp>
          <p:cxnSp>
            <p:nvCxnSpPr>
              <p:cNvPr id="251" name="直線コネクタ 250">
                <a:extLst>
                  <a:ext uri="{FF2B5EF4-FFF2-40B4-BE49-F238E27FC236}">
                    <a16:creationId xmlns:a16="http://schemas.microsoft.com/office/drawing/2014/main" id="{E4807429-D851-65D2-0543-5205879DDE6D}"/>
                  </a:ext>
                </a:extLst>
              </p:cNvPr>
              <p:cNvCxnSpPr>
                <a:cxnSpLocks/>
              </p:cNvCxnSpPr>
              <p:nvPr/>
            </p:nvCxnSpPr>
            <p:spPr>
              <a:xfrm flipH="1">
                <a:off x="4747935" y="4219219"/>
                <a:ext cx="72422" cy="174977"/>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 name="直線コネクタ 31">
              <a:extLst>
                <a:ext uri="{FF2B5EF4-FFF2-40B4-BE49-F238E27FC236}">
                  <a16:creationId xmlns:a16="http://schemas.microsoft.com/office/drawing/2014/main" id="{FF2C3029-C183-D2D4-3231-E7A996E09F1C}"/>
                </a:ext>
              </a:extLst>
            </p:cNvPr>
            <p:cNvCxnSpPr>
              <a:cxnSpLocks/>
            </p:cNvCxnSpPr>
            <p:nvPr/>
          </p:nvCxnSpPr>
          <p:spPr>
            <a:xfrm flipV="1">
              <a:off x="9019559" y="4965205"/>
              <a:ext cx="0" cy="9645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AE541976-5316-71A0-1292-E796520C9ABF}"/>
                </a:ext>
              </a:extLst>
            </p:cNvPr>
            <p:cNvSpPr/>
            <p:nvPr/>
          </p:nvSpPr>
          <p:spPr>
            <a:xfrm>
              <a:off x="8926931" y="5076706"/>
              <a:ext cx="180622" cy="6434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mc:AlternateContent xmlns:mc="http://schemas.openxmlformats.org/markup-compatibility/2006" xmlns:p14="http://schemas.microsoft.com/office/powerpoint/2010/main">
        <mc:Choice Requires="p14">
          <p:contentPart p14:bwMode="auto" r:id="rId11">
            <p14:nvContentPartPr>
              <p14:cNvPr id="38" name="インク 37">
                <a:extLst>
                  <a:ext uri="{FF2B5EF4-FFF2-40B4-BE49-F238E27FC236}">
                    <a16:creationId xmlns:a16="http://schemas.microsoft.com/office/drawing/2014/main" id="{A282C084-3A70-E27C-56B1-4D568A8304C5}"/>
                  </a:ext>
                </a:extLst>
              </p14:cNvPr>
              <p14:cNvContentPartPr/>
              <p14:nvPr/>
            </p14:nvContentPartPr>
            <p14:xfrm>
              <a:off x="9531360" y="3733920"/>
              <a:ext cx="2762640" cy="2070360"/>
            </p14:xfrm>
          </p:contentPart>
        </mc:Choice>
        <mc:Fallback xmlns="">
          <p:pic>
            <p:nvPicPr>
              <p:cNvPr id="38" name="インク 37">
                <a:extLst>
                  <a:ext uri="{FF2B5EF4-FFF2-40B4-BE49-F238E27FC236}">
                    <a16:creationId xmlns:a16="http://schemas.microsoft.com/office/drawing/2014/main" id="{A282C084-3A70-E27C-56B1-4D568A8304C5}"/>
                  </a:ext>
                </a:extLst>
              </p:cNvPr>
              <p:cNvPicPr/>
              <p:nvPr/>
            </p:nvPicPr>
            <p:blipFill>
              <a:blip r:embed="rId12"/>
              <a:stretch>
                <a:fillRect/>
              </a:stretch>
            </p:blipFill>
            <p:spPr>
              <a:xfrm>
                <a:off x="9522000" y="3724560"/>
                <a:ext cx="2781360" cy="2089080"/>
              </a:xfrm>
              <a:prstGeom prst="rect">
                <a:avLst/>
              </a:prstGeom>
            </p:spPr>
          </p:pic>
        </mc:Fallback>
      </mc:AlternateContent>
    </p:spTree>
    <p:extLst>
      <p:ext uri="{BB962C8B-B14F-4D97-AF65-F5344CB8AC3E}">
        <p14:creationId xmlns:p14="http://schemas.microsoft.com/office/powerpoint/2010/main" val="418612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2746</TotalTime>
  <Words>1710</Words>
  <Application>Microsoft Office PowerPoint</Application>
  <PresentationFormat>ワイド画面</PresentationFormat>
  <Paragraphs>499</Paragraphs>
  <Slides>19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BIZ UDゴシック</vt:lpstr>
      <vt:lpstr>HG丸ｺﾞｼｯｸM-PRO</vt:lpstr>
      <vt:lpstr>游ゴシック</vt:lpstr>
      <vt:lpstr>游ゴシック Light</vt:lpstr>
      <vt:lpstr>Arial</vt:lpstr>
      <vt:lpstr>Cambria Math</vt:lpstr>
      <vt:lpstr>Times New Roman</vt:lpstr>
      <vt:lpstr>Wingdings</vt:lpstr>
      <vt:lpstr>Office テーマ</vt:lpstr>
      <vt:lpstr>試作ミーティング</vt:lpstr>
      <vt:lpstr>負荷にインダクタを挿入したギルバート乗算回路</vt:lpstr>
      <vt:lpstr>入力に対する増幅回路と考えて小信号解析</vt:lpstr>
      <vt:lpstr>オンチップインダクタ負荷の課題</vt:lpstr>
      <vt:lpstr>➀ボンディングワイヤ</vt:lpstr>
      <vt:lpstr>②アクティブインダクタ</vt:lpstr>
      <vt:lpstr>②アクティブインダクタ</vt:lpstr>
      <vt:lpstr>アクティブインダクタ（１）</vt:lpstr>
      <vt:lpstr>アクティブインダクタ（２）</vt:lpstr>
      <vt:lpstr>2入力化</vt:lpstr>
      <vt:lpstr>2入力化 負荷↓</vt:lpstr>
      <vt:lpstr>2入力化 V_DD↑ 外付け抵抗</vt:lpstr>
      <vt:lpstr>2入力化 V_DD↑ オンチップ抵抗</vt:lpstr>
      <vt:lpstr>PowerPoint プレゼンテーション</vt:lpstr>
      <vt:lpstr>設計の流れ</vt:lpstr>
      <vt:lpstr>光学系と接続して実験するための入力部</vt:lpstr>
      <vt:lpstr>7入力</vt:lpstr>
      <vt:lpstr>比較案１</vt:lpstr>
      <vt:lpstr>比較案２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第4回</dc:title>
  <dc:creator>Kazuyuki WADA</dc:creator>
  <cp:lastModifiedBy>G N</cp:lastModifiedBy>
  <cp:revision>3</cp:revision>
  <cp:lastPrinted>2023-02-06T08:51:00Z</cp:lastPrinted>
  <dcterms:created xsi:type="dcterms:W3CDTF">2022-10-08T08:34:59Z</dcterms:created>
  <dcterms:modified xsi:type="dcterms:W3CDTF">2023-07-05T04:51:31Z</dcterms:modified>
</cp:coreProperties>
</file>