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5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42CF-CD45-410F-900D-B06704BF6C90}" type="datetime1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B0828-AE1D-42CB-9A09-03366CD2626D}" type="datetime1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898-A77B-4B71-A5F2-60FD53D81565}" type="datetime1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823E-4A8F-4F8D-99D0-5753B75E78B1}" type="datetime1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934E-58FB-4511-9666-12A5D53E0F74}" type="datetime1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A307-6848-4705-A236-7BA58849FDD0}" type="datetime1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390C-2B75-4759-8339-FF240D97D93F}" type="datetime1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BAF5-8095-4F11-95EE-1BA9D667A88E}" type="datetime1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0A53-1732-44BE-985C-3E9D7CDE6368}" type="datetime1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F8AE-6ACF-42D3-BD0C-E9F840DFABEE}" type="datetime1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4B0ED59-9B55-4884-9B2D-C61E880B635C}" type="datetime1">
              <a:rPr lang="ja-JP" altLang="en-US" smtClean="0"/>
              <a:t>2024/6/7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Linux OS</a:t>
            </a:r>
            <a:r>
              <a:rPr lang="ja-JP" altLang="en-US" dirty="0"/>
              <a:t> インストール手順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664BBE-EC0C-D5F8-86BB-7B8D7042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9ED9-85F4-47C6-A7CC-5CD27ABB7CC3}" type="datetime1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D6D300-1D9A-33A6-0E31-77927662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7BBDE6-F0BC-405D-18A3-622BAEE0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パーティション構成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100E4E-70BC-92B5-88DE-6749B9ACC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7F73E7-DB21-01F6-F9C4-77DA7A75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01FC28-0175-2682-0674-9F434318A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34DA00-29C1-4058-5143-40E292D04463}"/>
              </a:ext>
            </a:extLst>
          </p:cNvPr>
          <p:cNvSpPr txBox="1"/>
          <p:nvPr/>
        </p:nvSpPr>
        <p:spPr>
          <a:xfrm>
            <a:off x="1598023" y="1287540"/>
            <a:ext cx="899595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システム</a:t>
            </a:r>
            <a:endParaRPr lang="en-US" altLang="ja-JP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wap</a:t>
            </a:r>
          </a:p>
          <a:p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swap</a:t>
            </a:r>
            <a:r>
              <a:rPr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は仮想メモリをサポートするため物理メモリの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r>
              <a:rPr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倍程度。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 GB)</a:t>
            </a:r>
            <a:endParaRPr kumimoji="1" lang="en-US" altLang="ja-JP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/boot</a:t>
            </a:r>
          </a:p>
          <a:p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カーネルとブートストラップ用のファイル。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 MB</a:t>
            </a:r>
            <a:r>
              <a:rPr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で十分。</a:t>
            </a:r>
            <a:endParaRPr lang="en-US" altLang="ja-JP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/boot/</a:t>
            </a:r>
            <a:r>
              <a:rPr kumimoji="1"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</a:t>
            </a:r>
            <a:endParaRPr lang="en-US" altLang="ja-JP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uefi</a:t>
            </a:r>
            <a:r>
              <a:rPr kumimoji="1"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システムパーティション。</a:t>
            </a: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 MB</a:t>
            </a:r>
            <a:r>
              <a:rPr kumimoji="1"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ほしい。</a:t>
            </a:r>
            <a:endParaRPr kumimoji="1" lang="en-US" altLang="ja-JP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/var</a:t>
            </a:r>
          </a:p>
          <a:p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パッケージの一時保存やアプリケーションのコンテンツに使用。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 GB)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ルートディレクトリ。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未割当</a:t>
            </a:r>
            <a:endParaRPr lang="en-US" altLang="ja-JP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ストレージを再度割り当てるために残しておく。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(SSD : 100 GB / HDD : 100 GB)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kumimoji="1" lang="en-US" altLang="ja-JP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US" altLang="ja-JP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cad</a:t>
            </a:r>
            <a:r>
              <a:rPr kumimoji="1"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ツールをインストールする。</a:t>
            </a: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r>
              <a:rPr kumimoji="1"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の残りでいいと思う。</a:t>
            </a: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(750 GB)</a:t>
            </a:r>
          </a:p>
          <a:p>
            <a:endParaRPr kumimoji="1" lang="en-US" altLang="ja-JP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/home</a:t>
            </a:r>
          </a:p>
          <a:p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個人のデータを保存する。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</a:t>
            </a:r>
            <a:r>
              <a:rPr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の残りでいいと思う。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4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30C768-5201-164A-0AEC-AB13374D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vnc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4D4414-534D-C5F0-ACD8-DCACD4C2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5CEC18-923B-29E4-99B6-28EB9C77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144AB8-6D04-F2E2-3910-5273AAD53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65A44C-C041-54DB-182D-7C9AB09B1F4B}"/>
              </a:ext>
            </a:extLst>
          </p:cNvPr>
          <p:cNvSpPr txBox="1"/>
          <p:nvPr/>
        </p:nvSpPr>
        <p:spPr>
          <a:xfrm>
            <a:off x="1641566" y="1937456"/>
            <a:ext cx="89088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install 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tigervnc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-server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vnc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サーバーをインストール。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/lib/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systemd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/system/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vncserver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@.service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を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/system/system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にコピー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コピーしたサービスファイルをさらにコピーし、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の後に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:[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ディスプレイ番号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に変える。使用する人数分作り、ディスプレイ番号はかぶらないよう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ずつ増やす。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tigervnc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vncserver.users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ファイル内に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:[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ディスプレイ番号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]=[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ユーザー名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に書き換える。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Vnc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を起動するユーザーにて、端末で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vncserver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を実行し、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VNC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接続時のパスワードを設定。次の質問は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にすればよい。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40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30C768-5201-164A-0AEC-AB13374D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vnc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4D4414-534D-C5F0-ACD8-DCACD4C2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5CEC18-923B-29E4-99B6-28EB9C77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144AB8-6D04-F2E2-3910-5273AAD53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65A44C-C041-54DB-182D-7C9AB09B1F4B}"/>
              </a:ext>
            </a:extLst>
          </p:cNvPr>
          <p:cNvSpPr txBox="1"/>
          <p:nvPr/>
        </p:nvSpPr>
        <p:spPr>
          <a:xfrm>
            <a:off x="1641566" y="1937456"/>
            <a:ext cx="89088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に戻り、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daemon-reload</a:t>
            </a:r>
          </a:p>
          <a:p>
            <a:pPr lvl="3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vncserver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@:[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ディスプレイ番号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3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vncserver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@:[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ディスプレイ番号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3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$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vncserver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@:[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ディスプレイ番号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3"/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を実行し、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コマンドに緑字で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とあれば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</a:p>
          <a:p>
            <a:pPr lvl="3"/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$firewall-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–daemon-reload</a:t>
            </a:r>
          </a:p>
        </p:txBody>
      </p:sp>
    </p:spTree>
    <p:extLst>
      <p:ext uri="{BB962C8B-B14F-4D97-AF65-F5344CB8AC3E}">
        <p14:creationId xmlns:p14="http://schemas.microsoft.com/office/powerpoint/2010/main" val="197389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274603E2-5E24-4E31-BF55-F0E31356CDDC}" vid="{10DCDC75-45A1-4D06-8F61-6B01224EABC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847</TotalTime>
  <Words>352</Words>
  <Application>Microsoft Office PowerPoint</Application>
  <PresentationFormat>ワイド画面</PresentationFormat>
  <Paragraphs>53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Medium</vt:lpstr>
      <vt:lpstr>Arial</vt:lpstr>
      <vt:lpstr>Times New Roman</vt:lpstr>
      <vt:lpstr>Office テーマ</vt:lpstr>
      <vt:lpstr>Linux OS インストール手順</vt:lpstr>
      <vt:lpstr>パーティション構成</vt:lpstr>
      <vt:lpstr>vncの設定</vt:lpstr>
      <vt:lpstr>vncの設定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KOJIMAHIKARU</dc:creator>
  <cp:lastModifiedBy>KOJIMAHIKARU</cp:lastModifiedBy>
  <cp:revision>1</cp:revision>
  <dcterms:created xsi:type="dcterms:W3CDTF">2024-06-06T16:02:45Z</dcterms:created>
  <dcterms:modified xsi:type="dcterms:W3CDTF">2024-06-07T06:09:59Z</dcterms:modified>
</cp:coreProperties>
</file>