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Times Newer Roman" panose="00000500000000000000" pitchFamily="50" charset="0"/>
                <a:ea typeface="游ゴシック" panose="020B0400000000000000" pitchFamily="50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2023</a:t>
            </a:r>
            <a:r>
              <a:rPr kumimoji="1" lang="ja-JP" altLang="en-US" dirty="0"/>
              <a:t>年 月 日</a:t>
            </a:r>
            <a:endParaRPr kumimoji="1" lang="en-US" altLang="ja-JP" dirty="0"/>
          </a:p>
          <a:p>
            <a:r>
              <a:rPr kumimoji="1" lang="en-US" altLang="ja-JP" dirty="0"/>
              <a:t>B4</a:t>
            </a:r>
            <a:r>
              <a:rPr kumimoji="1" lang="ja-JP" altLang="en-US" dirty="0"/>
              <a:t>　小島 光</a:t>
            </a:r>
            <a:endParaRPr kumimoji="1" lang="en-US" altLang="ja-JP" dirty="0"/>
          </a:p>
          <a:p>
            <a:r>
              <a:rPr kumimoji="1" lang="ja-JP" altLang="en-US" dirty="0"/>
              <a:t>明治大学　波動信号処理回路研究室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E-mail : ee201217@meiji.ac.jp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5F8A-DDB5-432B-B8BF-86E12CA3E1B5}" type="datetime1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295936" y="3769527"/>
            <a:ext cx="7600128" cy="86153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51CA-8154-4160-8313-688B08CD61D6}" type="datetime1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2A7C-5C5E-4AEF-9904-8AC373CD06D1}" type="datetime1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AB70-9A31-428D-80CA-6C2A71BE81C0}" type="datetime1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3280-2E51-4BDE-B06A-470263465AE0}" type="datetime1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7D8B-15CC-4ADD-A96D-E53EE0773D10}" type="datetime1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0AD5-8B2C-4807-9A34-44B53ED8C9E2}" type="datetime1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5049-197C-41A0-8DB6-4F32FD03AE57}" type="datetime1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FAB3167-028C-5E8A-331F-6C78EF95DE8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A16C-E6A7-4756-A3F4-14C1642851C1}" type="datetime1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6540-D1D8-4517-9227-190B63944A94}" type="datetime1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FF07873-ABA9-44AB-A9BF-3A41F38C3D70}" type="datetime1">
              <a:rPr lang="ja-JP" altLang="en-US" smtClean="0"/>
              <a:t>2024/5/8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Times Newer Roman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>
                <a:latin typeface="Times Newer Roman" panose="00000500000000000000" pitchFamily="50" charset="0"/>
              </a:rPr>
              <a:t>ノイズについて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小島光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38F6D0-9F7D-B2B8-04D8-8EA33E3D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CCF9-1D86-4D8B-BD00-9792060EEB29}" type="datetime1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EBD586-7541-183E-1E68-21A7F330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6A609A-AB00-B329-9B0E-B26C0646D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1AAEF6A-0C01-0644-001B-915B3CB1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162A03-E541-BBC8-F882-9671CC76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74D5A3-FCB3-6FA7-402D-B998E8146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2006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EAEBC-14AD-88CA-D812-3B620A21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ノイズの表現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8C070EE-1D64-5B0D-A74D-8F92C634B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BC4042-22C8-34A2-04D8-C22E3555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6EB233-1F7E-2344-6993-CAF067F05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E414433-7354-52D0-8E7E-702E30C67F7C}"/>
              </a:ext>
            </a:extLst>
          </p:cNvPr>
          <p:cNvSpPr txBox="1"/>
          <p:nvPr/>
        </p:nvSpPr>
        <p:spPr>
          <a:xfrm>
            <a:off x="827314" y="2795451"/>
            <a:ext cx="9553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/>
              <a:t>ノイズは様々な振幅を持つ幅広い周波数の信号の重ね合わせ。</a:t>
            </a:r>
            <a:endParaRPr kumimoji="1" lang="en-US" altLang="ja-JP" sz="2400" dirty="0"/>
          </a:p>
          <a:p>
            <a:pPr algn="l"/>
            <a:r>
              <a:rPr lang="ja-JP" altLang="en-US" sz="2400" dirty="0"/>
              <a:t>⇩</a:t>
            </a:r>
            <a:endParaRPr lang="en-US" altLang="ja-JP" sz="2400"/>
          </a:p>
          <a:p>
            <a:pPr algn="l"/>
            <a:endParaRPr lang="en-US" altLang="ja-JP" sz="2400"/>
          </a:p>
          <a:p>
            <a:pPr algn="l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4057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C88E30-BCF8-83C4-7570-862DDA6A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ノイズの発生要因</a:t>
            </a:r>
            <a:r>
              <a:rPr lang="en-US" altLang="ja-JP" dirty="0"/>
              <a:t>-thermal</a:t>
            </a:r>
            <a:r>
              <a:rPr lang="ja-JP" altLang="en-US" dirty="0"/>
              <a:t> </a:t>
            </a:r>
            <a:r>
              <a:rPr lang="en-US" altLang="ja-JP" dirty="0" err="1"/>
              <a:t>noize</a:t>
            </a:r>
            <a:r>
              <a:rPr lang="en-US" altLang="ja-JP" dirty="0"/>
              <a:t>-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85A75E-42A8-2E38-72E1-247C4A8B7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8D34A7-E577-9D12-8CC9-5B5257D2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66ED6F-4AEF-7BA9-F9EC-AF333EB5F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2798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2" id="{2770D66A-9065-44CB-9617-65D5ED48742A}" vid="{9EA97EFE-F042-47D8-8B6C-FB44A5B92E5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和田研テンプレ</Template>
  <TotalTime>1290</TotalTime>
  <Words>70</Words>
  <Application>Microsoft Office PowerPoint</Application>
  <PresentationFormat>ワイド画面</PresentationFormat>
  <Paragraphs>19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Medium</vt:lpstr>
      <vt:lpstr>Arial</vt:lpstr>
      <vt:lpstr>Times Newer Roman</vt:lpstr>
      <vt:lpstr>Office テーマ</vt:lpstr>
      <vt:lpstr>ノイズについて</vt:lpstr>
      <vt:lpstr>目次</vt:lpstr>
      <vt:lpstr>ノイズの表現</vt:lpstr>
      <vt:lpstr>ノイズの発生要因-thermal noize-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ノイズについて</dc:title>
  <dc:creator>Hikaru Kojima</dc:creator>
  <cp:lastModifiedBy>KOJIMAHIKARU</cp:lastModifiedBy>
  <cp:revision>2</cp:revision>
  <dcterms:created xsi:type="dcterms:W3CDTF">2024-04-27T09:41:35Z</dcterms:created>
  <dcterms:modified xsi:type="dcterms:W3CDTF">2024-05-09T03:28:34Z</dcterms:modified>
</cp:coreProperties>
</file>