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3"/>
  </p:handoutMasterIdLst>
  <p:sldIdLst>
    <p:sldId id="260" r:id="rId2"/>
  </p:sldIdLst>
  <p:sldSz cx="12192000" cy="6858000"/>
  <p:notesSz cx="9866313" cy="67357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933" userDrawn="1">
          <p15:clr>
            <a:srgbClr val="A4A3A4"/>
          </p15:clr>
        </p15:guide>
        <p15:guide id="2" orient="horz" pos="299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37AA"/>
    <a:srgbClr val="1C3499"/>
    <a:srgbClr val="2E85EA"/>
    <a:srgbClr val="46C940"/>
    <a:srgbClr val="FFEB3B"/>
    <a:srgbClr val="FF982D"/>
    <a:srgbClr val="FF3939"/>
    <a:srgbClr val="5238AA"/>
    <a:srgbClr val="553AAD"/>
    <a:srgbClr val="5237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 showGuides="1">
      <p:cViewPr>
        <p:scale>
          <a:sx n="90" d="100"/>
          <a:sy n="90" d="100"/>
        </p:scale>
        <p:origin x="307" y="-312"/>
      </p:cViewPr>
      <p:guideLst>
        <p:guide pos="2933"/>
        <p:guide orient="horz" pos="299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5138" cy="338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588000" y="0"/>
            <a:ext cx="4276725" cy="338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9C06C3-48C1-463A-AC45-20FC27E8E733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6397625"/>
            <a:ext cx="4275138" cy="338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588000" y="6397625"/>
            <a:ext cx="4276725" cy="338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EA957-B245-4555-9A2D-60A5646399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86542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CA2727-714C-4934-8399-61DD60875909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8602DB-C784-4BCC-A345-D3CAD4BE5D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2509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5360" y="1196752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CA2727-714C-4934-8399-61DD60875909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8602DB-C784-4BCC-A345-D3CAD4BE5D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2605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CA2727-714C-4934-8399-61DD60875909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8602DB-C784-4BCC-A345-D3CAD4BE5D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2023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196752"/>
            <a:ext cx="10515600" cy="435133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CA2727-714C-4934-8399-61DD60875909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8602DB-C784-4BCC-A345-D3CAD4BE5D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09017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CA2727-714C-4934-8399-61DD60875909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8602DB-C784-4BCC-A345-D3CAD4BE5D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88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CA2727-714C-4934-8399-61DD60875909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8602DB-C784-4BCC-A345-D3CAD4BE5D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37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CA2727-714C-4934-8399-61DD60875909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8602DB-C784-4BCC-A345-D3CAD4BE5D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4619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CA2727-714C-4934-8399-61DD60875909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8602DB-C784-4BCC-A345-D3CAD4BE5D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4376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CA2727-714C-4934-8399-61DD60875909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8602DB-C784-4BCC-A345-D3CAD4BE5D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9812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CA2727-714C-4934-8399-61DD60875909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8602DB-C784-4BCC-A345-D3CAD4BE5D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9187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CA2727-714C-4934-8399-61DD60875909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8602DB-C784-4BCC-A345-D3CAD4BE5D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3171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8750" y="255889"/>
            <a:ext cx="10515600" cy="54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8" name="フッター プレースホルダー 4"/>
          <p:cNvSpPr txBox="1">
            <a:spLocks/>
          </p:cNvSpPr>
          <p:nvPr/>
        </p:nvSpPr>
        <p:spPr>
          <a:xfrm>
            <a:off x="4126791" y="6563324"/>
            <a:ext cx="41386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 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ＭＳ Ｐゴシック" panose="020B0600070205080204" pitchFamily="50" charset="-128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91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6" userDrawn="1">
          <p15:clr>
            <a:srgbClr val="F26B43"/>
          </p15:clr>
        </p15:guide>
        <p15:guide id="2" pos="98" userDrawn="1">
          <p15:clr>
            <a:srgbClr val="F26B43"/>
          </p15:clr>
        </p15:guide>
        <p15:guide id="3" pos="7582" userDrawn="1">
          <p15:clr>
            <a:srgbClr val="F26B43"/>
          </p15:clr>
        </p15:guide>
        <p15:guide id="4" orient="horz" pos="4201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9EE1548-DAC5-43A1-9BD4-E0BF64C63157}"/>
              </a:ext>
            </a:extLst>
          </p:cNvPr>
          <p:cNvSpPr txBox="1"/>
          <p:nvPr/>
        </p:nvSpPr>
        <p:spPr>
          <a:xfrm>
            <a:off x="3803" y="983345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波動信号処理回路研究室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6763749-9516-4867-9AA6-5C7AD32DF869}"/>
              </a:ext>
            </a:extLst>
          </p:cNvPr>
          <p:cNvSpPr txBox="1"/>
          <p:nvPr/>
        </p:nvSpPr>
        <p:spPr>
          <a:xfrm>
            <a:off x="9522549" y="922790"/>
            <a:ext cx="15279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小島 光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D46DA45-8358-4FF9-B8E3-1F317ED97308}"/>
              </a:ext>
            </a:extLst>
          </p:cNvPr>
          <p:cNvSpPr txBox="1"/>
          <p:nvPr/>
        </p:nvSpPr>
        <p:spPr>
          <a:xfrm>
            <a:off x="155576" y="152400"/>
            <a:ext cx="11880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dirty="0"/>
              <a:t>S/N</a:t>
            </a:r>
            <a:r>
              <a:rPr kumimoji="1" lang="ja-JP" altLang="en-US" sz="3600" dirty="0"/>
              <a:t>比向上のため出力範囲を拡大した</a:t>
            </a:r>
            <a:endParaRPr kumimoji="1" lang="en-US" altLang="ja-JP" sz="3600" dirty="0"/>
          </a:p>
          <a:p>
            <a:pPr algn="ctr"/>
            <a:r>
              <a:rPr kumimoji="1" lang="ja-JP" altLang="en-US" sz="3600" dirty="0"/>
              <a:t>アナログ乗算回路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F9330D6-F89A-4B4B-8EBD-AE4926E78E02}"/>
              </a:ext>
            </a:extLst>
          </p:cNvPr>
          <p:cNvSpPr txBox="1"/>
          <p:nvPr/>
        </p:nvSpPr>
        <p:spPr>
          <a:xfrm>
            <a:off x="0" y="1521954"/>
            <a:ext cx="12192000" cy="518364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>
              <a:lnSpc>
                <a:spcPct val="125000"/>
              </a:lnSpc>
            </a:pPr>
            <a:endParaRPr kumimoji="1" lang="en-US" altLang="ja-JP" sz="72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B860E6A-9E5D-4AEB-8085-069008DB5F9E}"/>
              </a:ext>
            </a:extLst>
          </p:cNvPr>
          <p:cNvSpPr txBox="1"/>
          <p:nvPr/>
        </p:nvSpPr>
        <p:spPr>
          <a:xfrm>
            <a:off x="155574" y="22934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発表番号</a:t>
            </a: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3AEB1FB8-94ED-1B2D-989C-03C143490347}"/>
              </a:ext>
            </a:extLst>
          </p:cNvPr>
          <p:cNvGrpSpPr/>
          <p:nvPr/>
        </p:nvGrpSpPr>
        <p:grpSpPr>
          <a:xfrm>
            <a:off x="155574" y="1550995"/>
            <a:ext cx="5735216" cy="3785051"/>
            <a:chOff x="155574" y="1550995"/>
            <a:chExt cx="5735216" cy="3785051"/>
          </a:xfrm>
        </p:grpSpPr>
        <p:graphicFrame>
          <p:nvGraphicFramePr>
            <p:cNvPr id="9" name="オブジェクト 8">
              <a:extLst>
                <a:ext uri="{FF2B5EF4-FFF2-40B4-BE49-F238E27FC236}">
                  <a16:creationId xmlns:a16="http://schemas.microsoft.com/office/drawing/2014/main" id="{F99F7B2C-49B9-AE3D-E58B-ABB36F9D5E7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1870589"/>
                </p:ext>
              </p:extLst>
            </p:nvPr>
          </p:nvGraphicFramePr>
          <p:xfrm>
            <a:off x="155574" y="1550995"/>
            <a:ext cx="5735216" cy="37850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DF" r:id="rId2" imgW="0" imgH="360" progId="FoxitReader.Document">
                    <p:embed/>
                  </p:oleObj>
                </mc:Choice>
                <mc:Fallback>
                  <p:oleObj name="PDF" r:id="rId2" imgW="0" imgH="360" progId="FoxitReader.Document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55574" y="1550995"/>
                          <a:ext cx="5735216" cy="378505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98E9DA67-554B-6298-E4E7-96507C7C91E9}"/>
                </a:ext>
              </a:extLst>
            </p:cNvPr>
            <p:cNvSpPr/>
            <p:nvPr/>
          </p:nvSpPr>
          <p:spPr>
            <a:xfrm>
              <a:off x="2675467" y="2497667"/>
              <a:ext cx="465666" cy="2421466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1CDF7F4-F1F0-D088-083B-27B84F654124}"/>
              </a:ext>
            </a:extLst>
          </p:cNvPr>
          <p:cNvSpPr txBox="1"/>
          <p:nvPr/>
        </p:nvSpPr>
        <p:spPr>
          <a:xfrm>
            <a:off x="2254639" y="5274438"/>
            <a:ext cx="130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乗算器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B7A29B9-14B2-F459-0C5A-D6A8CB6AE4DA}"/>
              </a:ext>
            </a:extLst>
          </p:cNvPr>
          <p:cNvSpPr txBox="1"/>
          <p:nvPr/>
        </p:nvSpPr>
        <p:spPr>
          <a:xfrm>
            <a:off x="5359401" y="1767519"/>
            <a:ext cx="655002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/>
              <a:t>出力振幅を複数の乗算器で分けあう</a:t>
            </a:r>
            <a:endParaRPr kumimoji="1" lang="en-US" altLang="ja-JP" sz="2400" dirty="0"/>
          </a:p>
          <a:p>
            <a:pPr algn="l"/>
            <a:endParaRPr kumimoji="1" lang="en-US" altLang="ja-JP" sz="2400" dirty="0"/>
          </a:p>
          <a:p>
            <a:pPr algn="l"/>
            <a:r>
              <a:rPr kumimoji="1" lang="ja-JP" altLang="en-US" sz="2400" dirty="0"/>
              <a:t>⇒乗算器一つあたりの出力振幅が小さくなり、</a:t>
            </a:r>
            <a:r>
              <a:rPr kumimoji="1" lang="en-US" altLang="ja-JP" sz="2400" dirty="0"/>
              <a:t>S/N</a:t>
            </a:r>
            <a:r>
              <a:rPr kumimoji="1" lang="ja-JP" altLang="en-US" sz="2400" dirty="0"/>
              <a:t>比が劣化する可能性。</a:t>
            </a:r>
            <a:endParaRPr kumimoji="1" lang="en-US" altLang="ja-JP" sz="2400" dirty="0"/>
          </a:p>
          <a:p>
            <a:pPr algn="l"/>
            <a:endParaRPr kumimoji="1" lang="en-US" altLang="ja-JP" sz="2400" dirty="0"/>
          </a:p>
          <a:p>
            <a:pPr algn="l"/>
            <a:r>
              <a:rPr kumimoji="1" lang="ja-JP" altLang="en-US" sz="2400" dirty="0"/>
              <a:t>出力範囲を拡大する回路構成を提案・集積化のためのレイアウトを行った。</a:t>
            </a:r>
          </a:p>
        </p:txBody>
      </p:sp>
      <p:pic>
        <p:nvPicPr>
          <p:cNvPr id="19" name="図 18" descr="テキスト, スコアボード, 交通 が含まれている画像&#10;&#10;自動的に生成された説明">
            <a:extLst>
              <a:ext uri="{FF2B5EF4-FFF2-40B4-BE49-F238E27FC236}">
                <a16:creationId xmlns:a16="http://schemas.microsoft.com/office/drawing/2014/main" id="{FF28FF7D-EA22-F586-6F03-A0E708AB891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807" y="4445175"/>
            <a:ext cx="3696733" cy="217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554296"/>
      </p:ext>
    </p:extLst>
  </p:cSld>
  <p:clrMapOvr>
    <a:masterClrMapping/>
  </p:clrMapOvr>
</p:sld>
</file>

<file path=ppt/theme/theme1.xml><?xml version="1.0" encoding="utf-8"?>
<a:theme xmlns:a="http://schemas.openxmlformats.org/drawingml/2006/main" name="テーマ1">
  <a:themeElements>
    <a:clrScheme name="進捗報告">
      <a:dk1>
        <a:srgbClr val="0C0C0C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5237AA"/>
      </a:folHlink>
    </a:clrScheme>
    <a:fontScheme name="進捗報告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kumimoji="1"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進捗報告.potx" id="{D83D60C5-F945-4A45-8C8E-012E5C131249}" vid="{1E02AEAA-619C-4460-9AF8-F0F069720E41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進捗報告</Template>
  <TotalTime>104</TotalTime>
  <Words>71</Words>
  <Application>Microsoft Office PowerPoint</Application>
  <PresentationFormat>ワイド画面</PresentationFormat>
  <Paragraphs>11</Paragraphs>
  <Slides>1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Arial</vt:lpstr>
      <vt:lpstr>Calibri</vt:lpstr>
      <vt:lpstr>Segoe UI</vt:lpstr>
      <vt:lpstr>テーマ1</vt:lpstr>
      <vt:lpstr>Foxit PDF Document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生田 海</dc:creator>
  <cp:lastModifiedBy>Hikaru Kojima</cp:lastModifiedBy>
  <cp:revision>35</cp:revision>
  <cp:lastPrinted>2022-05-16T04:19:52Z</cp:lastPrinted>
  <dcterms:created xsi:type="dcterms:W3CDTF">2022-09-02T03:03:17Z</dcterms:created>
  <dcterms:modified xsi:type="dcterms:W3CDTF">2024-02-19T05:45:37Z</dcterms:modified>
</cp:coreProperties>
</file>