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8" r:id="rId3"/>
    <p:sldId id="274" r:id="rId4"/>
    <p:sldId id="260" r:id="rId5"/>
    <p:sldId id="278" r:id="rId6"/>
    <p:sldId id="277" r:id="rId7"/>
    <p:sldId id="279" r:id="rId8"/>
    <p:sldId id="263" r:id="rId9"/>
    <p:sldId id="257" r:id="rId10"/>
    <p:sldId id="269" r:id="rId11"/>
    <p:sldId id="276" r:id="rId12"/>
    <p:sldId id="271" r:id="rId13"/>
    <p:sldId id="273" r:id="rId14"/>
    <p:sldId id="272" r:id="rId15"/>
    <p:sldId id="275" r:id="rId16"/>
    <p:sldId id="270" r:id="rId17"/>
    <p:sldId id="280" r:id="rId18"/>
    <p:sldId id="28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23811556913813"/>
          <c:y val="2.6863375028291153E-2"/>
          <c:w val="0.83873254272327902"/>
          <c:h val="0.80731745906377927"/>
        </c:manualLayout>
      </c:layout>
      <c:scatterChart>
        <c:scatterStyle val="smoothMarker"/>
        <c:varyColors val="0"/>
        <c:ser>
          <c:idx val="0"/>
          <c:order val="0"/>
          <c:tx>
            <c:v>VCE=0.1</c:v>
          </c:tx>
          <c:spPr>
            <a:ln w="19050" cap="rnd">
              <a:solidFill>
                <a:schemeClr val="accent2"/>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'VBE-IC_tantai'!$W$2:$W$102</c:f>
              <c:numCache>
                <c:formatCode>0.00E+00</c:formatCode>
                <c:ptCount val="101"/>
                <c:pt idx="0">
                  <c:v>3.5122766299041402E-13</c:v>
                </c:pt>
                <c:pt idx="1">
                  <c:v>3.5119702421182502E-13</c:v>
                </c:pt>
                <c:pt idx="2">
                  <c:v>3.5115900859299002E-13</c:v>
                </c:pt>
                <c:pt idx="3">
                  <c:v>3.5111193703431101E-13</c:v>
                </c:pt>
                <c:pt idx="4">
                  <c:v>3.5105379532278899E-13</c:v>
                </c:pt>
                <c:pt idx="5">
                  <c:v>3.5098219141888698E-13</c:v>
                </c:pt>
                <c:pt idx="6">
                  <c:v>3.5089432144933399E-13</c:v>
                </c:pt>
                <c:pt idx="7">
                  <c:v>3.5078695560376598E-13</c:v>
                </c:pt>
                <c:pt idx="8">
                  <c:v>3.5065646209907198E-13</c:v>
                </c:pt>
                <c:pt idx="9">
                  <c:v>3.5049889799936301E-13</c:v>
                </c:pt>
                <c:pt idx="10">
                  <c:v>3.5031021175530099E-13</c:v>
                </c:pt>
                <c:pt idx="11">
                  <c:v>3.5008662649946201E-13</c:v>
                </c:pt>
                <c:pt idx="12">
                  <c:v>3.4982530929902601E-13</c:v>
                </c:pt>
                <c:pt idx="13">
                  <c:v>3.4952548544774198E-13</c:v>
                </c:pt>
                <c:pt idx="14">
                  <c:v>3.4919023688056399E-13</c:v>
                </c:pt>
                <c:pt idx="15">
                  <c:v>3.4882934224322601E-13</c:v>
                </c:pt>
                <c:pt idx="16">
                  <c:v>3.48463691107421E-13</c:v>
                </c:pt>
                <c:pt idx="17">
                  <c:v>3.4813206273713E-13</c:v>
                </c:pt>
                <c:pt idx="18">
                  <c:v>3.4790143938190701E-13</c:v>
                </c:pt>
                <c:pt idx="19">
                  <c:v>3.4788258189282698E-13</c:v>
                </c:pt>
                <c:pt idx="20">
                  <c:v>3.4825341425393799E-13</c:v>
                </c:pt>
                <c:pt idx="21">
                  <c:v>3.4929396427381702E-13</c:v>
                </c:pt>
                <c:pt idx="22">
                  <c:v>3.51438366747083E-13</c:v>
                </c:pt>
                <c:pt idx="23">
                  <c:v>3.5535201068769902E-13</c:v>
                </c:pt>
                <c:pt idx="24">
                  <c:v>3.6204568011760801E-13</c:v>
                </c:pt>
                <c:pt idx="25">
                  <c:v>3.7304404767081102E-13</c:v>
                </c:pt>
                <c:pt idx="26">
                  <c:v>3.9063393350595202E-13</c:v>
                </c:pt>
                <c:pt idx="27">
                  <c:v>4.1822950817896802E-13</c:v>
                </c:pt>
                <c:pt idx="28">
                  <c:v>4.6090880321073802E-13</c:v>
                </c:pt>
                <c:pt idx="29">
                  <c:v>5.2620098546760298E-13</c:v>
                </c:pt>
                <c:pt idx="30">
                  <c:v>6.2524048031802104E-13</c:v>
                </c:pt>
                <c:pt idx="31">
                  <c:v>7.7445748629200104E-13</c:v>
                </c:pt>
                <c:pt idx="32">
                  <c:v>9.9805242809142998E-13</c:v>
                </c:pt>
                <c:pt idx="33">
                  <c:v>1.33161569803991E-12</c:v>
                </c:pt>
                <c:pt idx="34">
                  <c:v>1.82742004501852E-12</c:v>
                </c:pt>
                <c:pt idx="35">
                  <c:v>2.5621551042642902E-12</c:v>
                </c:pt>
                <c:pt idx="36">
                  <c:v>3.6482266926363701E-12</c:v>
                </c:pt>
                <c:pt idx="37">
                  <c:v>5.25025845780577E-12</c:v>
                </c:pt>
                <c:pt idx="38">
                  <c:v>7.60918437191361E-12</c:v>
                </c:pt>
                <c:pt idx="39">
                  <c:v>1.1077415424218799E-11</c:v>
                </c:pt>
                <c:pt idx="40">
                  <c:v>1.61701601543375E-11</c:v>
                </c:pt>
                <c:pt idx="41">
                  <c:v>2.3640305895697999E-11</c:v>
                </c:pt>
                <c:pt idx="42">
                  <c:v>3.4587660307869302E-11</c:v>
                </c:pt>
                <c:pt idx="43">
                  <c:v>5.0618298572811299E-11</c:v>
                </c:pt>
                <c:pt idx="44">
                  <c:v>7.4076971203885294E-11</c:v>
                </c:pt>
                <c:pt idx="45">
                  <c:v>1.08386036579532E-10</c:v>
                </c:pt>
                <c:pt idx="46">
                  <c:v>1.5853970069695499E-10</c:v>
                </c:pt>
                <c:pt idx="47">
                  <c:v>2.3182467438001399E-10</c:v>
                </c:pt>
                <c:pt idx="48">
                  <c:v>3.3887090164903099E-10</c:v>
                </c:pt>
                <c:pt idx="49">
                  <c:v>4.9518344484082096E-10</c:v>
                </c:pt>
                <c:pt idx="50">
                  <c:v>7.2337574157271497E-10</c:v>
                </c:pt>
                <c:pt idx="51">
                  <c:v>1.0564251979230499E-9</c:v>
                </c:pt>
                <c:pt idx="52">
                  <c:v>1.54241890842715E-9</c:v>
                </c:pt>
                <c:pt idx="53">
                  <c:v>2.2514712596514399E-9</c:v>
                </c:pt>
                <c:pt idx="54">
                  <c:v>3.2858069633672202E-9</c:v>
                </c:pt>
                <c:pt idx="55">
                  <c:v>4.7944573667895603E-9</c:v>
                </c:pt>
                <c:pt idx="56">
                  <c:v>6.9946797726899799E-9</c:v>
                </c:pt>
                <c:pt idx="57">
                  <c:v>1.0203173687895799E-8</c:v>
                </c:pt>
                <c:pt idx="58">
                  <c:v>1.48815721996739E-8</c:v>
                </c:pt>
                <c:pt idx="59">
                  <c:v>2.17027313719828E-8</c:v>
                </c:pt>
                <c:pt idx="60">
                  <c:v>3.1647316547710602E-8</c:v>
                </c:pt>
                <c:pt idx="61">
                  <c:v>4.6144513492107899E-8</c:v>
                </c:pt>
                <c:pt idx="62">
                  <c:v>6.7276984501233105E-8</c:v>
                </c:pt>
                <c:pt idx="63">
                  <c:v>9.8079324468283196E-8</c:v>
                </c:pt>
                <c:pt idx="64">
                  <c:v>1.4297251114784099E-7</c:v>
                </c:pt>
                <c:pt idx="65">
                  <c:v>2.0839598395459901E-7</c:v>
                </c:pt>
                <c:pt idx="66">
                  <c:v>3.0372655582430401E-7</c:v>
                </c:pt>
                <c:pt idx="67">
                  <c:v>4.4261286240886902E-7</c:v>
                </c:pt>
                <c:pt idx="68">
                  <c:v>6.4491019137960097E-7</c:v>
                </c:pt>
                <c:pt idx="69">
                  <c:v>9.3947935967557098E-7</c:v>
                </c:pt>
                <c:pt idx="70">
                  <c:v>1.3682219420804701E-6</c:v>
                </c:pt>
                <c:pt idx="71">
                  <c:v>1.9918695132041301E-6</c:v>
                </c:pt>
                <c:pt idx="72">
                  <c:v>2.8982300634767198E-6</c:v>
                </c:pt>
                <c:pt idx="73">
                  <c:v>4.2138136276490998E-6</c:v>
                </c:pt>
                <c:pt idx="74">
                  <c:v>6.1199624502957803E-6</c:v>
                </c:pt>
                <c:pt idx="75">
                  <c:v>8.8747078362282601E-6</c:v>
                </c:pt>
                <c:pt idx="76">
                  <c:v>1.2841330108454401E-5</c:v>
                </c:pt>
                <c:pt idx="77">
                  <c:v>1.8523573160496599E-5</c:v>
                </c:pt>
                <c:pt idx="78">
                  <c:v>2.6605004464903101E-5</c:v>
                </c:pt>
                <c:pt idx="79">
                  <c:v>3.7985083442183897E-5</c:v>
                </c:pt>
                <c:pt idx="80">
                  <c:v>5.3796511954125602E-5</c:v>
                </c:pt>
                <c:pt idx="81">
                  <c:v>7.5378358173047898E-5</c:v>
                </c:pt>
                <c:pt idx="82">
                  <c:v>1.04170105060957E-4</c:v>
                </c:pt>
                <c:pt idx="83">
                  <c:v>1.4148827710678901E-4</c:v>
                </c:pt>
                <c:pt idx="84">
                  <c:v>1.8815208554164001E-4</c:v>
                </c:pt>
                <c:pt idx="85">
                  <c:v>2.4394283960159501E-4</c:v>
                </c:pt>
                <c:pt idx="86">
                  <c:v>3.0696842524879198E-4</c:v>
                </c:pt>
                <c:pt idx="87">
                  <c:v>3.7331661562275801E-4</c:v>
                </c:pt>
                <c:pt idx="88">
                  <c:v>4.37835626503345E-4</c:v>
                </c:pt>
                <c:pt idx="89">
                  <c:v>4.9632867995415503E-4</c:v>
                </c:pt>
                <c:pt idx="90">
                  <c:v>5.4743731982450001E-4</c:v>
                </c:pt>
                <c:pt idx="91">
                  <c:v>5.9239552460121198E-4</c:v>
                </c:pt>
                <c:pt idx="92">
                  <c:v>6.3351756829041397E-4</c:v>
                </c:pt>
                <c:pt idx="93">
                  <c:v>6.7303542952674197E-4</c:v>
                </c:pt>
                <c:pt idx="94">
                  <c:v>7.1259253434460303E-4</c:v>
                </c:pt>
                <c:pt idx="95">
                  <c:v>7.53099854577618E-4</c:v>
                </c:pt>
                <c:pt idx="96">
                  <c:v>7.9474221179431904E-4</c:v>
                </c:pt>
                <c:pt idx="97">
                  <c:v>8.37052248022832E-4</c:v>
                </c:pt>
                <c:pt idx="98">
                  <c:v>8.79029841490179E-4</c:v>
                </c:pt>
                <c:pt idx="99">
                  <c:v>9.19300754245088E-4</c:v>
                </c:pt>
                <c:pt idx="100">
                  <c:v>9.5630532871273299E-4</c:v>
                </c:pt>
              </c:numCache>
            </c:numRef>
          </c:yVal>
          <c:smooth val="1"/>
          <c:extLst>
            <c:ext xmlns:c16="http://schemas.microsoft.com/office/drawing/2014/chart" uri="{C3380CC4-5D6E-409C-BE32-E72D297353CC}">
              <c16:uniqueId val="{00000000-B6D6-43E1-8CFA-FA1A347E68EF}"/>
            </c:ext>
          </c:extLst>
        </c:ser>
        <c:ser>
          <c:idx val="1"/>
          <c:order val="1"/>
          <c:tx>
            <c:v>VCE=0.2</c:v>
          </c:tx>
          <c:spPr>
            <a:ln w="19050" cap="rnd">
              <a:solidFill>
                <a:schemeClr val="accent4"/>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'VBE-IC_tantai'!$X$2:$X$102</c:f>
              <c:numCache>
                <c:formatCode>0.00E+00</c:formatCode>
                <c:ptCount val="101"/>
                <c:pt idx="0">
                  <c:v>3.7793607180901499E-13</c:v>
                </c:pt>
                <c:pt idx="1">
                  <c:v>3.7793496138580601E-13</c:v>
                </c:pt>
                <c:pt idx="2">
                  <c:v>3.7793402083338598E-13</c:v>
                </c:pt>
                <c:pt idx="3">
                  <c:v>3.7793351290038797E-13</c:v>
                </c:pt>
                <c:pt idx="4">
                  <c:v>3.7793384915492998E-13</c:v>
                </c:pt>
                <c:pt idx="5">
                  <c:v>3.7793569077477698E-13</c:v>
                </c:pt>
                <c:pt idx="6">
                  <c:v>3.7794007166337302E-13</c:v>
                </c:pt>
                <c:pt idx="7">
                  <c:v>3.7794858691811798E-13</c:v>
                </c:pt>
                <c:pt idx="8">
                  <c:v>3.7796367211072702E-13</c:v>
                </c:pt>
                <c:pt idx="9">
                  <c:v>3.7798901610006398E-13</c:v>
                </c:pt>
                <c:pt idx="10">
                  <c:v>3.7803016994349601E-13</c:v>
                </c:pt>
                <c:pt idx="11">
                  <c:v>3.7809544347484902E-13</c:v>
                </c:pt>
                <c:pt idx="12">
                  <c:v>3.7819722348521299E-13</c:v>
                </c:pt>
                <c:pt idx="13">
                  <c:v>3.78353909316684E-13</c:v>
                </c:pt>
                <c:pt idx="14">
                  <c:v>3.7859275201486301E-13</c:v>
                </c:pt>
                <c:pt idx="15">
                  <c:v>3.78954015044348E-13</c:v>
                </c:pt>
                <c:pt idx="16">
                  <c:v>3.7949706700053398E-13</c:v>
                </c:pt>
                <c:pt idx="17">
                  <c:v>3.8030929752516201E-13</c:v>
                </c:pt>
                <c:pt idx="18">
                  <c:v>3.8151915725155001E-13</c:v>
                </c:pt>
                <c:pt idx="19">
                  <c:v>3.8331522011663101E-13</c:v>
                </c:pt>
                <c:pt idx="20">
                  <c:v>3.8597403787176798E-13</c:v>
                </c:pt>
                <c:pt idx="21">
                  <c:v>3.89900827614358E-13</c:v>
                </c:pt>
                <c:pt idx="22">
                  <c:v>3.9568888662536199E-13</c:v>
                </c:pt>
                <c:pt idx="23">
                  <c:v>4.0420633147985499E-13</c:v>
                </c:pt>
                <c:pt idx="24">
                  <c:v>4.1672269915224999E-13</c:v>
                </c:pt>
                <c:pt idx="25">
                  <c:v>4.3509369350953801E-13</c:v>
                </c:pt>
                <c:pt idx="26">
                  <c:v>4.6203073746625E-13</c:v>
                </c:pt>
                <c:pt idx="27">
                  <c:v>5.0149420362915499E-13</c:v>
                </c:pt>
                <c:pt idx="28">
                  <c:v>5.5926700018012795E-13</c:v>
                </c:pt>
                <c:pt idx="29">
                  <c:v>6.4379114318535298E-13</c:v>
                </c:pt>
                <c:pt idx="30">
                  <c:v>7.6738778173084301E-13</c:v>
                </c:pt>
                <c:pt idx="31">
                  <c:v>9.4803629546887803E-13</c:v>
                </c:pt>
                <c:pt idx="32">
                  <c:v>1.2119684804687401E-12</c:v>
                </c:pt>
                <c:pt idx="33">
                  <c:v>1.5974510301209001E-12</c:v>
                </c:pt>
                <c:pt idx="34">
                  <c:v>2.1603003400354998E-12</c:v>
                </c:pt>
                <c:pt idx="35">
                  <c:v>2.98192265966523E-12</c:v>
                </c:pt>
                <c:pt idx="36">
                  <c:v>4.1810355468260098E-12</c:v>
                </c:pt>
                <c:pt idx="37">
                  <c:v>5.9307555868054796E-12</c:v>
                </c:pt>
                <c:pt idx="38">
                  <c:v>8.4835083984031702E-12</c:v>
                </c:pt>
                <c:pt idx="39">
                  <c:v>1.22073408095194E-11</c:v>
                </c:pt>
                <c:pt idx="40">
                  <c:v>1.7638853152301099E-11</c:v>
                </c:pt>
                <c:pt idx="41">
                  <c:v>2.55603571479525E-11</c:v>
                </c:pt>
                <c:pt idx="42">
                  <c:v>3.7112344682847002E-11</c:v>
                </c:pt>
                <c:pt idx="43">
                  <c:v>5.3957424615026098E-11</c:v>
                </c:pt>
                <c:pt idx="44">
                  <c:v>7.8519276857994201E-11</c:v>
                </c:pt>
                <c:pt idx="45">
                  <c:v>1.1433094674035E-10</c:v>
                </c:pt>
                <c:pt idx="46">
                  <c:v>1.66542504859805E-10</c:v>
                </c:pt>
                <c:pt idx="47">
                  <c:v>2.4266098261099203E-10</c:v>
                </c:pt>
                <c:pt idx="48">
                  <c:v>3.5362884647467699E-10</c:v>
                </c:pt>
                <c:pt idx="49">
                  <c:v>5.1539588249641501E-10</c:v>
                </c:pt>
                <c:pt idx="50">
                  <c:v>7.5121020265324395E-10</c:v>
                </c:pt>
                <c:pt idx="51">
                  <c:v>1.0949573229581E-9</c:v>
                </c:pt>
                <c:pt idx="52">
                  <c:v>1.59602671181968E-9</c:v>
                </c:pt>
                <c:pt idx="53">
                  <c:v>2.3264044478204601E-9</c:v>
                </c:pt>
                <c:pt idx="54">
                  <c:v>3.3910100984778101E-9</c:v>
                </c:pt>
                <c:pt idx="55">
                  <c:v>4.9427614296662801E-9</c:v>
                </c:pt>
                <c:pt idx="56">
                  <c:v>7.2045287656466897E-9</c:v>
                </c:pt>
                <c:pt idx="57">
                  <c:v>1.0501128821046E-8</c:v>
                </c:pt>
                <c:pt idx="58">
                  <c:v>1.5305946875397501E-8</c:v>
                </c:pt>
                <c:pt idx="59">
                  <c:v>2.23088716573698E-8</c:v>
                </c:pt>
                <c:pt idx="60">
                  <c:v>3.2515277624948501E-8</c:v>
                </c:pt>
                <c:pt idx="61">
                  <c:v>4.7390227288893801E-8</c:v>
                </c:pt>
                <c:pt idx="62">
                  <c:v>6.9068518362968196E-8</c:v>
                </c:pt>
                <c:pt idx="63">
                  <c:v>1.00660571007959E-7</c:v>
                </c:pt>
                <c:pt idx="64">
                  <c:v>1.4669773821903601E-7</c:v>
                </c:pt>
                <c:pt idx="65">
                  <c:v>2.13780281051081E-7</c:v>
                </c:pt>
                <c:pt idx="66">
                  <c:v>3.1151959811919802E-7</c:v>
                </c:pt>
                <c:pt idx="67">
                  <c:v>4.5390697676813099E-7</c:v>
                </c:pt>
                <c:pt idx="68">
                  <c:v>6.6129908189517203E-7</c:v>
                </c:pt>
                <c:pt idx="69">
                  <c:v>9.6329205365349505E-7</c:v>
                </c:pt>
                <c:pt idx="70">
                  <c:v>1.40286924282427E-6</c:v>
                </c:pt>
                <c:pt idx="71">
                  <c:v>2.0423603832427398E-6</c:v>
                </c:pt>
                <c:pt idx="72">
                  <c:v>2.9719476380793802E-6</c:v>
                </c:pt>
                <c:pt idx="73">
                  <c:v>4.3216911663243001E-6</c:v>
                </c:pt>
                <c:pt idx="74">
                  <c:v>6.27829131532674E-6</c:v>
                </c:pt>
                <c:pt idx="75">
                  <c:v>9.1079651572185807E-6</c:v>
                </c:pt>
                <c:pt idx="76">
                  <c:v>1.3186688371761499E-5</c:v>
                </c:pt>
                <c:pt idx="77">
                  <c:v>1.9038253002744798E-5</c:v>
                </c:pt>
                <c:pt idx="78">
                  <c:v>2.7378548436433699E-5</c:v>
                </c:pt>
                <c:pt idx="79">
                  <c:v>3.9160330831238399E-5</c:v>
                </c:pt>
                <c:pt idx="80">
                  <c:v>5.5606267342467699E-5</c:v>
                </c:pt>
                <c:pt idx="81">
                  <c:v>7.8210950674206402E-5</c:v>
                </c:pt>
                <c:pt idx="82">
                  <c:v>1.08689344083428E-4</c:v>
                </c:pt>
                <c:pt idx="83">
                  <c:v>1.48857053505513E-4</c:v>
                </c:pt>
                <c:pt idx="84">
                  <c:v>2.00450539666384E-4</c:v>
                </c:pt>
                <c:pt idx="85">
                  <c:v>2.64922950624172E-4</c:v>
                </c:pt>
                <c:pt idx="86">
                  <c:v>3.43257940799684E-4</c:v>
                </c:pt>
                <c:pt idx="87">
                  <c:v>4.35806287028589E-4</c:v>
                </c:pt>
                <c:pt idx="88">
                  <c:v>5.42058223619342E-4</c:v>
                </c:pt>
                <c:pt idx="89">
                  <c:v>6.6011487724723303E-4</c:v>
                </c:pt>
                <c:pt idx="90">
                  <c:v>7.8551169093151005E-4</c:v>
                </c:pt>
                <c:pt idx="91">
                  <c:v>9.0976843327439003E-4</c:v>
                </c:pt>
                <c:pt idx="92">
                  <c:v>1.0219016101005E-3</c:v>
                </c:pt>
                <c:pt idx="93">
                  <c:v>1.1155026127468799E-3</c:v>
                </c:pt>
                <c:pt idx="94">
                  <c:v>1.19277989643987E-3</c:v>
                </c:pt>
                <c:pt idx="95">
                  <c:v>1.25964036672311E-3</c:v>
                </c:pt>
                <c:pt idx="96">
                  <c:v>1.3212838209681701E-3</c:v>
                </c:pt>
                <c:pt idx="97">
                  <c:v>1.3813262338444601E-3</c:v>
                </c:pt>
                <c:pt idx="98">
                  <c:v>1.4419606261330299E-3</c:v>
                </c:pt>
                <c:pt idx="99">
                  <c:v>1.50427691683267E-3</c:v>
                </c:pt>
                <c:pt idx="100">
                  <c:v>1.56854461781533E-3</c:v>
                </c:pt>
              </c:numCache>
            </c:numRef>
          </c:yVal>
          <c:smooth val="1"/>
          <c:extLst>
            <c:ext xmlns:c16="http://schemas.microsoft.com/office/drawing/2014/chart" uri="{C3380CC4-5D6E-409C-BE32-E72D297353CC}">
              <c16:uniqueId val="{00000001-B6D6-43E1-8CFA-FA1A347E68EF}"/>
            </c:ext>
          </c:extLst>
        </c:ser>
        <c:ser>
          <c:idx val="2"/>
          <c:order val="2"/>
          <c:tx>
            <c:v>VCE=0.3</c:v>
          </c:tx>
          <c:spPr>
            <a:ln w="19050" cap="rnd">
              <a:solidFill>
                <a:schemeClr val="accent6"/>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'VBE-IC_tantai'!$Y$2:$Y$102</c:f>
              <c:numCache>
                <c:formatCode>0.00E+00</c:formatCode>
                <c:ptCount val="101"/>
                <c:pt idx="0">
                  <c:v>3.8013392699474399E-13</c:v>
                </c:pt>
                <c:pt idx="1">
                  <c:v>3.8013585084797601E-13</c:v>
                </c:pt>
                <c:pt idx="2">
                  <c:v>3.8013872515615498E-13</c:v>
                </c:pt>
                <c:pt idx="3">
                  <c:v>3.8014300271783398E-13</c:v>
                </c:pt>
                <c:pt idx="4">
                  <c:v>3.8014934808310701E-13</c:v>
                </c:pt>
                <c:pt idx="5">
                  <c:v>3.80158735608032E-13</c:v>
                </c:pt>
                <c:pt idx="6">
                  <c:v>3.8017259267209901E-13</c:v>
                </c:pt>
                <c:pt idx="7">
                  <c:v>3.8019300879921402E-13</c:v>
                </c:pt>
                <c:pt idx="8">
                  <c:v>3.80223040932245E-13</c:v>
                </c:pt>
                <c:pt idx="9">
                  <c:v>3.8026715897651698E-13</c:v>
                </c:pt>
                <c:pt idx="10">
                  <c:v>3.8033189594357099E-13</c:v>
                </c:pt>
                <c:pt idx="11">
                  <c:v>3.8042679633076402E-13</c:v>
                </c:pt>
                <c:pt idx="12">
                  <c:v>3.8056579519862899E-13</c:v>
                </c:pt>
                <c:pt idx="13">
                  <c:v>3.8076925428729501E-13</c:v>
                </c:pt>
                <c:pt idx="14">
                  <c:v>3.8106688076450802E-13</c:v>
                </c:pt>
                <c:pt idx="15">
                  <c:v>3.8150203547224398E-13</c:v>
                </c:pt>
                <c:pt idx="16">
                  <c:v>3.8213798923154598E-13</c:v>
                </c:pt>
                <c:pt idx="17">
                  <c:v>3.8306705065735501E-13</c:v>
                </c:pt>
                <c:pt idx="18">
                  <c:v>3.8442387503842801E-13</c:v>
                </c:pt>
                <c:pt idx="19">
                  <c:v>3.8640486852750501E-13</c:v>
                </c:pt>
                <c:pt idx="20">
                  <c:v>3.8929647806136602E-13</c:v>
                </c:pt>
                <c:pt idx="21">
                  <c:v>3.9351643457932698E-13</c:v>
                </c:pt>
                <c:pt idx="22">
                  <c:v>3.9967387871810099E-13</c:v>
                </c:pt>
                <c:pt idx="23">
                  <c:v>4.0865701167503601E-13</c:v>
                </c:pt>
                <c:pt idx="24">
                  <c:v>4.2176086916928501E-13</c:v>
                </c:pt>
                <c:pt idx="25">
                  <c:v>4.4087358157562701E-13</c:v>
                </c:pt>
                <c:pt idx="26">
                  <c:v>4.6874788651963203E-13</c:v>
                </c:pt>
                <c:pt idx="27">
                  <c:v>5.0939690859284405E-13</c:v>
                </c:pt>
                <c:pt idx="28">
                  <c:v>5.6867107375733799E-13</c:v>
                </c:pt>
                <c:pt idx="29">
                  <c:v>6.5509904783528102E-13</c:v>
                </c:pt>
                <c:pt idx="30">
                  <c:v>7.8111351688742201E-13</c:v>
                </c:pt>
                <c:pt idx="31">
                  <c:v>9.6483791003491106E-13</c:v>
                </c:pt>
                <c:pt idx="32">
                  <c:v>1.23269074261321E-12</c:v>
                </c:pt>
                <c:pt idx="33">
                  <c:v>1.62318170251299E-12</c:v>
                </c:pt>
                <c:pt idx="34">
                  <c:v>2.19244478301912E-12</c:v>
                </c:pt>
                <c:pt idx="35">
                  <c:v>3.0223032664084999E-12</c:v>
                </c:pt>
                <c:pt idx="36">
                  <c:v>4.2320250166301298E-12</c:v>
                </c:pt>
                <c:pt idx="37">
                  <c:v>5.9954565723222504E-12</c:v>
                </c:pt>
                <c:pt idx="38">
                  <c:v>8.5659970614429908E-12</c:v>
                </c:pt>
                <c:pt idx="39">
                  <c:v>1.23129989263839E-11</c:v>
                </c:pt>
                <c:pt idx="40">
                  <c:v>1.7774823545713199E-11</c:v>
                </c:pt>
                <c:pt idx="41">
                  <c:v>2.5736171725013001E-11</c:v>
                </c:pt>
                <c:pt idx="42">
                  <c:v>3.7340795165530903E-11</c:v>
                </c:pt>
                <c:pt idx="43">
                  <c:v>5.4255775977324097E-11</c:v>
                </c:pt>
                <c:pt idx="44">
                  <c:v>7.8910966626748395E-11</c:v>
                </c:pt>
                <c:pt idx="45">
                  <c:v>1.14847975636699E-10</c:v>
                </c:pt>
                <c:pt idx="46">
                  <c:v>1.6722881444272999E-10</c:v>
                </c:pt>
                <c:pt idx="47">
                  <c:v>2.4357724630665403E-10</c:v>
                </c:pt>
                <c:pt idx="48">
                  <c:v>3.5485929013770401E-10</c:v>
                </c:pt>
                <c:pt idx="49">
                  <c:v>5.17058026490816E-10</c:v>
                </c:pt>
                <c:pt idx="50">
                  <c:v>7.5346881891091705E-10</c:v>
                </c:pt>
                <c:pt idx="51">
                  <c:v>1.09804448547919E-9</c:v>
                </c:pt>
                <c:pt idx="52">
                  <c:v>1.6002706725024201E-9</c:v>
                </c:pt>
                <c:pt idx="53">
                  <c:v>2.3322713159314501E-9</c:v>
                </c:pt>
                <c:pt idx="54">
                  <c:v>3.3991641246423901E-9</c:v>
                </c:pt>
                <c:pt idx="55">
                  <c:v>4.9541523637507203E-9</c:v>
                </c:pt>
                <c:pt idx="56">
                  <c:v>7.22051867072585E-9</c:v>
                </c:pt>
                <c:pt idx="57">
                  <c:v>1.05236764731476E-8</c:v>
                </c:pt>
                <c:pt idx="58">
                  <c:v>1.5337876339484401E-8</c:v>
                </c:pt>
                <c:pt idx="59">
                  <c:v>2.2354264119303702E-8</c:v>
                </c:pt>
                <c:pt idx="60">
                  <c:v>3.2580044060877997E-8</c:v>
                </c:pt>
                <c:pt idx="61">
                  <c:v>4.7482947089946702E-8</c:v>
                </c:pt>
                <c:pt idx="62">
                  <c:v>6.9201670267196405E-8</c:v>
                </c:pt>
                <c:pt idx="63">
                  <c:v>1.00852344931392E-7</c:v>
                </c:pt>
                <c:pt idx="64">
                  <c:v>1.4697471149762801E-7</c:v>
                </c:pt>
                <c:pt idx="65">
                  <c:v>2.1418138926871399E-7</c:v>
                </c:pt>
                <c:pt idx="66">
                  <c:v>3.12102060996525E-7</c:v>
                </c:pt>
                <c:pt idx="67">
                  <c:v>4.5475520823720301E-7</c:v>
                </c:pt>
                <c:pt idx="68">
                  <c:v>6.6253821665586104E-7</c:v>
                </c:pt>
                <c:pt idx="69">
                  <c:v>9.6510873290785605E-7</c:v>
                </c:pt>
                <c:pt idx="70">
                  <c:v>1.40554403491409E-6</c:v>
                </c:pt>
                <c:pt idx="71">
                  <c:v>2.04631925248692E-6</c:v>
                </c:pt>
                <c:pt idx="72">
                  <c:v>2.9778452927908502E-6</c:v>
                </c:pt>
                <c:pt idx="73">
                  <c:v>4.3305488847961197E-6</c:v>
                </c:pt>
                <c:pt idx="74">
                  <c:v>6.2917294894062302E-6</c:v>
                </c:pt>
                <c:pt idx="75">
                  <c:v>9.1286023227821704E-6</c:v>
                </c:pt>
                <c:pt idx="76">
                  <c:v>1.32188333612373E-5</c:v>
                </c:pt>
                <c:pt idx="77">
                  <c:v>1.9089107694045E-5</c:v>
                </c:pt>
                <c:pt idx="78">
                  <c:v>2.7460277041614999E-5</c:v>
                </c:pt>
                <c:pt idx="79">
                  <c:v>3.9293532818064502E-5</c:v>
                </c:pt>
                <c:pt idx="80">
                  <c:v>5.5825569479650002E-5</c:v>
                </c:pt>
                <c:pt idx="81">
                  <c:v>7.8573502752314804E-5</c:v>
                </c:pt>
                <c:pt idx="82">
                  <c:v>1.09286748801802E-4</c:v>
                </c:pt>
                <c:pt idx="83">
                  <c:v>1.49831094360753E-4</c:v>
                </c:pt>
                <c:pt idx="84">
                  <c:v>2.02014165133283E-4</c:v>
                </c:pt>
                <c:pt idx="85">
                  <c:v>2.6739279803322699E-4</c:v>
                </c:pt>
                <c:pt idx="86">
                  <c:v>3.4711915368816599E-4</c:v>
                </c:pt>
                <c:pt idx="87">
                  <c:v>4.4186682172259097E-4</c:v>
                </c:pt>
                <c:pt idx="88">
                  <c:v>5.5184063242420898E-4</c:v>
                </c:pt>
                <c:pt idx="89">
                  <c:v>6.7683383036193899E-4</c:v>
                </c:pt>
                <c:pt idx="90">
                  <c:v>8.1626547585030604E-4</c:v>
                </c:pt>
                <c:pt idx="91">
                  <c:v>9.6908080836861997E-4</c:v>
                </c:pt>
                <c:pt idx="92">
                  <c:v>1.1332083605428401E-3</c:v>
                </c:pt>
                <c:pt idx="93">
                  <c:v>1.3037890351488401E-3</c:v>
                </c:pt>
                <c:pt idx="94">
                  <c:v>1.46956097805672E-3</c:v>
                </c:pt>
                <c:pt idx="95">
                  <c:v>1.6131911118295299E-3</c:v>
                </c:pt>
                <c:pt idx="96">
                  <c:v>1.72752519173108E-3</c:v>
                </c:pt>
                <c:pt idx="97">
                  <c:v>1.81641579549987E-3</c:v>
                </c:pt>
                <c:pt idx="98">
                  <c:v>1.89377065364774E-3</c:v>
                </c:pt>
                <c:pt idx="99">
                  <c:v>1.9646071681881701E-3</c:v>
                </c:pt>
                <c:pt idx="100">
                  <c:v>2.0329425030029599E-3</c:v>
                </c:pt>
              </c:numCache>
            </c:numRef>
          </c:yVal>
          <c:smooth val="1"/>
          <c:extLst>
            <c:ext xmlns:c16="http://schemas.microsoft.com/office/drawing/2014/chart" uri="{C3380CC4-5D6E-409C-BE32-E72D297353CC}">
              <c16:uniqueId val="{00000002-B6D6-43E1-8CFA-FA1A347E68EF}"/>
            </c:ext>
          </c:extLst>
        </c:ser>
        <c:ser>
          <c:idx val="3"/>
          <c:order val="3"/>
          <c:tx>
            <c:v>VCE=0.4</c:v>
          </c:tx>
          <c:spPr>
            <a:ln w="19050" cap="rnd">
              <a:solidFill>
                <a:schemeClr val="accent2">
                  <a:lumMod val="6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'VBE-IC_tantai'!$Z$2:$Z$102</c:f>
              <c:numCache>
                <c:formatCode>0.00E+00</c:formatCode>
                <c:ptCount val="101"/>
                <c:pt idx="0">
                  <c:v>3.8013529334425902E-13</c:v>
                </c:pt>
                <c:pt idx="1">
                  <c:v>3.8013756713588299E-13</c:v>
                </c:pt>
                <c:pt idx="2">
                  <c:v>3.8014088121038801E-13</c:v>
                </c:pt>
                <c:pt idx="3">
                  <c:v>3.8014571152042999E-13</c:v>
                </c:pt>
                <c:pt idx="4">
                  <c:v>3.8015275177821801E-13</c:v>
                </c:pt>
                <c:pt idx="5">
                  <c:v>3.80163013090856E-13</c:v>
                </c:pt>
                <c:pt idx="6">
                  <c:v>3.8017796918070098E-13</c:v>
                </c:pt>
                <c:pt idx="7">
                  <c:v>3.8019976805052398E-13</c:v>
                </c:pt>
                <c:pt idx="8">
                  <c:v>3.80231540495365E-13</c:v>
                </c:pt>
                <c:pt idx="9">
                  <c:v>3.8027784977333398E-13</c:v>
                </c:pt>
                <c:pt idx="10">
                  <c:v>3.8034398579695099E-13</c:v>
                </c:pt>
                <c:pt idx="11">
                  <c:v>3.8044201772101498E-13</c:v>
                </c:pt>
                <c:pt idx="12">
                  <c:v>3.8058497308225301E-13</c:v>
                </c:pt>
                <c:pt idx="13">
                  <c:v>3.8079342422257901E-13</c:v>
                </c:pt>
                <c:pt idx="14">
                  <c:v>3.8109736090766001E-13</c:v>
                </c:pt>
                <c:pt idx="15">
                  <c:v>3.81540500466037E-13</c:v>
                </c:pt>
                <c:pt idx="16">
                  <c:v>3.8218657035794702E-13</c:v>
                </c:pt>
                <c:pt idx="17">
                  <c:v>3.8312846575201198E-13</c:v>
                </c:pt>
                <c:pt idx="18">
                  <c:v>3.8450159769044301E-13</c:v>
                </c:pt>
                <c:pt idx="19">
                  <c:v>3.8650334940399601E-13</c:v>
                </c:pt>
                <c:pt idx="20">
                  <c:v>3.8942143576592701E-13</c:v>
                </c:pt>
                <c:pt idx="21">
                  <c:v>3.9367523961435298E-13</c:v>
                </c:pt>
                <c:pt idx="22">
                  <c:v>3.99876058737088E-13</c:v>
                </c:pt>
                <c:pt idx="23">
                  <c:v>4.0891494483183799E-13</c:v>
                </c:pt>
                <c:pt idx="24">
                  <c:v>4.2209068603605598E-13</c:v>
                </c:pt>
                <c:pt idx="25">
                  <c:v>4.4129640171122397E-13</c:v>
                </c:pt>
                <c:pt idx="26">
                  <c:v>4.6929149236572704E-13</c:v>
                </c:pt>
                <c:pt idx="27">
                  <c:v>5.1009803078392996E-13</c:v>
                </c:pt>
                <c:pt idx="28">
                  <c:v>5.6957852866040097E-13</c:v>
                </c:pt>
                <c:pt idx="29">
                  <c:v>6.5627806863894303E-13</c:v>
                </c:pt>
                <c:pt idx="30">
                  <c:v>7.8265176371141904E-13</c:v>
                </c:pt>
                <c:pt idx="31">
                  <c:v>9.6685385177067892E-13</c:v>
                </c:pt>
                <c:pt idx="32">
                  <c:v>1.235345401772E-12</c:v>
                </c:pt>
                <c:pt idx="33">
                  <c:v>1.62669518529811E-12</c:v>
                </c:pt>
                <c:pt idx="34">
                  <c:v>2.1971196398757302E-12</c:v>
                </c:pt>
                <c:pt idx="35">
                  <c:v>3.02855763038986E-12</c:v>
                </c:pt>
                <c:pt idx="36">
                  <c:v>4.2404397747325702E-12</c:v>
                </c:pt>
                <c:pt idx="37">
                  <c:v>6.0068427231448296E-12</c:v>
                </c:pt>
                <c:pt idx="38">
                  <c:v>8.5814921704439801E-12</c:v>
                </c:pt>
                <c:pt idx="39">
                  <c:v>1.23342056006211E-11</c:v>
                </c:pt>
                <c:pt idx="40">
                  <c:v>1.78040086869301E-11</c:v>
                </c:pt>
                <c:pt idx="41">
                  <c:v>2.5776553821013701E-11</c:v>
                </c:pt>
                <c:pt idx="42">
                  <c:v>3.7396959268838802E-11</c:v>
                </c:pt>
                <c:pt idx="43">
                  <c:v>5.4334274085661002E-11</c:v>
                </c:pt>
                <c:pt idx="44">
                  <c:v>7.9021187536637903E-11</c:v>
                </c:pt>
                <c:pt idx="45">
                  <c:v>1.15003406813223E-10</c:v>
                </c:pt>
                <c:pt idx="46">
                  <c:v>1.6744887462922599E-10</c:v>
                </c:pt>
                <c:pt idx="47">
                  <c:v>2.4388994967502101E-10</c:v>
                </c:pt>
                <c:pt idx="48">
                  <c:v>3.55305122740269E-10</c:v>
                </c:pt>
                <c:pt idx="49">
                  <c:v>5.1769559117948302E-10</c:v>
                </c:pt>
                <c:pt idx="50">
                  <c:v>7.5438306148032596E-10</c:v>
                </c:pt>
                <c:pt idx="51">
                  <c:v>1.0993586903325499E-9</c:v>
                </c:pt>
                <c:pt idx="52">
                  <c:v>1.60216396608891E-9</c:v>
                </c:pt>
                <c:pt idx="53">
                  <c:v>2.3350042221128398E-9</c:v>
                </c:pt>
                <c:pt idx="54">
                  <c:v>3.4031158981436401E-9</c:v>
                </c:pt>
                <c:pt idx="55">
                  <c:v>4.9598755633213404E-9</c:v>
                </c:pt>
                <c:pt idx="56">
                  <c:v>7.22881898535798E-9</c:v>
                </c:pt>
                <c:pt idx="57">
                  <c:v>1.05357295736215E-8</c:v>
                </c:pt>
                <c:pt idx="58">
                  <c:v>1.5355399078720101E-8</c:v>
                </c:pt>
                <c:pt idx="59">
                  <c:v>2.23797656308978E-8</c:v>
                </c:pt>
                <c:pt idx="60">
                  <c:v>3.2617194550326798E-8</c:v>
                </c:pt>
                <c:pt idx="61">
                  <c:v>4.7537120453157997E-8</c:v>
                </c:pt>
                <c:pt idx="62">
                  <c:v>6.9280744363954501E-8</c:v>
                </c:pt>
                <c:pt idx="63">
                  <c:v>1.00967885604101E-7</c:v>
                </c:pt>
                <c:pt idx="64">
                  <c:v>1.4714373180649399E-7</c:v>
                </c:pt>
                <c:pt idx="65">
                  <c:v>2.1442897828418399E-7</c:v>
                </c:pt>
                <c:pt idx="66">
                  <c:v>3.1246534165538802E-7</c:v>
                </c:pt>
                <c:pt idx="67">
                  <c:v>4.5528935516781802E-7</c:v>
                </c:pt>
                <c:pt idx="68">
                  <c:v>6.6332572214870795E-7</c:v>
                </c:pt>
                <c:pt idx="69">
                  <c:v>9.6627389942209499E-7</c:v>
                </c:pt>
                <c:pt idx="70">
                  <c:v>1.4072760708088299E-6</c:v>
                </c:pt>
                <c:pt idx="71">
                  <c:v>2.0489098717728298E-6</c:v>
                </c:pt>
                <c:pt idx="72">
                  <c:v>2.98175134102999E-6</c:v>
                </c:pt>
                <c:pt idx="73">
                  <c:v>4.3364990293017399E-6</c:v>
                </c:pt>
                <c:pt idx="74">
                  <c:v>6.3009096522138402E-6</c:v>
                </c:pt>
                <c:pt idx="75">
                  <c:v>9.1429827995228992E-6</c:v>
                </c:pt>
                <c:pt idx="76">
                  <c:v>1.32417499530923E-5</c:v>
                </c:pt>
                <c:pt idx="77">
                  <c:v>1.9126290436692799E-5</c:v>
                </c:pt>
                <c:pt idx="78">
                  <c:v>2.7521640794896399E-5</c:v>
                </c:pt>
                <c:pt idx="79">
                  <c:v>3.93961895981369E-5</c:v>
                </c:pt>
                <c:pt idx="80">
                  <c:v>5.5998623664587498E-5</c:v>
                </c:pt>
                <c:pt idx="81">
                  <c:v>7.8865084686500201E-5</c:v>
                </c:pt>
                <c:pt idx="82">
                  <c:v>1.0977320334971101E-4</c:v>
                </c:pt>
                <c:pt idx="83">
                  <c:v>1.5062719002012999E-4</c:v>
                </c:pt>
                <c:pt idx="84">
                  <c:v>2.03282050130976E-4</c:v>
                </c:pt>
                <c:pt idx="85">
                  <c:v>2.69347191388093E-4</c:v>
                </c:pt>
                <c:pt idx="86">
                  <c:v>3.5002779395740702E-4</c:v>
                </c:pt>
                <c:pt idx="87">
                  <c:v>4.46048472975402E-4</c:v>
                </c:pt>
                <c:pt idx="88">
                  <c:v>5.5766618197405503E-4</c:v>
                </c:pt>
                <c:pt idx="89">
                  <c:v>6.8474544182949102E-4</c:v>
                </c:pt>
                <c:pt idx="90">
                  <c:v>8.26857220611359E-4</c:v>
                </c:pt>
                <c:pt idx="91">
                  <c:v>9.8336916817331295E-4</c:v>
                </c:pt>
                <c:pt idx="92">
                  <c:v>1.1535073722382301E-3</c:v>
                </c:pt>
                <c:pt idx="93">
                  <c:v>1.3363398007026101E-3</c:v>
                </c:pt>
                <c:pt idx="94">
                  <c:v>1.53051222526985E-3</c:v>
                </c:pt>
                <c:pt idx="95">
                  <c:v>1.73305443249169E-3</c:v>
                </c:pt>
                <c:pt idx="96">
                  <c:v>1.9351021214150401E-3</c:v>
                </c:pt>
                <c:pt idx="97">
                  <c:v>2.1149350543671801E-3</c:v>
                </c:pt>
                <c:pt idx="98">
                  <c:v>2.2541605245341798E-3</c:v>
                </c:pt>
                <c:pt idx="99">
                  <c:v>2.35793520669514E-3</c:v>
                </c:pt>
                <c:pt idx="100">
                  <c:v>2.4398324628325998E-3</c:v>
                </c:pt>
              </c:numCache>
            </c:numRef>
          </c:yVal>
          <c:smooth val="1"/>
          <c:extLst>
            <c:ext xmlns:c16="http://schemas.microsoft.com/office/drawing/2014/chart" uri="{C3380CC4-5D6E-409C-BE32-E72D297353CC}">
              <c16:uniqueId val="{00000003-B6D6-43E1-8CFA-FA1A347E68EF}"/>
            </c:ext>
          </c:extLst>
        </c:ser>
        <c:ser>
          <c:idx val="4"/>
          <c:order val="4"/>
          <c:tx>
            <c:v>VCE=0.5</c:v>
          </c:tx>
          <c:spPr>
            <a:ln w="19050" cap="rnd">
              <a:solidFill>
                <a:schemeClr val="accent4">
                  <a:lumMod val="6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'VBE-IC_tantai'!$AA$2:$AA$102</c:f>
              <c:numCache>
                <c:formatCode>0.00E+00</c:formatCode>
                <c:ptCount val="101"/>
                <c:pt idx="0">
                  <c:v>3.80135298179011E-13</c:v>
                </c:pt>
                <c:pt idx="1">
                  <c:v>3.8013757461426499E-13</c:v>
                </c:pt>
                <c:pt idx="2">
                  <c:v>3.8014089204962801E-13</c:v>
                </c:pt>
                <c:pt idx="3">
                  <c:v>3.8014572724739601E-13</c:v>
                </c:pt>
                <c:pt idx="4">
                  <c:v>3.8015277461393999E-13</c:v>
                </c:pt>
                <c:pt idx="5">
                  <c:v>3.8016304626663098E-13</c:v>
                </c:pt>
                <c:pt idx="6">
                  <c:v>3.8017801739833798E-13</c:v>
                </c:pt>
                <c:pt idx="7">
                  <c:v>3.8019983815257401E-13</c:v>
                </c:pt>
                <c:pt idx="8">
                  <c:v>3.8023164244119901E-13</c:v>
                </c:pt>
                <c:pt idx="9">
                  <c:v>3.8027799806086299E-13</c:v>
                </c:pt>
                <c:pt idx="10">
                  <c:v>3.80345562759821E-13</c:v>
                </c:pt>
                <c:pt idx="11">
                  <c:v>3.8044404048851798E-13</c:v>
                </c:pt>
                <c:pt idx="12">
                  <c:v>3.8058757518454999E-13</c:v>
                </c:pt>
                <c:pt idx="13">
                  <c:v>3.8079678228855799E-13</c:v>
                </c:pt>
                <c:pt idx="14">
                  <c:v>3.81101709789306E-13</c:v>
                </c:pt>
                <c:pt idx="15">
                  <c:v>3.8154615411138999E-13</c:v>
                </c:pt>
                <c:pt idx="16">
                  <c:v>3.82193950765294E-13</c:v>
                </c:pt>
                <c:pt idx="17">
                  <c:v>3.8313814333032E-13</c:v>
                </c:pt>
                <c:pt idx="18">
                  <c:v>3.8451434777873701E-13</c:v>
                </c:pt>
                <c:pt idx="19">
                  <c:v>3.8652023176050002E-13</c:v>
                </c:pt>
                <c:pt idx="20">
                  <c:v>3.89442545582805E-13</c:v>
                </c:pt>
                <c:pt idx="21">
                  <c:v>3.93703602815154E-13</c:v>
                </c:pt>
                <c:pt idx="22">
                  <c:v>3.9991438567121698E-13</c:v>
                </c:pt>
                <c:pt idx="23">
                  <c:v>4.0896701993666402E-13</c:v>
                </c:pt>
                <c:pt idx="24">
                  <c:v>4.2216183517846398E-13</c:v>
                </c:pt>
                <c:pt idx="25">
                  <c:v>4.4139414318160799E-13</c:v>
                </c:pt>
                <c:pt idx="26">
                  <c:v>4.6942647873316095E-13</c:v>
                </c:pt>
                <c:pt idx="27">
                  <c:v>5.10285406674357E-13</c:v>
                </c:pt>
                <c:pt idx="28">
                  <c:v>5.6983989126317E-13</c:v>
                </c:pt>
                <c:pt idx="29">
                  <c:v>6.56644302501638E-13</c:v>
                </c:pt>
                <c:pt idx="30">
                  <c:v>7.8316714482420798E-13</c:v>
                </c:pt>
                <c:pt idx="31">
                  <c:v>9.6758199562360099E-13</c:v>
                </c:pt>
                <c:pt idx="32">
                  <c:v>1.2363778881068E-12</c:v>
                </c:pt>
                <c:pt idx="33">
                  <c:v>1.6281641000887801E-12</c:v>
                </c:pt>
                <c:pt idx="34">
                  <c:v>2.1992157701036102E-12</c:v>
                </c:pt>
                <c:pt idx="35">
                  <c:v>3.03155693932186E-12</c:v>
                </c:pt>
                <c:pt idx="36">
                  <c:v>4.2447419144024401E-12</c:v>
                </c:pt>
                <c:pt idx="37">
                  <c:v>6.0130270926177303E-12</c:v>
                </c:pt>
                <c:pt idx="38">
                  <c:v>8.59039955007931E-12</c:v>
                </c:pt>
                <c:pt idx="39">
                  <c:v>1.23470570782749E-11</c:v>
                </c:pt>
                <c:pt idx="40">
                  <c:v>1.7822578972710099E-11</c:v>
                </c:pt>
                <c:pt idx="41">
                  <c:v>2.5803423903395699E-11</c:v>
                </c:pt>
                <c:pt idx="42">
                  <c:v>3.7435884837207797E-11</c:v>
                </c:pt>
                <c:pt idx="43">
                  <c:v>5.43907228993655E-11</c:v>
                </c:pt>
                <c:pt idx="44">
                  <c:v>7.9103123394406505E-11</c:v>
                </c:pt>
                <c:pt idx="45">
                  <c:v>1.15122433530292E-10</c:v>
                </c:pt>
                <c:pt idx="46">
                  <c:v>1.67621905669338E-10</c:v>
                </c:pt>
                <c:pt idx="47">
                  <c:v>2.4414164542512201E-10</c:v>
                </c:pt>
                <c:pt idx="48">
                  <c:v>3.5567144899721201E-10</c:v>
                </c:pt>
                <c:pt idx="49">
                  <c:v>5.1822901554394501E-10</c:v>
                </c:pt>
                <c:pt idx="50">
                  <c:v>7.5516014289772402E-10</c:v>
                </c:pt>
                <c:pt idx="51">
                  <c:v>1.10049116596894E-9</c:v>
                </c:pt>
                <c:pt idx="52">
                  <c:v>1.6038149503970101E-9</c:v>
                </c:pt>
                <c:pt idx="53">
                  <c:v>2.3374118806976799E-9</c:v>
                </c:pt>
                <c:pt idx="54">
                  <c:v>3.40662805477386E-9</c:v>
                </c:pt>
                <c:pt idx="55">
                  <c:v>4.9650003057180599E-9</c:v>
                </c:pt>
                <c:pt idx="56">
                  <c:v>7.2362986963146501E-9</c:v>
                </c:pt>
                <c:pt idx="57">
                  <c:v>1.05466492885076E-8</c:v>
                </c:pt>
                <c:pt idx="58">
                  <c:v>1.5371345197059201E-8</c:v>
                </c:pt>
                <c:pt idx="59">
                  <c:v>2.2403058601085801E-8</c:v>
                </c:pt>
                <c:pt idx="60">
                  <c:v>3.26512304423876E-8</c:v>
                </c:pt>
                <c:pt idx="61">
                  <c:v>4.7586873253224699E-8</c:v>
                </c:pt>
                <c:pt idx="62">
                  <c:v>6.9353506388076504E-8</c:v>
                </c:pt>
                <c:pt idx="63">
                  <c:v>1.01074362501846E-7</c:v>
                </c:pt>
                <c:pt idx="64">
                  <c:v>1.4729966922905501E-7</c:v>
                </c:pt>
                <c:pt idx="65">
                  <c:v>2.1465759301810101E-7</c:v>
                </c:pt>
                <c:pt idx="66">
                  <c:v>3.1280098453327401E-7</c:v>
                </c:pt>
                <c:pt idx="67">
                  <c:v>4.55783088643585E-7</c:v>
                </c:pt>
                <c:pt idx="68">
                  <c:v>6.6405392937262502E-7</c:v>
                </c:pt>
                <c:pt idx="69">
                  <c:v>9.6735179790465892E-7</c:v>
                </c:pt>
                <c:pt idx="70">
                  <c:v>1.4088793536004099E-6</c:v>
                </c:pt>
                <c:pt idx="71">
                  <c:v>2.0513101564001999E-6</c:v>
                </c:pt>
                <c:pt idx="72">
                  <c:v>2.9853756413867801E-6</c:v>
                </c:pt>
                <c:pt idx="73">
                  <c:v>4.3420318840513803E-6</c:v>
                </c:pt>
                <c:pt idx="74">
                  <c:v>6.3094721096053201E-6</c:v>
                </c:pt>
                <c:pt idx="75">
                  <c:v>9.1564507732271594E-6</c:v>
                </c:pt>
                <c:pt idx="76">
                  <c:v>1.32633242667744E-5</c:v>
                </c:pt>
                <c:pt idx="77">
                  <c:v>1.9161513447287601E-5</c:v>
                </c:pt>
                <c:pt idx="78">
                  <c:v>2.7580178340821101E-5</c:v>
                </c:pt>
                <c:pt idx="79">
                  <c:v>3.9494849023100697E-5</c:v>
                </c:pt>
                <c:pt idx="80">
                  <c:v>5.6166190105915599E-5</c:v>
                </c:pt>
                <c:pt idx="81">
                  <c:v>7.9149462250256394E-5</c:v>
                </c:pt>
                <c:pt idx="82">
                  <c:v>1.1025080361202801E-4</c:v>
                </c:pt>
                <c:pt idx="83">
                  <c:v>1.5141340833757801E-4</c:v>
                </c:pt>
                <c:pt idx="84">
                  <c:v>2.0454039795763499E-4</c:v>
                </c:pt>
                <c:pt idx="85">
                  <c:v>2.7129416898327599E-4</c:v>
                </c:pt>
                <c:pt idx="86">
                  <c:v>3.5293167386477698E-4</c:v>
                </c:pt>
                <c:pt idx="87">
                  <c:v>4.5022240562592202E-4</c:v>
                </c:pt>
                <c:pt idx="88">
                  <c:v>5.6345802007541895E-4</c:v>
                </c:pt>
                <c:pt idx="89">
                  <c:v>6.9252749250726898E-4</c:v>
                </c:pt>
                <c:pt idx="90">
                  <c:v>8.3701943791453899E-4</c:v>
                </c:pt>
                <c:pt idx="91">
                  <c:v>9.9632132485195902E-4</c:v>
                </c:pt>
                <c:pt idx="92">
                  <c:v>1.1696999742033501E-3</c:v>
                </c:pt>
                <c:pt idx="93">
                  <c:v>1.3563581090878E-3</c:v>
                </c:pt>
                <c:pt idx="94">
                  <c:v>1.5554628798666399E-3</c:v>
                </c:pt>
                <c:pt idx="95">
                  <c:v>1.7661324055538001E-3</c:v>
                </c:pt>
                <c:pt idx="96">
                  <c:v>1.9872208103689499E-3</c:v>
                </c:pt>
                <c:pt idx="97">
                  <c:v>2.21609877475151E-3</c:v>
                </c:pt>
                <c:pt idx="98">
                  <c:v>2.4427541043651902E-3</c:v>
                </c:pt>
                <c:pt idx="99">
                  <c:v>2.6375450209300899E-3</c:v>
                </c:pt>
                <c:pt idx="100">
                  <c:v>2.7769135242716502E-3</c:v>
                </c:pt>
              </c:numCache>
            </c:numRef>
          </c:yVal>
          <c:smooth val="1"/>
          <c:extLst>
            <c:ext xmlns:c16="http://schemas.microsoft.com/office/drawing/2014/chart" uri="{C3380CC4-5D6E-409C-BE32-E72D297353CC}">
              <c16:uniqueId val="{00000004-B6D6-43E1-8CFA-FA1A347E68EF}"/>
            </c:ext>
          </c:extLst>
        </c:ser>
        <c:ser>
          <c:idx val="5"/>
          <c:order val="5"/>
          <c:tx>
            <c:v>VCE=0.6</c:v>
          </c:tx>
          <c:spPr>
            <a:ln w="19050" cap="rnd">
              <a:solidFill>
                <a:schemeClr val="accent6">
                  <a:lumMod val="6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'VBE-IC_tantai'!$AB$2:$AB$102</c:f>
              <c:numCache>
                <c:formatCode>0.00E+00</c:formatCode>
                <c:ptCount val="101"/>
                <c:pt idx="0">
                  <c:v>3.8013530384032498E-13</c:v>
                </c:pt>
                <c:pt idx="1">
                  <c:v>3.8013758228977002E-13</c:v>
                </c:pt>
                <c:pt idx="2">
                  <c:v>3.8014090313460002E-13</c:v>
                </c:pt>
                <c:pt idx="3">
                  <c:v>3.8014574328206802E-13</c:v>
                </c:pt>
                <c:pt idx="4">
                  <c:v>3.8015279783474701E-13</c:v>
                </c:pt>
                <c:pt idx="5">
                  <c:v>3.8016307992158901E-13</c:v>
                </c:pt>
                <c:pt idx="6">
                  <c:v>3.8017806620556098E-13</c:v>
                </c:pt>
                <c:pt idx="7">
                  <c:v>3.80199908966983E-13</c:v>
                </c:pt>
                <c:pt idx="8">
                  <c:v>3.8023174522413302E-13</c:v>
                </c:pt>
                <c:pt idx="9">
                  <c:v>3.8027814729045501E-13</c:v>
                </c:pt>
                <c:pt idx="10">
                  <c:v>3.8034577948277202E-13</c:v>
                </c:pt>
                <c:pt idx="11">
                  <c:v>3.8044435530543702E-13</c:v>
                </c:pt>
                <c:pt idx="12">
                  <c:v>3.8058803259428499E-13</c:v>
                </c:pt>
                <c:pt idx="13">
                  <c:v>3.80797447010993E-13</c:v>
                </c:pt>
                <c:pt idx="14">
                  <c:v>3.8110267596898902E-13</c:v>
                </c:pt>
                <c:pt idx="15">
                  <c:v>3.81547558716293E-13</c:v>
                </c:pt>
                <c:pt idx="16">
                  <c:v>3.82195993095439E-13</c:v>
                </c:pt>
                <c:pt idx="17">
                  <c:v>3.8314111342587598E-13</c:v>
                </c:pt>
                <c:pt idx="18">
                  <c:v>3.84518667792374E-13</c:v>
                </c:pt>
                <c:pt idx="19">
                  <c:v>3.86526516217288E-13</c:v>
                </c:pt>
                <c:pt idx="20">
                  <c:v>3.8945305038637E-13</c:v>
                </c:pt>
                <c:pt idx="21">
                  <c:v>3.9371861707238601E-13</c:v>
                </c:pt>
                <c:pt idx="22">
                  <c:v>3.9993589522532601E-13</c:v>
                </c:pt>
                <c:pt idx="23">
                  <c:v>4.0899789916034602E-13</c:v>
                </c:pt>
                <c:pt idx="24">
                  <c:v>4.2220624841825798E-13</c:v>
                </c:pt>
                <c:pt idx="25">
                  <c:v>4.4145812866280099E-13</c:v>
                </c:pt>
                <c:pt idx="26">
                  <c:v>4.69518798164472E-13</c:v>
                </c:pt>
                <c:pt idx="27">
                  <c:v>5.1041878185690002E-13</c:v>
                </c:pt>
                <c:pt idx="28">
                  <c:v>5.7003280450862805E-13</c:v>
                </c:pt>
                <c:pt idx="29">
                  <c:v>6.5692361859583801E-13</c:v>
                </c:pt>
                <c:pt idx="30">
                  <c:v>7.8357056907278198E-13</c:v>
                </c:pt>
                <c:pt idx="31">
                  <c:v>9.6816737456414408E-13</c:v>
                </c:pt>
                <c:pt idx="32">
                  <c:v>1.23722784559207E-12</c:v>
                </c:pt>
                <c:pt idx="33">
                  <c:v>1.6293989227945801E-12</c:v>
                </c:pt>
                <c:pt idx="34">
                  <c:v>2.2010106405087799E-12</c:v>
                </c:pt>
                <c:pt idx="35">
                  <c:v>3.0341670409377098E-12</c:v>
                </c:pt>
                <c:pt idx="36">
                  <c:v>4.2485390439952203E-12</c:v>
                </c:pt>
                <c:pt idx="37">
                  <c:v>6.0185530523902302E-12</c:v>
                </c:pt>
                <c:pt idx="38">
                  <c:v>8.5984440185572701E-12</c:v>
                </c:pt>
                <c:pt idx="39">
                  <c:v>1.2358771193864E-11</c:v>
                </c:pt>
                <c:pt idx="40">
                  <c:v>1.7839641023645801E-11</c:v>
                </c:pt>
                <c:pt idx="41">
                  <c:v>2.5828281048983099E-11</c:v>
                </c:pt>
                <c:pt idx="42">
                  <c:v>3.7472105775046502E-11</c:v>
                </c:pt>
                <c:pt idx="43">
                  <c:v>5.4443512467522101E-11</c:v>
                </c:pt>
                <c:pt idx="44">
                  <c:v>7.91800734679475E-11</c:v>
                </c:pt>
                <c:pt idx="45">
                  <c:v>1.1523461886098E-10</c:v>
                </c:pt>
                <c:pt idx="46">
                  <c:v>1.6778548321927801E-10</c:v>
                </c:pt>
                <c:pt idx="47">
                  <c:v>2.4438018872499498E-10</c:v>
                </c:pt>
                <c:pt idx="48">
                  <c:v>3.5601935562160498E-10</c:v>
                </c:pt>
                <c:pt idx="49">
                  <c:v>5.1873648147601203E-10</c:v>
                </c:pt>
                <c:pt idx="50">
                  <c:v>7.5590042503819804E-10</c:v>
                </c:pt>
                <c:pt idx="51">
                  <c:v>1.10157118654739E-9</c:v>
                </c:pt>
                <c:pt idx="52">
                  <c:v>1.6053907832457301E-9</c:v>
                </c:pt>
                <c:pt idx="53">
                  <c:v>2.3397113706846E-9</c:v>
                </c:pt>
                <c:pt idx="54">
                  <c:v>3.4099838631820299E-9</c:v>
                </c:pt>
                <c:pt idx="55">
                  <c:v>4.9698982008050004E-9</c:v>
                </c:pt>
                <c:pt idx="56">
                  <c:v>7.2434481486700901E-9</c:v>
                </c:pt>
                <c:pt idx="57">
                  <c:v>1.05570867255314E-8</c:v>
                </c:pt>
                <c:pt idx="58">
                  <c:v>1.5386585129245899E-8</c:v>
                </c:pt>
                <c:pt idx="59">
                  <c:v>2.2425315023809999E-8</c:v>
                </c:pt>
                <c:pt idx="60">
                  <c:v>3.2683741615237097E-8</c:v>
                </c:pt>
                <c:pt idx="61">
                  <c:v>4.7634378986334103E-8</c:v>
                </c:pt>
                <c:pt idx="62">
                  <c:v>6.9422951199927906E-8</c:v>
                </c:pt>
                <c:pt idx="63">
                  <c:v>1.01175935107268E-7</c:v>
                </c:pt>
                <c:pt idx="64">
                  <c:v>1.4744834648089199E-7</c:v>
                </c:pt>
                <c:pt idx="65">
                  <c:v>2.1487544780058799E-7</c:v>
                </c:pt>
                <c:pt idx="66">
                  <c:v>3.1312066520813798E-7</c:v>
                </c:pt>
                <c:pt idx="67">
                  <c:v>4.5625312387352901E-7</c:v>
                </c:pt>
                <c:pt idx="68">
                  <c:v>6.6474693262953401E-7</c:v>
                </c:pt>
                <c:pt idx="69">
                  <c:v>9.6837738326782899E-7</c:v>
                </c:pt>
                <c:pt idx="70">
                  <c:v>1.4104048986108099E-6</c:v>
                </c:pt>
                <c:pt idx="71">
                  <c:v>2.0535949726940801E-6</c:v>
                </c:pt>
                <c:pt idx="72">
                  <c:v>2.9888286140680501E-6</c:v>
                </c:pt>
                <c:pt idx="73">
                  <c:v>4.3473110381026404E-6</c:v>
                </c:pt>
                <c:pt idx="74">
                  <c:v>6.3176601660424298E-6</c:v>
                </c:pt>
                <c:pt idx="75">
                  <c:v>9.1693692835858608E-6</c:v>
                </c:pt>
                <c:pt idx="76">
                  <c:v>1.3284099366059301E-5</c:v>
                </c:pt>
                <c:pt idx="77">
                  <c:v>1.9195590485861699E-5</c:v>
                </c:pt>
                <c:pt idx="78">
                  <c:v>2.7637110216621999E-5</c:v>
                </c:pt>
                <c:pt idx="79">
                  <c:v>3.9591342407841197E-5</c:v>
                </c:pt>
                <c:pt idx="80">
                  <c:v>5.63310175442812E-5</c:v>
                </c:pt>
                <c:pt idx="81">
                  <c:v>7.94307677295718E-5</c:v>
                </c:pt>
                <c:pt idx="82">
                  <c:v>1.10725791843116E-4</c:v>
                </c:pt>
                <c:pt idx="83">
                  <c:v>1.5219928212299299E-4</c:v>
                </c:pt>
                <c:pt idx="84">
                  <c:v>2.05804064033419E-4</c:v>
                </c:pt>
                <c:pt idx="85">
                  <c:v>2.7325765255212898E-4</c:v>
                </c:pt>
                <c:pt idx="86">
                  <c:v>3.5587121445055102E-4</c:v>
                </c:pt>
                <c:pt idx="87">
                  <c:v>4.5446147423410199E-4</c:v>
                </c:pt>
                <c:pt idx="88">
                  <c:v>5.6935650744825402E-4</c:v>
                </c:pt>
                <c:pt idx="89">
                  <c:v>7.0046992716523804E-4</c:v>
                </c:pt>
                <c:pt idx="90">
                  <c:v>8.47404446543878E-4</c:v>
                </c:pt>
                <c:pt idx="91">
                  <c:v>1.00955356607718E-3</c:v>
                </c:pt>
                <c:pt idx="92">
                  <c:v>1.1861853554726101E-3</c:v>
                </c:pt>
                <c:pt idx="93">
                  <c:v>1.3765044141013599E-3</c:v>
                </c:pt>
                <c:pt idx="94">
                  <c:v>1.57969411246857E-3</c:v>
                </c:pt>
                <c:pt idx="95">
                  <c:v>1.79494186161433E-3</c:v>
                </c:pt>
                <c:pt idx="96">
                  <c:v>2.0214433801090999E-3</c:v>
                </c:pt>
                <c:pt idx="97">
                  <c:v>2.2583633791445502E-3</c:v>
                </c:pt>
                <c:pt idx="98">
                  <c:v>2.5045003393422902E-3</c:v>
                </c:pt>
                <c:pt idx="99">
                  <c:v>2.75577965378602E-3</c:v>
                </c:pt>
                <c:pt idx="100">
                  <c:v>2.99105829572569E-3</c:v>
                </c:pt>
              </c:numCache>
            </c:numRef>
          </c:yVal>
          <c:smooth val="1"/>
          <c:extLst>
            <c:ext xmlns:c16="http://schemas.microsoft.com/office/drawing/2014/chart" uri="{C3380CC4-5D6E-409C-BE32-E72D297353CC}">
              <c16:uniqueId val="{00000005-B6D6-43E1-8CFA-FA1A347E68EF}"/>
            </c:ext>
          </c:extLst>
        </c:ser>
        <c:ser>
          <c:idx val="6"/>
          <c:order val="6"/>
          <c:tx>
            <c:v>VCE=0.7</c:v>
          </c:tx>
          <c:spPr>
            <a:ln w="19050" cap="rnd">
              <a:solidFill>
                <a:schemeClr val="accent2">
                  <a:lumMod val="80000"/>
                  <a:lumOff val="2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'VBE-IC_tantai'!$AC$2:$AC$102</c:f>
              <c:numCache>
                <c:formatCode>0.00E+00</c:formatCode>
                <c:ptCount val="101"/>
                <c:pt idx="0">
                  <c:v>3.80135309480939E-13</c:v>
                </c:pt>
                <c:pt idx="1">
                  <c:v>3.8013759037174102E-13</c:v>
                </c:pt>
                <c:pt idx="2">
                  <c:v>3.8014091475356599E-13</c:v>
                </c:pt>
                <c:pt idx="3">
                  <c:v>3.8014576002493099E-13</c:v>
                </c:pt>
                <c:pt idx="4">
                  <c:v>3.8015282200056501E-13</c:v>
                </c:pt>
                <c:pt idx="5">
                  <c:v>3.8016311484198101E-13</c:v>
                </c:pt>
                <c:pt idx="6">
                  <c:v>3.8017811670962101E-13</c:v>
                </c:pt>
                <c:pt idx="7">
                  <c:v>3.80199982055996E-13</c:v>
                </c:pt>
                <c:pt idx="8">
                  <c:v>3.8023185105099001E-13</c:v>
                </c:pt>
                <c:pt idx="9">
                  <c:v>3.8027830058161101E-13</c:v>
                </c:pt>
                <c:pt idx="10">
                  <c:v>3.80346001603202E-13</c:v>
                </c:pt>
                <c:pt idx="11">
                  <c:v>3.80444677257883E-13</c:v>
                </c:pt>
                <c:pt idx="12">
                  <c:v>3.8058849937634801E-13</c:v>
                </c:pt>
                <c:pt idx="13">
                  <c:v>3.80798123946044E-13</c:v>
                </c:pt>
                <c:pt idx="14">
                  <c:v>3.8110365790673902E-13</c:v>
                </c:pt>
                <c:pt idx="15">
                  <c:v>3.8154898340611598E-13</c:v>
                </c:pt>
                <c:pt idx="16">
                  <c:v>3.8219806062842901E-13</c:v>
                </c:pt>
                <c:pt idx="17">
                  <c:v>3.83144114504332E-13</c:v>
                </c:pt>
                <c:pt idx="18">
                  <c:v>3.84523024841522E-13</c:v>
                </c:pt>
                <c:pt idx="19">
                  <c:v>3.8653284318286499E-13</c:v>
                </c:pt>
                <c:pt idx="20">
                  <c:v>3.8946223972462902E-13</c:v>
                </c:pt>
                <c:pt idx="21">
                  <c:v>3.9373196631726198E-13</c:v>
                </c:pt>
                <c:pt idx="22">
                  <c:v>3.9995529116594199E-13</c:v>
                </c:pt>
                <c:pt idx="23">
                  <c:v>4.0902608588996199E-13</c:v>
                </c:pt>
                <c:pt idx="24">
                  <c:v>4.22247217502126E-13</c:v>
                </c:pt>
                <c:pt idx="25">
                  <c:v>4.4151768713621501E-13</c:v>
                </c:pt>
                <c:pt idx="26">
                  <c:v>4.6960539551890395E-13</c:v>
                </c:pt>
                <c:pt idx="27">
                  <c:v>5.1054471425411995E-13</c:v>
                </c:pt>
                <c:pt idx="28">
                  <c:v>5.7021596850557496E-13</c:v>
                </c:pt>
                <c:pt idx="29">
                  <c:v>6.5719006543113801E-13</c:v>
                </c:pt>
                <c:pt idx="30">
                  <c:v>7.8395958660779502E-13</c:v>
                </c:pt>
                <c:pt idx="31">
                  <c:v>9.68733171609476E-13</c:v>
                </c:pt>
                <c:pt idx="32">
                  <c:v>1.23805092642091E-12</c:v>
                </c:pt>
                <c:pt idx="33">
                  <c:v>1.63059651467642E-12</c:v>
                </c:pt>
                <c:pt idx="34">
                  <c:v>2.2027534684361498E-12</c:v>
                </c:pt>
                <c:pt idx="35">
                  <c:v>3.0367037737169499E-12</c:v>
                </c:pt>
                <c:pt idx="36">
                  <c:v>4.2522319233766902E-12</c:v>
                </c:pt>
                <c:pt idx="37">
                  <c:v>6.0239298257898703E-12</c:v>
                </c:pt>
                <c:pt idx="38">
                  <c:v>8.6062736424518403E-12</c:v>
                </c:pt>
                <c:pt idx="39">
                  <c:v>1.2370174197565101E-11</c:v>
                </c:pt>
                <c:pt idx="40">
                  <c:v>1.78562490544573E-11</c:v>
                </c:pt>
                <c:pt idx="41">
                  <c:v>2.5852475222660801E-11</c:v>
                </c:pt>
                <c:pt idx="42">
                  <c:v>3.7507355315431898E-11</c:v>
                </c:pt>
                <c:pt idx="43">
                  <c:v>5.4494874676646E-11</c:v>
                </c:pt>
                <c:pt idx="44">
                  <c:v>7.9254921334626806E-11</c:v>
                </c:pt>
                <c:pt idx="45">
                  <c:v>1.15343702270054E-10</c:v>
                </c:pt>
                <c:pt idx="46">
                  <c:v>1.6794447686107999E-10</c:v>
                </c:pt>
                <c:pt idx="47">
                  <c:v>2.4461195008294801E-10</c:v>
                </c:pt>
                <c:pt idx="48">
                  <c:v>3.5635721903635198E-10</c:v>
                </c:pt>
                <c:pt idx="49">
                  <c:v>5.1922906410232897E-10</c:v>
                </c:pt>
                <c:pt idx="50">
                  <c:v>7.5661863928908103E-10</c:v>
                </c:pt>
                <c:pt idx="51">
                  <c:v>1.10261847319515E-9</c:v>
                </c:pt>
                <c:pt idx="52">
                  <c:v>1.6069180463474E-9</c:v>
                </c:pt>
                <c:pt idx="53">
                  <c:v>2.3419387783359101E-9</c:v>
                </c:pt>
                <c:pt idx="54">
                  <c:v>3.4132326771577699E-9</c:v>
                </c:pt>
                <c:pt idx="55">
                  <c:v>4.9746372616960899E-9</c:v>
                </c:pt>
                <c:pt idx="56">
                  <c:v>7.2503617898840997E-9</c:v>
                </c:pt>
                <c:pt idx="57">
                  <c:v>1.05671740451935E-8</c:v>
                </c:pt>
                <c:pt idx="58">
                  <c:v>1.54013052007692E-8</c:v>
                </c:pt>
                <c:pt idx="59">
                  <c:v>2.24467995099441E-8</c:v>
                </c:pt>
                <c:pt idx="60">
                  <c:v>3.2715106492932398E-8</c:v>
                </c:pt>
                <c:pt idx="61">
                  <c:v>4.7680182440802801E-8</c:v>
                </c:pt>
                <c:pt idx="62">
                  <c:v>6.9489867979004098E-8</c:v>
                </c:pt>
                <c:pt idx="63">
                  <c:v>1.0127375323903801E-7</c:v>
                </c:pt>
                <c:pt idx="64">
                  <c:v>1.47591447736575E-7</c:v>
                </c:pt>
                <c:pt idx="65">
                  <c:v>2.1508502145155199E-7</c:v>
                </c:pt>
                <c:pt idx="66">
                  <c:v>3.13428048055171E-7</c:v>
                </c:pt>
                <c:pt idx="67">
                  <c:v>4.5670489901691698E-7</c:v>
                </c:pt>
                <c:pt idx="68">
                  <c:v>6.6541283040358301E-7</c:v>
                </c:pt>
                <c:pt idx="69">
                  <c:v>9.6936275198018406E-7</c:v>
                </c:pt>
                <c:pt idx="70">
                  <c:v>1.4118708198734899E-6</c:v>
                </c:pt>
                <c:pt idx="71">
                  <c:v>2.0557915012777898E-6</c:v>
                </c:pt>
                <c:pt idx="72">
                  <c:v>2.99215110540027E-6</c:v>
                </c:pt>
                <c:pt idx="73">
                  <c:v>4.35239792668252E-6</c:v>
                </c:pt>
                <c:pt idx="74">
                  <c:v>6.3255662304701801E-6</c:v>
                </c:pt>
                <c:pt idx="75">
                  <c:v>9.1818772042334296E-6</c:v>
                </c:pt>
                <c:pt idx="76">
                  <c:v>1.3304283510157E-5</c:v>
                </c:pt>
                <c:pt idx="77">
                  <c:v>1.9228832734179701E-5</c:v>
                </c:pt>
                <c:pt idx="78">
                  <c:v>2.7692898897368498E-5</c:v>
                </c:pt>
                <c:pt idx="79">
                  <c:v>3.9686352138182003E-5</c:v>
                </c:pt>
                <c:pt idx="80">
                  <c:v>5.6494104083948198E-5</c:v>
                </c:pt>
                <c:pt idx="81">
                  <c:v>7.9710447509325204E-5</c:v>
                </c:pt>
                <c:pt idx="82">
                  <c:v>1.11200247117189E-4</c:v>
                </c:pt>
                <c:pt idx="83">
                  <c:v>1.52987785676893E-4</c:v>
                </c:pt>
                <c:pt idx="84">
                  <c:v>2.07077304014359E-4</c:v>
                </c:pt>
                <c:pt idx="85">
                  <c:v>2.7524376270187799E-4</c:v>
                </c:pt>
                <c:pt idx="86">
                  <c:v>3.5885529974768402E-4</c:v>
                </c:pt>
                <c:pt idx="87">
                  <c:v>4.5877874481227801E-4</c:v>
                </c:pt>
                <c:pt idx="88">
                  <c:v>5.7538126371778895E-4</c:v>
                </c:pt>
                <c:pt idx="89">
                  <c:v>7.0860333392149097E-4</c:v>
                </c:pt>
                <c:pt idx="90">
                  <c:v>8.5806337290401003E-4</c:v>
                </c:pt>
                <c:pt idx="91">
                  <c:v>1.0231616349890399E-3</c:v>
                </c:pt>
                <c:pt idx="92">
                  <c:v>1.2031664578761999E-3</c:v>
                </c:pt>
                <c:pt idx="93">
                  <c:v>1.3972785405320801E-3</c:v>
                </c:pt>
                <c:pt idx="94">
                  <c:v>1.6046755240299801E-3</c:v>
                </c:pt>
                <c:pt idx="95">
                  <c:v>1.8245411408117399E-3</c:v>
                </c:pt>
                <c:pt idx="96">
                  <c:v>2.0560826264221501E-3</c:v>
                </c:pt>
                <c:pt idx="97">
                  <c:v>2.29853696402721E-3</c:v>
                </c:pt>
                <c:pt idx="98">
                  <c:v>2.5511518170382701E-3</c:v>
                </c:pt>
                <c:pt idx="99">
                  <c:v>2.8130600095277801E-3</c:v>
                </c:pt>
                <c:pt idx="100">
                  <c:v>3.0819716673255999E-3</c:v>
                </c:pt>
              </c:numCache>
            </c:numRef>
          </c:yVal>
          <c:smooth val="1"/>
          <c:extLst>
            <c:ext xmlns:c16="http://schemas.microsoft.com/office/drawing/2014/chart" uri="{C3380CC4-5D6E-409C-BE32-E72D297353CC}">
              <c16:uniqueId val="{00000006-B6D6-43E1-8CFA-FA1A347E68EF}"/>
            </c:ext>
          </c:extLst>
        </c:ser>
        <c:ser>
          <c:idx val="7"/>
          <c:order val="7"/>
          <c:tx>
            <c:v>VCE=0.8</c:v>
          </c:tx>
          <c:spPr>
            <a:ln w="19050" cap="rnd">
              <a:solidFill>
                <a:schemeClr val="accent4">
                  <a:lumMod val="80000"/>
                  <a:lumOff val="2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'VBE-IC_tantai'!$AD$2:$AD$102</c:f>
              <c:numCache>
                <c:formatCode>0.00E+00</c:formatCode>
                <c:ptCount val="101"/>
                <c:pt idx="0">
                  <c:v>3.8013531562858302E-13</c:v>
                </c:pt>
                <c:pt idx="1">
                  <c:v>3.8013759912411702E-13</c:v>
                </c:pt>
                <c:pt idx="2">
                  <c:v>3.80140927271223E-13</c:v>
                </c:pt>
                <c:pt idx="3">
                  <c:v>3.80145777984552E-13</c:v>
                </c:pt>
                <c:pt idx="4">
                  <c:v>3.8015284782515E-13</c:v>
                </c:pt>
                <c:pt idx="5">
                  <c:v>3.8016315203398701E-13</c:v>
                </c:pt>
                <c:pt idx="6">
                  <c:v>3.8017817033317301E-13</c:v>
                </c:pt>
                <c:pt idx="7">
                  <c:v>3.8020005943505599E-13</c:v>
                </c:pt>
                <c:pt idx="8">
                  <c:v>3.8023196278044099E-13</c:v>
                </c:pt>
                <c:pt idx="9">
                  <c:v>3.8027846199188698E-13</c:v>
                </c:pt>
                <c:pt idx="10">
                  <c:v>3.8034623488236099E-13</c:v>
                </c:pt>
                <c:pt idx="11">
                  <c:v>3.8044501452698601E-13</c:v>
                </c:pt>
                <c:pt idx="12">
                  <c:v>3.8058898714742499E-13</c:v>
                </c:pt>
                <c:pt idx="13">
                  <c:v>3.8079882958569901E-13</c:v>
                </c:pt>
                <c:pt idx="14">
                  <c:v>3.8110467900981001E-13</c:v>
                </c:pt>
                <c:pt idx="15">
                  <c:v>3.8155046139264102E-13</c:v>
                </c:pt>
                <c:pt idx="16">
                  <c:v>3.8220020047097302E-13</c:v>
                </c:pt>
                <c:pt idx="17">
                  <c:v>3.83147213355828E-13</c:v>
                </c:pt>
                <c:pt idx="18">
                  <c:v>3.8452751358811703E-13</c:v>
                </c:pt>
                <c:pt idx="19">
                  <c:v>3.8653934676966101E-13</c:v>
                </c:pt>
                <c:pt idx="20">
                  <c:v>3.8947166475345502E-13</c:v>
                </c:pt>
                <c:pt idx="21">
                  <c:v>3.9374562827089899E-13</c:v>
                </c:pt>
                <c:pt idx="22">
                  <c:v>3.9997509922053098E-13</c:v>
                </c:pt>
                <c:pt idx="23">
                  <c:v>4.0905481143403198E-13</c:v>
                </c:pt>
                <c:pt idx="24">
                  <c:v>4.2228888434771599E-13</c:v>
                </c:pt>
                <c:pt idx="25">
                  <c:v>4.4157813867533202E-13</c:v>
                </c:pt>
                <c:pt idx="26">
                  <c:v>4.6969311920842999E-13</c:v>
                </c:pt>
                <c:pt idx="27">
                  <c:v>5.1067204038928195E-13</c:v>
                </c:pt>
                <c:pt idx="28">
                  <c:v>5.7040081348734905E-13</c:v>
                </c:pt>
                <c:pt idx="29">
                  <c:v>6.5745846725282998E-13</c:v>
                </c:pt>
                <c:pt idx="30">
                  <c:v>7.8434939316105199E-13</c:v>
                </c:pt>
                <c:pt idx="31">
                  <c:v>9.6929940678500206E-13</c:v>
                </c:pt>
                <c:pt idx="32">
                  <c:v>1.2388735983792E-12</c:v>
                </c:pt>
                <c:pt idx="33">
                  <c:v>1.6317919793710201E-12</c:v>
                </c:pt>
                <c:pt idx="34">
                  <c:v>2.20449096945013E-12</c:v>
                </c:pt>
                <c:pt idx="35">
                  <c:v>3.0392295195449102E-12</c:v>
                </c:pt>
                <c:pt idx="36">
                  <c:v>4.2559041416006603E-12</c:v>
                </c:pt>
                <c:pt idx="37">
                  <c:v>6.0292698049027901E-12</c:v>
                </c:pt>
                <c:pt idx="38">
                  <c:v>8.6140400619763094E-12</c:v>
                </c:pt>
                <c:pt idx="39">
                  <c:v>1.23814713845252E-11</c:v>
                </c:pt>
                <c:pt idx="40">
                  <c:v>1.7872686030037498E-11</c:v>
                </c:pt>
                <c:pt idx="41">
                  <c:v>2.5876391674241298E-11</c:v>
                </c:pt>
                <c:pt idx="42">
                  <c:v>3.7542159735901897E-11</c:v>
                </c:pt>
                <c:pt idx="43">
                  <c:v>5.4545530904087898E-11</c:v>
                </c:pt>
                <c:pt idx="44">
                  <c:v>7.9328659114411803E-11</c:v>
                </c:pt>
                <c:pt idx="45">
                  <c:v>1.1545105278178E-10</c:v>
                </c:pt>
                <c:pt idx="46">
                  <c:v>1.68100781974229E-10</c:v>
                </c:pt>
                <c:pt idx="47">
                  <c:v>2.4483956227500198E-10</c:v>
                </c:pt>
                <c:pt idx="48">
                  <c:v>3.5668870835312799E-10</c:v>
                </c:pt>
                <c:pt idx="49">
                  <c:v>5.1971189363861997E-10</c:v>
                </c:pt>
                <c:pt idx="50">
                  <c:v>7.5732198106460798E-10</c:v>
                </c:pt>
                <c:pt idx="51">
                  <c:v>1.10364315325943E-9</c:v>
                </c:pt>
                <c:pt idx="52">
                  <c:v>1.6084110406718699E-9</c:v>
                </c:pt>
                <c:pt idx="53">
                  <c:v>2.34411436487671E-9</c:v>
                </c:pt>
                <c:pt idx="54">
                  <c:v>3.41640329700954E-9</c:v>
                </c:pt>
                <c:pt idx="55">
                  <c:v>4.9792585615755299E-9</c:v>
                </c:pt>
                <c:pt idx="56">
                  <c:v>7.2570983885565096E-9</c:v>
                </c:pt>
                <c:pt idx="57">
                  <c:v>1.0576995610215601E-8</c:v>
                </c:pt>
                <c:pt idx="58">
                  <c:v>1.54156269077751E-8</c:v>
                </c:pt>
                <c:pt idx="59">
                  <c:v>2.24676875949234E-8</c:v>
                </c:pt>
                <c:pt idx="60">
                  <c:v>3.2745579486502997E-8</c:v>
                </c:pt>
                <c:pt idx="61">
                  <c:v>4.7724653486309598E-8</c:v>
                </c:pt>
                <c:pt idx="62">
                  <c:v>6.9554796074479095E-8</c:v>
                </c:pt>
                <c:pt idx="63">
                  <c:v>1.01368605685236E-7</c:v>
                </c:pt>
                <c:pt idx="64">
                  <c:v>1.4773012983670701E-7</c:v>
                </c:pt>
                <c:pt idx="65">
                  <c:v>2.15288015173804E-7</c:v>
                </c:pt>
                <c:pt idx="66">
                  <c:v>3.13725641182839E-7</c:v>
                </c:pt>
                <c:pt idx="67">
                  <c:v>4.5714212064724698E-7</c:v>
                </c:pt>
                <c:pt idx="68">
                  <c:v>6.6605711242601705E-7</c:v>
                </c:pt>
                <c:pt idx="69">
                  <c:v>9.7031605074002604E-7</c:v>
                </c:pt>
                <c:pt idx="70">
                  <c:v>1.41328922733539E-6</c:v>
                </c:pt>
                <c:pt idx="71">
                  <c:v>2.0579177673734602E-6</c:v>
                </c:pt>
                <c:pt idx="72">
                  <c:v>2.9953699689855E-6</c:v>
                </c:pt>
                <c:pt idx="73">
                  <c:v>4.35733256785232E-6</c:v>
                </c:pt>
                <c:pt idx="74">
                  <c:v>6.3332499118127502E-6</c:v>
                </c:pt>
                <c:pt idx="75">
                  <c:v>9.1940631971341294E-6</c:v>
                </c:pt>
                <c:pt idx="76">
                  <c:v>1.33240082157237E-5</c:v>
                </c:pt>
                <c:pt idx="77">
                  <c:v>1.9261434440928901E-5</c:v>
                </c:pt>
                <c:pt idx="78">
                  <c:v>2.77478295440505E-5</c:v>
                </c:pt>
                <c:pt idx="79">
                  <c:v>3.9780293569328903E-5</c:v>
                </c:pt>
                <c:pt idx="80">
                  <c:v>5.66560493347749E-5</c:v>
                </c:pt>
                <c:pt idx="81">
                  <c:v>7.99893599291687E-5</c:v>
                </c:pt>
                <c:pt idx="82">
                  <c:v>1.11675391685938E-4</c:v>
                </c:pt>
                <c:pt idx="83">
                  <c:v>1.5378066061773801E-4</c:v>
                </c:pt>
                <c:pt idx="84">
                  <c:v>2.0836261813153499E-4</c:v>
                </c:pt>
                <c:pt idx="85">
                  <c:v>2.7725612936310598E-4</c:v>
                </c:pt>
                <c:pt idx="86">
                  <c:v>3.6188924890763799E-4</c:v>
                </c:pt>
                <c:pt idx="87">
                  <c:v>4.63182030412805E-4</c:v>
                </c:pt>
                <c:pt idx="88">
                  <c:v>5.8154370125256395E-4</c:v>
                </c:pt>
                <c:pt idx="89">
                  <c:v>7.1694420189099097E-4</c:v>
                </c:pt>
                <c:pt idx="90">
                  <c:v>8.6901977473041302E-4</c:v>
                </c:pt>
                <c:pt idx="91">
                  <c:v>1.03717904443791E-3</c:v>
                </c:pt>
                <c:pt idx="92">
                  <c:v>1.2206917121681299E-3</c:v>
                </c:pt>
                <c:pt idx="93">
                  <c:v>1.4187550301479801E-3</c:v>
                </c:pt>
                <c:pt idx="94">
                  <c:v>1.63054017283141E-3</c:v>
                </c:pt>
                <c:pt idx="95">
                  <c:v>1.85522287004986E-3</c:v>
                </c:pt>
                <c:pt idx="96">
                  <c:v>2.0920025112034098E-3</c:v>
                </c:pt>
                <c:pt idx="97">
                  <c:v>2.3401128261160199E-3</c:v>
                </c:pt>
                <c:pt idx="98">
                  <c:v>2.5988251755151301E-3</c:v>
                </c:pt>
                <c:pt idx="99">
                  <c:v>2.86743600057714E-3</c:v>
                </c:pt>
                <c:pt idx="100">
                  <c:v>3.1451727879441001E-3</c:v>
                </c:pt>
              </c:numCache>
            </c:numRef>
          </c:yVal>
          <c:smooth val="1"/>
          <c:extLst>
            <c:ext xmlns:c16="http://schemas.microsoft.com/office/drawing/2014/chart" uri="{C3380CC4-5D6E-409C-BE32-E72D297353CC}">
              <c16:uniqueId val="{00000007-B6D6-43E1-8CFA-FA1A347E68EF}"/>
            </c:ext>
          </c:extLst>
        </c:ser>
        <c:ser>
          <c:idx val="8"/>
          <c:order val="8"/>
          <c:tx>
            <c:v>VCE=0.9</c:v>
          </c:tx>
          <c:spPr>
            <a:ln w="19050" cap="rnd">
              <a:solidFill>
                <a:schemeClr val="accent6">
                  <a:lumMod val="80000"/>
                  <a:lumOff val="2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'VBE-IC_tantai'!$AE$2:$AE$102</c:f>
              <c:numCache>
                <c:formatCode>0.00E+00</c:formatCode>
                <c:ptCount val="101"/>
                <c:pt idx="0">
                  <c:v>3.80135322516766E-13</c:v>
                </c:pt>
                <c:pt idx="1">
                  <c:v>3.8013760886654102E-13</c:v>
                </c:pt>
                <c:pt idx="2">
                  <c:v>3.8014094113075498E-13</c:v>
                </c:pt>
                <c:pt idx="3">
                  <c:v>3.8014579778110502E-13</c:v>
                </c:pt>
                <c:pt idx="4">
                  <c:v>3.8015287618207598E-13</c:v>
                </c:pt>
                <c:pt idx="5">
                  <c:v>3.80163192733714E-13</c:v>
                </c:pt>
                <c:pt idx="6">
                  <c:v>3.8017822883067598E-13</c:v>
                </c:pt>
                <c:pt idx="7">
                  <c:v>3.8020014359935702E-13</c:v>
                </c:pt>
                <c:pt idx="8">
                  <c:v>3.8023208396572501E-13</c:v>
                </c:pt>
                <c:pt idx="9">
                  <c:v>3.8027863658505402E-13</c:v>
                </c:pt>
                <c:pt idx="10">
                  <c:v>3.8034648653957301E-13</c:v>
                </c:pt>
                <c:pt idx="11">
                  <c:v>3.8044537740672098E-13</c:v>
                </c:pt>
                <c:pt idx="12">
                  <c:v>3.8058951058519898E-13</c:v>
                </c:pt>
                <c:pt idx="13">
                  <c:v>3.80799584855017E-13</c:v>
                </c:pt>
                <c:pt idx="14">
                  <c:v>3.81105769102783E-13</c:v>
                </c:pt>
                <c:pt idx="15">
                  <c:v>3.8155203517245299E-13</c:v>
                </c:pt>
                <c:pt idx="16">
                  <c:v>3.8220247315544599E-13</c:v>
                </c:pt>
                <c:pt idx="17">
                  <c:v>3.8315049617148301E-13</c:v>
                </c:pt>
                <c:pt idx="18">
                  <c:v>3.8453225671082802E-13</c:v>
                </c:pt>
                <c:pt idx="19">
                  <c:v>3.8654620151998298E-13</c:v>
                </c:pt>
                <c:pt idx="20">
                  <c:v>3.8948157370196002E-13</c:v>
                </c:pt>
                <c:pt idx="21">
                  <c:v>3.9375995580891998E-13</c:v>
                </c:pt>
                <c:pt idx="22">
                  <c:v>3.9999582081314099E-13</c:v>
                </c:pt>
                <c:pt idx="23">
                  <c:v>4.0908478799204801E-13</c:v>
                </c:pt>
                <c:pt idx="24">
                  <c:v>4.2233226009273299E-13</c:v>
                </c:pt>
                <c:pt idx="25">
                  <c:v>4.4164091821056399E-13</c:v>
                </c:pt>
                <c:pt idx="26">
                  <c:v>4.69784004697918E-13</c:v>
                </c:pt>
                <c:pt idx="27">
                  <c:v>5.1080364635008705E-13</c:v>
                </c:pt>
                <c:pt idx="28">
                  <c:v>5.7059142989452301E-13</c:v>
                </c:pt>
                <c:pt idx="29">
                  <c:v>6.5773461898071797E-13</c:v>
                </c:pt>
                <c:pt idx="30">
                  <c:v>7.8474955620139103E-13</c:v>
                </c:pt>
                <c:pt idx="31">
                  <c:v>9.6987940514656809E-13</c:v>
                </c:pt>
                <c:pt idx="32">
                  <c:v>1.2397144433046601E-12</c:v>
                </c:pt>
                <c:pt idx="33">
                  <c:v>1.6330112583010299E-12</c:v>
                </c:pt>
                <c:pt idx="34">
                  <c:v>2.2062593952214899E-12</c:v>
                </c:pt>
                <c:pt idx="35">
                  <c:v>3.0417949822589499E-12</c:v>
                </c:pt>
                <c:pt idx="36">
                  <c:v>4.2596266707423497E-12</c:v>
                </c:pt>
                <c:pt idx="37">
                  <c:v>6.0346723995209299E-12</c:v>
                </c:pt>
                <c:pt idx="38">
                  <c:v>8.6218826032784394E-12</c:v>
                </c:pt>
                <c:pt idx="39">
                  <c:v>1.2392858130335601E-11</c:v>
                </c:pt>
                <c:pt idx="40">
                  <c:v>1.7889221973658E-11</c:v>
                </c:pt>
                <c:pt idx="41">
                  <c:v>2.59004100152995E-11</c:v>
                </c:pt>
                <c:pt idx="42">
                  <c:v>3.7577052854400198E-11</c:v>
                </c:pt>
                <c:pt idx="43">
                  <c:v>5.45962320035104E-11</c:v>
                </c:pt>
                <c:pt idx="44">
                  <c:v>7.9402343222386894E-11</c:v>
                </c:pt>
                <c:pt idx="45">
                  <c:v>1.15558157153548E-10</c:v>
                </c:pt>
                <c:pt idx="46">
                  <c:v>1.68256491634885E-10</c:v>
                </c:pt>
                <c:pt idx="47">
                  <c:v>2.4506597302391801E-10</c:v>
                </c:pt>
                <c:pt idx="48">
                  <c:v>3.5701797661264402E-10</c:v>
                </c:pt>
                <c:pt idx="49">
                  <c:v>5.2019082403351999E-10</c:v>
                </c:pt>
                <c:pt idx="50">
                  <c:v>7.5801871033801503E-10</c:v>
                </c:pt>
                <c:pt idx="51">
                  <c:v>1.10465688234905E-9</c:v>
                </c:pt>
                <c:pt idx="52">
                  <c:v>1.60988622489734E-9</c:v>
                </c:pt>
                <c:pt idx="53">
                  <c:v>2.3462613897311199E-9</c:v>
                </c:pt>
                <c:pt idx="54">
                  <c:v>3.4195286222476401E-9</c:v>
                </c:pt>
                <c:pt idx="55">
                  <c:v>4.9838086817975601E-9</c:v>
                </c:pt>
                <c:pt idx="56">
                  <c:v>7.2637239707248202E-9</c:v>
                </c:pt>
                <c:pt idx="57">
                  <c:v>1.05866451226446E-8</c:v>
                </c:pt>
                <c:pt idx="58">
                  <c:v>1.5429683407685601E-8</c:v>
                </c:pt>
                <c:pt idx="59">
                  <c:v>2.2488168781984E-8</c:v>
                </c:pt>
                <c:pt idx="60">
                  <c:v>3.2775430713689903E-8</c:v>
                </c:pt>
                <c:pt idx="61">
                  <c:v>4.7768177806234197E-8</c:v>
                </c:pt>
                <c:pt idx="62">
                  <c:v>6.9618287178743305E-8</c:v>
                </c:pt>
                <c:pt idx="63">
                  <c:v>1.0146128311958799E-7</c:v>
                </c:pt>
                <c:pt idx="64">
                  <c:v>1.4786552824428501E-7</c:v>
                </c:pt>
                <c:pt idx="65">
                  <c:v>2.15486062991289E-7</c:v>
                </c:pt>
                <c:pt idx="66">
                  <c:v>3.1401580115381501E-7</c:v>
                </c:pt>
                <c:pt idx="67">
                  <c:v>4.5756819479282501E-7</c:v>
                </c:pt>
                <c:pt idx="68">
                  <c:v>6.6668471229913596E-7</c:v>
                </c:pt>
                <c:pt idx="69">
                  <c:v>9.7124444104716795E-7</c:v>
                </c:pt>
                <c:pt idx="70">
                  <c:v>1.4146705373994799E-6</c:v>
                </c:pt>
                <c:pt idx="71">
                  <c:v>2.0599889491319002E-6</c:v>
                </c:pt>
                <c:pt idx="72">
                  <c:v>2.99850735471111E-6</c:v>
                </c:pt>
                <c:pt idx="73">
                  <c:v>4.3621473190697298E-6</c:v>
                </c:pt>
                <c:pt idx="74">
                  <c:v>6.3407584968601998E-6</c:v>
                </c:pt>
                <c:pt idx="75">
                  <c:v>9.2059963293054902E-6</c:v>
                </c:pt>
                <c:pt idx="76">
                  <c:v>1.3343374185328001E-5</c:v>
                </c:pt>
                <c:pt idx="77">
                  <c:v>1.92935419562039E-5</c:v>
                </c:pt>
                <c:pt idx="78">
                  <c:v>2.78021137953743E-5</c:v>
                </c:pt>
                <c:pt idx="79">
                  <c:v>3.9873470790970799E-5</c:v>
                </c:pt>
                <c:pt idx="80">
                  <c:v>5.6817287215035401E-5</c:v>
                </c:pt>
                <c:pt idx="81">
                  <c:v>8.0268121046379E-5</c:v>
                </c:pt>
                <c:pt idx="82">
                  <c:v>1.12152100617472E-4</c:v>
                </c:pt>
                <c:pt idx="83">
                  <c:v>1.54579161806973E-4</c:v>
                </c:pt>
                <c:pt idx="84">
                  <c:v>2.0966183956847701E-4</c:v>
                </c:pt>
                <c:pt idx="85">
                  <c:v>2.7929748890610198E-4</c:v>
                </c:pt>
                <c:pt idx="86">
                  <c:v>3.6497720873931099E-4</c:v>
                </c:pt>
                <c:pt idx="87">
                  <c:v>4.6767762968572202E-4</c:v>
                </c:pt>
                <c:pt idx="88">
                  <c:v>5.8785328475841601E-4</c:v>
                </c:pt>
                <c:pt idx="89">
                  <c:v>7.2550647332108003E-4</c:v>
                </c:pt>
                <c:pt idx="90">
                  <c:v>8.8029369754648605E-4</c:v>
                </c:pt>
                <c:pt idx="91">
                  <c:v>1.0516339079048699E-3</c:v>
                </c:pt>
                <c:pt idx="92">
                  <c:v>1.23879967047835E-3</c:v>
                </c:pt>
                <c:pt idx="93">
                  <c:v>1.4409858626245201E-3</c:v>
                </c:pt>
                <c:pt idx="94">
                  <c:v>1.6573578133528401E-3</c:v>
                </c:pt>
                <c:pt idx="95">
                  <c:v>1.8870832584299199E-3</c:v>
                </c:pt>
                <c:pt idx="96">
                  <c:v>2.1293524399941099E-3</c:v>
                </c:pt>
                <c:pt idx="97">
                  <c:v>2.38338975810152E-3</c:v>
                </c:pt>
                <c:pt idx="98">
                  <c:v>2.6484592433131098E-3</c:v>
                </c:pt>
                <c:pt idx="99">
                  <c:v>2.92386439017565E-3</c:v>
                </c:pt>
                <c:pt idx="100">
                  <c:v>3.2089345466656599E-3</c:v>
                </c:pt>
              </c:numCache>
            </c:numRef>
          </c:yVal>
          <c:smooth val="1"/>
          <c:extLst>
            <c:ext xmlns:c16="http://schemas.microsoft.com/office/drawing/2014/chart" uri="{C3380CC4-5D6E-409C-BE32-E72D297353CC}">
              <c16:uniqueId val="{00000008-B6D6-43E1-8CFA-FA1A347E68EF}"/>
            </c:ext>
          </c:extLst>
        </c:ser>
        <c:ser>
          <c:idx val="9"/>
          <c:order val="9"/>
          <c:tx>
            <c:v>VCE=1.0</c:v>
          </c:tx>
          <c:spPr>
            <a:ln w="19050" cap="rnd">
              <a:solidFill>
                <a:schemeClr val="accent2">
                  <a:lumMod val="80000"/>
                </a:schemeClr>
              </a:solidFill>
              <a:round/>
            </a:ln>
            <a:effectLst/>
          </c:spPr>
          <c:marker>
            <c:symbol val="none"/>
          </c:marker>
          <c:xVal>
            <c:numRef>
              <c:f>'VBE-IC_tantai'!$V$2:$V$102</c:f>
              <c:numCache>
                <c:formatCode>General</c:formatCode>
                <c:ptCount val="101"/>
                <c:pt idx="0">
                  <c:v>0</c:v>
                </c:pt>
                <c:pt idx="1">
                  <c:v>0.01</c:v>
                </c:pt>
                <c:pt idx="2">
                  <c:v>0.02</c:v>
                </c:pt>
                <c:pt idx="3">
                  <c:v>0.03</c:v>
                </c:pt>
                <c:pt idx="4">
                  <c:v>0.04</c:v>
                </c:pt>
                <c:pt idx="5">
                  <c:v>0.05</c:v>
                </c:pt>
                <c:pt idx="6">
                  <c:v>0.06</c:v>
                </c:pt>
                <c:pt idx="7">
                  <c:v>7.0000000000000007E-2</c:v>
                </c:pt>
                <c:pt idx="8">
                  <c:v>0.08</c:v>
                </c:pt>
                <c:pt idx="9">
                  <c:v>0.09</c:v>
                </c:pt>
                <c:pt idx="10">
                  <c:v>9.9999999999999895E-2</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numCache>
            </c:numRef>
          </c:xVal>
          <c:yVal>
            <c:numRef>
              <c:f>'VBE-IC_tantai'!$AF$2:$AF$102</c:f>
              <c:numCache>
                <c:formatCode>0.00E+00</c:formatCode>
                <c:ptCount val="101"/>
                <c:pt idx="0">
                  <c:v>3.80135330417725E-13</c:v>
                </c:pt>
                <c:pt idx="1">
                  <c:v>3.8013761997276002E-13</c:v>
                </c:pt>
                <c:pt idx="2">
                  <c:v>3.8014095685192301E-13</c:v>
                </c:pt>
                <c:pt idx="3">
                  <c:v>3.80145820144225E-13</c:v>
                </c:pt>
                <c:pt idx="4">
                  <c:v>3.8015290810242E-13</c:v>
                </c:pt>
                <c:pt idx="5">
                  <c:v>3.8016323840496999E-13</c:v>
                </c:pt>
                <c:pt idx="6">
                  <c:v>3.8017829428681601E-13</c:v>
                </c:pt>
                <c:pt idx="7">
                  <c:v>3.8020023752404602E-13</c:v>
                </c:pt>
                <c:pt idx="8">
                  <c:v>3.8023221885848799E-13</c:v>
                </c:pt>
                <c:pt idx="9">
                  <c:v>3.8027883044195102E-13</c:v>
                </c:pt>
                <c:pt idx="10">
                  <c:v>3.80346765275839E-13</c:v>
                </c:pt>
                <c:pt idx="11">
                  <c:v>3.8044577834979001E-13</c:v>
                </c:pt>
                <c:pt idx="12">
                  <c:v>3.8059008751222802E-13</c:v>
                </c:pt>
                <c:pt idx="13">
                  <c:v>3.80800415259556E-13</c:v>
                </c:pt>
                <c:pt idx="14">
                  <c:v>3.8110696467955098E-13</c:v>
                </c:pt>
                <c:pt idx="15">
                  <c:v>3.81553756949083E-13</c:v>
                </c:pt>
                <c:pt idx="16">
                  <c:v>3.82204953336106E-13</c:v>
                </c:pt>
                <c:pt idx="17">
                  <c:v>3.8315406967736798E-13</c:v>
                </c:pt>
                <c:pt idx="18">
                  <c:v>3.8453740673343998E-13</c:v>
                </c:pt>
                <c:pt idx="19">
                  <c:v>3.8655362532921402E-13</c:v>
                </c:pt>
                <c:pt idx="20">
                  <c:v>3.89492277738821E-13</c:v>
                </c:pt>
                <c:pt idx="21">
                  <c:v>3.9377539312902099E-13</c:v>
                </c:pt>
                <c:pt idx="22">
                  <c:v>4.0001808979213202E-13</c:v>
                </c:pt>
                <c:pt idx="23">
                  <c:v>4.0911691967084399E-13</c:v>
                </c:pt>
                <c:pt idx="24">
                  <c:v>4.2237863380729801E-13</c:v>
                </c:pt>
                <c:pt idx="25">
                  <c:v>4.4170786292825102E-13</c:v>
                </c:pt>
                <c:pt idx="26">
                  <c:v>4.6988066925107E-13</c:v>
                </c:pt>
                <c:pt idx="27">
                  <c:v>5.1094325911903597E-13</c:v>
                </c:pt>
                <c:pt idx="28">
                  <c:v>5.7079312267389695E-13</c:v>
                </c:pt>
                <c:pt idx="29">
                  <c:v>6.5802606835523E-13</c:v>
                </c:pt>
                <c:pt idx="30">
                  <c:v>7.8517080978309997E-13</c:v>
                </c:pt>
                <c:pt idx="31">
                  <c:v>9.7048842549607101E-13</c:v>
                </c:pt>
                <c:pt idx="32">
                  <c:v>1.2405951425349599E-12</c:v>
                </c:pt>
                <c:pt idx="33">
                  <c:v>1.6342851450454801E-12</c:v>
                </c:pt>
                <c:pt idx="34">
                  <c:v>2.2081024619607902E-12</c:v>
                </c:pt>
                <c:pt idx="35">
                  <c:v>3.0444621963535502E-12</c:v>
                </c:pt>
                <c:pt idx="36">
                  <c:v>4.2634875007245402E-12</c:v>
                </c:pt>
                <c:pt idx="37">
                  <c:v>6.0402623602264902E-12</c:v>
                </c:pt>
                <c:pt idx="38">
                  <c:v>8.6299780587970307E-12</c:v>
                </c:pt>
                <c:pt idx="39">
                  <c:v>1.2404584871896E-11</c:v>
                </c:pt>
                <c:pt idx="40">
                  <c:v>1.7906212855064299E-11</c:v>
                </c:pt>
                <c:pt idx="41">
                  <c:v>2.5925033857465801E-11</c:v>
                </c:pt>
                <c:pt idx="42">
                  <c:v>3.7612746906794997E-11</c:v>
                </c:pt>
                <c:pt idx="43">
                  <c:v>5.4647984906081299E-11</c:v>
                </c:pt>
                <c:pt idx="44">
                  <c:v>7.9477396731782095E-11</c:v>
                </c:pt>
                <c:pt idx="45">
                  <c:v>1.15667025918401E-10</c:v>
                </c:pt>
                <c:pt idx="46">
                  <c:v>1.6841444544872301E-10</c:v>
                </c:pt>
                <c:pt idx="47">
                  <c:v>2.4529519169399899E-10</c:v>
                </c:pt>
                <c:pt idx="48">
                  <c:v>3.5735068324930001E-10</c:v>
                </c:pt>
                <c:pt idx="49">
                  <c:v>5.20673841880556E-10</c:v>
                </c:pt>
                <c:pt idx="50">
                  <c:v>7.5872009121020797E-10</c:v>
                </c:pt>
                <c:pt idx="51">
                  <c:v>1.1056755504942E-9</c:v>
                </c:pt>
                <c:pt idx="52">
                  <c:v>1.61136601131414E-9</c:v>
                </c:pt>
                <c:pt idx="53">
                  <c:v>2.3484114611128802E-9</c:v>
                </c:pt>
                <c:pt idx="54">
                  <c:v>3.4226532274516398E-9</c:v>
                </c:pt>
                <c:pt idx="55">
                  <c:v>4.9883504819954997E-9</c:v>
                </c:pt>
                <c:pt idx="56">
                  <c:v>7.2703271866325603E-9</c:v>
                </c:pt>
                <c:pt idx="57">
                  <c:v>1.05962476200132E-8</c:v>
                </c:pt>
                <c:pt idx="58">
                  <c:v>1.5443651094924101E-8</c:v>
                </c:pt>
                <c:pt idx="59">
                  <c:v>2.2508491984224501E-8</c:v>
                </c:pt>
                <c:pt idx="60">
                  <c:v>3.2805011549982002E-8</c:v>
                </c:pt>
                <c:pt idx="61">
                  <c:v>4.7811251633415302E-8</c:v>
                </c:pt>
                <c:pt idx="62">
                  <c:v>6.9681042486187999E-8</c:v>
                </c:pt>
                <c:pt idx="63">
                  <c:v>1.01552777003256E-7</c:v>
                </c:pt>
                <c:pt idx="64">
                  <c:v>1.47999045917938E-7</c:v>
                </c:pt>
                <c:pt idx="65">
                  <c:v>2.1568115189057301E-7</c:v>
                </c:pt>
                <c:pt idx="66">
                  <c:v>3.1430134489376302E-7</c:v>
                </c:pt>
                <c:pt idx="67">
                  <c:v>4.57987119378486E-7</c:v>
                </c:pt>
                <c:pt idx="68">
                  <c:v>6.6730131092886696E-7</c:v>
                </c:pt>
                <c:pt idx="69">
                  <c:v>9.7215600571124695E-7</c:v>
                </c:pt>
                <c:pt idx="70">
                  <c:v>1.41602626588439E-6</c:v>
                </c:pt>
                <c:pt idx="71">
                  <c:v>2.0620214759489001E-6</c:v>
                </c:pt>
                <c:pt idx="72">
                  <c:v>3.0015867328937099E-6</c:v>
                </c:pt>
                <c:pt idx="73">
                  <c:v>4.3668757477862701E-6</c:v>
                </c:pt>
                <c:pt idx="74">
                  <c:v>6.3481400349246004E-6</c:v>
                </c:pt>
                <c:pt idx="75">
                  <c:v>9.21774540346009E-6</c:v>
                </c:pt>
                <c:pt idx="76">
                  <c:v>1.33624798982894E-5</c:v>
                </c:pt>
                <c:pt idx="77">
                  <c:v>1.9325296034553102E-5</c:v>
                </c:pt>
                <c:pt idx="78">
                  <c:v>2.7855952303209099E-5</c:v>
                </c:pt>
                <c:pt idx="79">
                  <c:v>3.9966168806962003E-5</c:v>
                </c:pt>
                <c:pt idx="80">
                  <c:v>5.6978221055288002E-5</c:v>
                </c:pt>
                <c:pt idx="81">
                  <c:v>8.0547300784735606E-5</c:v>
                </c:pt>
                <c:pt idx="82">
                  <c:v>1.12631182605509E-4</c:v>
                </c:pt>
                <c:pt idx="83">
                  <c:v>1.5538445186508501E-4</c:v>
                </c:pt>
                <c:pt idx="84">
                  <c:v>2.1097667624382199E-4</c:v>
                </c:pt>
                <c:pt idx="85">
                  <c:v>2.8137041025481799E-4</c:v>
                </c:pt>
                <c:pt idx="86">
                  <c:v>3.6812310598002899E-4</c:v>
                </c:pt>
                <c:pt idx="87">
                  <c:v>4.7227155982831502E-4</c:v>
                </c:pt>
                <c:pt idx="88">
                  <c:v>5.9431913417893397E-4</c:v>
                </c:pt>
                <c:pt idx="89">
                  <c:v>7.3430369193075798E-4</c:v>
                </c:pt>
                <c:pt idx="90">
                  <c:v>8.9190475320042998E-4</c:v>
                </c:pt>
                <c:pt idx="91">
                  <c:v>1.0665538753689E-3</c:v>
                </c:pt>
                <c:pt idx="92">
                  <c:v>1.2575283117860899E-3</c:v>
                </c:pt>
                <c:pt idx="93">
                  <c:v>1.46402195839495E-3</c:v>
                </c:pt>
                <c:pt idx="94">
                  <c:v>1.6851952811459E-3</c:v>
                </c:pt>
                <c:pt idx="95">
                  <c:v>1.9202085779595401E-3</c:v>
                </c:pt>
                <c:pt idx="96">
                  <c:v>2.1682429817296402E-3</c:v>
                </c:pt>
                <c:pt idx="97">
                  <c:v>2.42851274125208E-3</c:v>
                </c:pt>
                <c:pt idx="98">
                  <c:v>2.7002712965901502E-3</c:v>
                </c:pt>
                <c:pt idx="99">
                  <c:v>2.98281262075945E-3</c:v>
                </c:pt>
                <c:pt idx="100">
                  <c:v>3.2754674270780298E-3</c:v>
                </c:pt>
              </c:numCache>
            </c:numRef>
          </c:yVal>
          <c:smooth val="1"/>
          <c:extLst>
            <c:ext xmlns:c16="http://schemas.microsoft.com/office/drawing/2014/chart" uri="{C3380CC4-5D6E-409C-BE32-E72D297353CC}">
              <c16:uniqueId val="{00000009-B6D6-43E1-8CFA-FA1A347E68EF}"/>
            </c:ext>
          </c:extLst>
        </c:ser>
        <c:ser>
          <c:idx val="10"/>
          <c:order val="10"/>
          <c:tx>
            <c:v>接線</c:v>
          </c:tx>
          <c:spPr>
            <a:ln w="19050" cap="rnd">
              <a:solidFill>
                <a:schemeClr val="accent4">
                  <a:lumMod val="80000"/>
                </a:schemeClr>
              </a:solidFill>
              <a:prstDash val="dash"/>
              <a:round/>
            </a:ln>
            <a:effectLst/>
          </c:spPr>
          <c:marker>
            <c:symbol val="none"/>
          </c:marker>
          <c:xVal>
            <c:numRef>
              <c:f>'VBE-IC_tantai'!$AW$14:$AW$15</c:f>
              <c:numCache>
                <c:formatCode>General</c:formatCode>
                <c:ptCount val="2"/>
                <c:pt idx="0">
                  <c:v>0</c:v>
                </c:pt>
                <c:pt idx="1">
                  <c:v>1</c:v>
                </c:pt>
              </c:numCache>
            </c:numRef>
          </c:xVal>
          <c:yVal>
            <c:numRef>
              <c:f>'VBE-IC_tantai'!$AX$14:$AX$15</c:f>
              <c:numCache>
                <c:formatCode>General</c:formatCode>
                <c:ptCount val="2"/>
                <c:pt idx="0">
                  <c:v>1.2302687708123791E-17</c:v>
                </c:pt>
                <c:pt idx="1">
                  <c:v>8.3559999999999995E-2</c:v>
                </c:pt>
              </c:numCache>
            </c:numRef>
          </c:yVal>
          <c:smooth val="1"/>
          <c:extLst>
            <c:ext xmlns:c16="http://schemas.microsoft.com/office/drawing/2014/chart" uri="{C3380CC4-5D6E-409C-BE32-E72D297353CC}">
              <c16:uniqueId val="{0000000A-B6D6-43E1-8CFA-FA1A347E68EF}"/>
            </c:ext>
          </c:extLst>
        </c:ser>
        <c:dLbls>
          <c:showLegendKey val="0"/>
          <c:showVal val="0"/>
          <c:showCatName val="0"/>
          <c:showSerName val="0"/>
          <c:showPercent val="0"/>
          <c:showBubbleSize val="0"/>
        </c:dLbls>
        <c:axId val="1054848735"/>
        <c:axId val="1054866015"/>
      </c:scatterChart>
      <c:valAx>
        <c:axId val="1054848735"/>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VBE [V]</a:t>
                </a:r>
                <a:endParaRPr lang="ja-JP"/>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54866015"/>
        <c:crosses val="autoZero"/>
        <c:crossBetween val="midCat"/>
      </c:valAx>
      <c:valAx>
        <c:axId val="105486601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a:t>IC [A]</a:t>
                </a:r>
                <a:endParaRPr lang="ja-JP"/>
              </a:p>
            </c:rich>
          </c:tx>
          <c:layout>
            <c:manualLayout>
              <c:xMode val="edge"/>
              <c:yMode val="edge"/>
              <c:x val="5.492393787174912E-3"/>
              <c:y val="0.3883722965604253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1054848735"/>
        <c:crosses val="autoZero"/>
        <c:crossBetween val="midCat"/>
      </c:valAx>
      <c:spPr>
        <a:noFill/>
        <a:ln>
          <a:noFill/>
        </a:ln>
        <a:effectLst/>
      </c:spPr>
    </c:plotArea>
    <c:legend>
      <c:legendPos val="b"/>
      <c:layout>
        <c:manualLayout>
          <c:xMode val="edge"/>
          <c:yMode val="edge"/>
          <c:x val="0.38694836471158617"/>
          <c:y val="0.6590347713981427"/>
          <c:w val="0.54584969329619271"/>
          <c:h val="0.1436398305043077"/>
        </c:manualLayout>
      </c:layout>
      <c:overlay val="0"/>
      <c:spPr>
        <a:solidFill>
          <a:sysClr val="window" lastClr="FFFFFF"/>
        </a:solidFill>
        <a:ln>
          <a:solidFill>
            <a:sysClr val="windowText" lastClr="000000"/>
          </a:solid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4"/>
          <c:order val="0"/>
          <c:tx>
            <c:strRef>
              <c:f>'GIL_parallel_tran (1)'!$S$1</c:f>
              <c:strCache>
                <c:ptCount val="1"/>
                <c:pt idx="0">
                  <c:v>Vout</c:v>
                </c:pt>
              </c:strCache>
            </c:strRef>
          </c:tx>
          <c:spPr>
            <a:ln w="19050" cap="rnd">
              <a:solidFill>
                <a:schemeClr val="accent5"/>
              </a:solidFill>
              <a:round/>
            </a:ln>
            <a:effectLst/>
          </c:spPr>
          <c:marker>
            <c:symbol val="none"/>
          </c:marker>
          <c:xVal>
            <c:numRef>
              <c:f>'GIL_parallel_tran (1)'!$N$2:$N$119</c:f>
              <c:numCache>
                <c:formatCode>General</c:formatCode>
                <c:ptCount val="118"/>
                <c:pt idx="0">
                  <c:v>0</c:v>
                </c:pt>
                <c:pt idx="1">
                  <c:v>1.99614424584134E-2</c:v>
                </c:pt>
                <c:pt idx="2">
                  <c:v>4.0983403692727002E-2</c:v>
                </c:pt>
                <c:pt idx="3">
                  <c:v>6.8884398865169699E-2</c:v>
                </c:pt>
                <c:pt idx="4">
                  <c:v>9.3314501287295903E-2</c:v>
                </c:pt>
                <c:pt idx="5">
                  <c:v>0.1244146999235</c:v>
                </c:pt>
                <c:pt idx="6">
                  <c:v>0.17228929397815898</c:v>
                </c:pt>
                <c:pt idx="7">
                  <c:v>0.220582831606252</c:v>
                </c:pt>
                <c:pt idx="8">
                  <c:v>0.27001157095247502</c:v>
                </c:pt>
                <c:pt idx="9">
                  <c:v>0.33301821349359101</c:v>
                </c:pt>
                <c:pt idx="10">
                  <c:v>0.42798522511972897</c:v>
                </c:pt>
                <c:pt idx="11">
                  <c:v>0.61791924837200307</c:v>
                </c:pt>
                <c:pt idx="12">
                  <c:v>0.86093885520690294</c:v>
                </c:pt>
                <c:pt idx="13">
                  <c:v>1.11534767213382</c:v>
                </c:pt>
                <c:pt idx="14">
                  <c:v>1.41517658141126</c:v>
                </c:pt>
                <c:pt idx="15">
                  <c:v>1.7151765814112601</c:v>
                </c:pt>
                <c:pt idx="16">
                  <c:v>2.0151765814112599</c:v>
                </c:pt>
                <c:pt idx="17">
                  <c:v>2.3151765814112597</c:v>
                </c:pt>
                <c:pt idx="18">
                  <c:v>2.61517658141126</c:v>
                </c:pt>
                <c:pt idx="19">
                  <c:v>2.9151765814112598</c:v>
                </c:pt>
                <c:pt idx="20">
                  <c:v>3.2151765814112601</c:v>
                </c:pt>
                <c:pt idx="21">
                  <c:v>3.5151765814112603</c:v>
                </c:pt>
                <c:pt idx="22">
                  <c:v>3.8151765814112606</c:v>
                </c:pt>
                <c:pt idx="23">
                  <c:v>4.1151765814112595</c:v>
                </c:pt>
                <c:pt idx="24">
                  <c:v>4.4151765814112602</c:v>
                </c:pt>
                <c:pt idx="25">
                  <c:v>4.7128406071430398</c:v>
                </c:pt>
                <c:pt idx="26">
                  <c:v>5.0128406071430396</c:v>
                </c:pt>
                <c:pt idx="27">
                  <c:v>5.24366450593336</c:v>
                </c:pt>
                <c:pt idx="28">
                  <c:v>5.44015248923606</c:v>
                </c:pt>
                <c:pt idx="29">
                  <c:v>5.6350689346617102</c:v>
                </c:pt>
                <c:pt idx="30">
                  <c:v>5.8482019951520403</c:v>
                </c:pt>
                <c:pt idx="31">
                  <c:v>6.09366643751666</c:v>
                </c:pt>
                <c:pt idx="32">
                  <c:v>6.3936664375166599</c:v>
                </c:pt>
                <c:pt idx="33">
                  <c:v>6.6936664375166597</c:v>
                </c:pt>
                <c:pt idx="34">
                  <c:v>6.9936664375166604</c:v>
                </c:pt>
                <c:pt idx="35">
                  <c:v>7.2936664375166602</c:v>
                </c:pt>
                <c:pt idx="36">
                  <c:v>7.59366643751666</c:v>
                </c:pt>
                <c:pt idx="37">
                  <c:v>7.8936664375166599</c:v>
                </c:pt>
                <c:pt idx="38">
                  <c:v>8.193666437516649</c:v>
                </c:pt>
                <c:pt idx="39">
                  <c:v>8.4936664375166497</c:v>
                </c:pt>
                <c:pt idx="40">
                  <c:v>8.7936664375166504</c:v>
                </c:pt>
                <c:pt idx="41">
                  <c:v>9.0936664375166512</c:v>
                </c:pt>
                <c:pt idx="42">
                  <c:v>9.3936664375166501</c:v>
                </c:pt>
                <c:pt idx="43">
                  <c:v>9.6916608391325596</c:v>
                </c:pt>
                <c:pt idx="44">
                  <c:v>9.9916608391325603</c:v>
                </c:pt>
                <c:pt idx="45">
                  <c:v>10.225452480100198</c:v>
                </c:pt>
                <c:pt idx="46">
                  <c:v>10.4233506153367</c:v>
                </c:pt>
                <c:pt idx="47">
                  <c:v>10.6178330317413</c:v>
                </c:pt>
                <c:pt idx="48">
                  <c:v>10.829001190762499</c:v>
                </c:pt>
                <c:pt idx="49">
                  <c:v>11.0708698589062</c:v>
                </c:pt>
                <c:pt idx="50">
                  <c:v>11.3708698589062</c:v>
                </c:pt>
                <c:pt idx="51">
                  <c:v>11.670869858906201</c:v>
                </c:pt>
                <c:pt idx="52">
                  <c:v>11.9708698589062</c:v>
                </c:pt>
                <c:pt idx="53">
                  <c:v>12.270869858906199</c:v>
                </c:pt>
                <c:pt idx="54">
                  <c:v>12.5708698589062</c:v>
                </c:pt>
                <c:pt idx="55">
                  <c:v>12.8708698589062</c:v>
                </c:pt>
                <c:pt idx="56">
                  <c:v>13.170869858906201</c:v>
                </c:pt>
                <c:pt idx="57">
                  <c:v>13.4708698589062</c:v>
                </c:pt>
                <c:pt idx="58">
                  <c:v>13.770869858906199</c:v>
                </c:pt>
                <c:pt idx="59">
                  <c:v>14.070869858906201</c:v>
                </c:pt>
                <c:pt idx="60">
                  <c:v>14.3708698589062</c:v>
                </c:pt>
                <c:pt idx="61">
                  <c:v>14.669295276106801</c:v>
                </c:pt>
                <c:pt idx="62">
                  <c:v>14.969295276106799</c:v>
                </c:pt>
                <c:pt idx="63">
                  <c:v>15.206480901555599</c:v>
                </c:pt>
                <c:pt idx="64">
                  <c:v>15.406032157150499</c:v>
                </c:pt>
                <c:pt idx="65">
                  <c:v>15.600157700673099</c:v>
                </c:pt>
                <c:pt idx="66">
                  <c:v>15.809379825738699</c:v>
                </c:pt>
                <c:pt idx="67">
                  <c:v>16.047718012072902</c:v>
                </c:pt>
                <c:pt idx="68">
                  <c:v>16.341391711811202</c:v>
                </c:pt>
                <c:pt idx="69">
                  <c:v>16.641391711811199</c:v>
                </c:pt>
                <c:pt idx="70">
                  <c:v>16.9413917118112</c:v>
                </c:pt>
                <c:pt idx="71">
                  <c:v>17.2413917118112</c:v>
                </c:pt>
                <c:pt idx="72">
                  <c:v>17.541391711811201</c:v>
                </c:pt>
                <c:pt idx="73">
                  <c:v>17.841391711811202</c:v>
                </c:pt>
                <c:pt idx="74">
                  <c:v>18.141391711811199</c:v>
                </c:pt>
                <c:pt idx="75">
                  <c:v>18.4413917118112</c:v>
                </c:pt>
                <c:pt idx="76">
                  <c:v>18.7413917118112</c:v>
                </c:pt>
                <c:pt idx="77">
                  <c:v>19.041391711811197</c:v>
                </c:pt>
                <c:pt idx="78">
                  <c:v>19.341391711811202</c:v>
                </c:pt>
                <c:pt idx="79">
                  <c:v>19.640509194612701</c:v>
                </c:pt>
                <c:pt idx="80">
                  <c:v>19.9402464155948</c:v>
                </c:pt>
                <c:pt idx="81">
                  <c:v>20.182169800911002</c:v>
                </c:pt>
                <c:pt idx="82">
                  <c:v>20.384108850733998</c:v>
                </c:pt>
                <c:pt idx="83">
                  <c:v>20.577938387974498</c:v>
                </c:pt>
                <c:pt idx="84">
                  <c:v>20.784849697532799</c:v>
                </c:pt>
                <c:pt idx="85">
                  <c:v>21.019024941990399</c:v>
                </c:pt>
                <c:pt idx="86">
                  <c:v>21.303729272761501</c:v>
                </c:pt>
                <c:pt idx="87">
                  <c:v>21.603729272761498</c:v>
                </c:pt>
                <c:pt idx="88">
                  <c:v>21.903729272761499</c:v>
                </c:pt>
                <c:pt idx="89">
                  <c:v>22.2037292727615</c:v>
                </c:pt>
                <c:pt idx="90">
                  <c:v>22.5037292727615</c:v>
                </c:pt>
                <c:pt idx="91">
                  <c:v>22.803729272761501</c:v>
                </c:pt>
                <c:pt idx="92">
                  <c:v>23.103729272761498</c:v>
                </c:pt>
                <c:pt idx="93">
                  <c:v>23.403729272761499</c:v>
                </c:pt>
                <c:pt idx="94">
                  <c:v>23.7037292727615</c:v>
                </c:pt>
                <c:pt idx="95">
                  <c:v>24.0037292727615</c:v>
                </c:pt>
                <c:pt idx="96">
                  <c:v>24.303729272761501</c:v>
                </c:pt>
                <c:pt idx="97">
                  <c:v>24.603729272761498</c:v>
                </c:pt>
                <c:pt idx="98">
                  <c:v>24.902494457700097</c:v>
                </c:pt>
                <c:pt idx="99">
                  <c:v>25.151178471307599</c:v>
                </c:pt>
                <c:pt idx="100">
                  <c:v>25.356663750726799</c:v>
                </c:pt>
                <c:pt idx="101">
                  <c:v>25.550383923589099</c:v>
                </c:pt>
                <c:pt idx="102">
                  <c:v>25.7546077043582</c:v>
                </c:pt>
                <c:pt idx="103">
                  <c:v>25.9839592914945</c:v>
                </c:pt>
                <c:pt idx="104">
                  <c:v>26.258783650530301</c:v>
                </c:pt>
                <c:pt idx="105">
                  <c:v>26.558783650530302</c:v>
                </c:pt>
                <c:pt idx="106">
                  <c:v>26.858783650530299</c:v>
                </c:pt>
                <c:pt idx="107">
                  <c:v>27.1587836505303</c:v>
                </c:pt>
                <c:pt idx="108">
                  <c:v>27.458783650530197</c:v>
                </c:pt>
                <c:pt idx="109">
                  <c:v>27.758783650530201</c:v>
                </c:pt>
                <c:pt idx="110">
                  <c:v>28.058783650530202</c:v>
                </c:pt>
                <c:pt idx="111">
                  <c:v>28.358783650530199</c:v>
                </c:pt>
                <c:pt idx="112">
                  <c:v>28.6587836505302</c:v>
                </c:pt>
                <c:pt idx="113">
                  <c:v>28.958783650530201</c:v>
                </c:pt>
                <c:pt idx="114">
                  <c:v>29.258783650530198</c:v>
                </c:pt>
                <c:pt idx="115">
                  <c:v>29.558783650530202</c:v>
                </c:pt>
                <c:pt idx="116">
                  <c:v>29.779391825265101</c:v>
                </c:pt>
                <c:pt idx="117">
                  <c:v>29.999999999999996</c:v>
                </c:pt>
              </c:numCache>
            </c:numRef>
          </c:xVal>
          <c:yVal>
            <c:numRef>
              <c:f>'GIL_parallel_tran (1)'!$S$2:$S$119</c:f>
              <c:numCache>
                <c:formatCode>General</c:formatCode>
                <c:ptCount val="118"/>
                <c:pt idx="0">
                  <c:v>0</c:v>
                </c:pt>
                <c:pt idx="1">
                  <c:v>9.7996920537468603E-4</c:v>
                </c:pt>
                <c:pt idx="2">
                  <c:v>3.63915541934756E-3</c:v>
                </c:pt>
                <c:pt idx="3">
                  <c:v>8.7779522483395402E-3</c:v>
                </c:pt>
                <c:pt idx="4">
                  <c:v>1.4723692585277099E-2</c:v>
                </c:pt>
                <c:pt idx="5">
                  <c:v>2.3576253390061998E-2</c:v>
                </c:pt>
                <c:pt idx="6">
                  <c:v>3.84749601550076E-2</c:v>
                </c:pt>
                <c:pt idx="7">
                  <c:v>5.4051747117925299E-2</c:v>
                </c:pt>
                <c:pt idx="8">
                  <c:v>7.0032992028114999E-2</c:v>
                </c:pt>
                <c:pt idx="9">
                  <c:v>9.0151329481943099E-2</c:v>
                </c:pt>
                <c:pt idx="10">
                  <c:v>0.119737476472807</c:v>
                </c:pt>
                <c:pt idx="11">
                  <c:v>0.17563601369489701</c:v>
                </c:pt>
                <c:pt idx="12">
                  <c:v>0.23928350894489001</c:v>
                </c:pt>
                <c:pt idx="13">
                  <c:v>0.29502756723094697</c:v>
                </c:pt>
                <c:pt idx="14">
                  <c:v>0.34606655391666802</c:v>
                </c:pt>
                <c:pt idx="15">
                  <c:v>0.38248936388903099</c:v>
                </c:pt>
                <c:pt idx="16">
                  <c:v>0.40622843521957203</c:v>
                </c:pt>
                <c:pt idx="17">
                  <c:v>0.41907455562877899</c:v>
                </c:pt>
                <c:pt idx="18">
                  <c:v>0.42213692449724699</c:v>
                </c:pt>
                <c:pt idx="19">
                  <c:v>0.415651936280097</c:v>
                </c:pt>
                <c:pt idx="20">
                  <c:v>0.39895727056227298</c:v>
                </c:pt>
                <c:pt idx="21">
                  <c:v>0.37058740191200801</c:v>
                </c:pt>
                <c:pt idx="22">
                  <c:v>0.32857175780926701</c:v>
                </c:pt>
                <c:pt idx="23">
                  <c:v>0.27109233006507999</c:v>
                </c:pt>
                <c:pt idx="24">
                  <c:v>0.19758014084178499</c:v>
                </c:pt>
                <c:pt idx="25">
                  <c:v>0.110730423098145</c:v>
                </c:pt>
                <c:pt idx="26">
                  <c:v>1.4374286205494E-2</c:v>
                </c:pt>
                <c:pt idx="27">
                  <c:v>-6.1094091852243702E-2</c:v>
                </c:pt>
                <c:pt idx="28">
                  <c:v>-0.123023077029245</c:v>
                </c:pt>
                <c:pt idx="29">
                  <c:v>-0.18013511326319301</c:v>
                </c:pt>
                <c:pt idx="30">
                  <c:v>-0.23598062058914299</c:v>
                </c:pt>
                <c:pt idx="31">
                  <c:v>-0.290535763762101</c:v>
                </c:pt>
                <c:pt idx="32">
                  <c:v>-0.34272820837466</c:v>
                </c:pt>
                <c:pt idx="33">
                  <c:v>-0.38015206723553802</c:v>
                </c:pt>
                <c:pt idx="34">
                  <c:v>-0.40474782756136202</c:v>
                </c:pt>
                <c:pt idx="35">
                  <c:v>-0.41833792508551199</c:v>
                </c:pt>
                <c:pt idx="36">
                  <c:v>-0.42208975004616001</c:v>
                </c:pt>
                <c:pt idx="37">
                  <c:v>-0.41630492017426102</c:v>
                </c:pt>
                <c:pt idx="38">
                  <c:v>-0.400384285322543</c:v>
                </c:pt>
                <c:pt idx="39">
                  <c:v>-0.37291349446100203</c:v>
                </c:pt>
                <c:pt idx="40">
                  <c:v>-0.33194193727635002</c:v>
                </c:pt>
                <c:pt idx="41">
                  <c:v>-0.27560979928389201</c:v>
                </c:pt>
                <c:pt idx="42">
                  <c:v>-0.203216074705308</c:v>
                </c:pt>
                <c:pt idx="43">
                  <c:v>-0.117131796469415</c:v>
                </c:pt>
                <c:pt idx="44">
                  <c:v>-2.1170536028497899E-2</c:v>
                </c:pt>
                <c:pt idx="45">
                  <c:v>5.5347991576031097E-2</c:v>
                </c:pt>
                <c:pt idx="46">
                  <c:v>0.118009108028385</c:v>
                </c:pt>
                <c:pt idx="47">
                  <c:v>0.17542785418446299</c:v>
                </c:pt>
                <c:pt idx="48">
                  <c:v>0.23138332983934301</c:v>
                </c:pt>
                <c:pt idx="49">
                  <c:v>0.28603635894357499</c:v>
                </c:pt>
                <c:pt idx="50">
                  <c:v>0.339406226227423</c:v>
                </c:pt>
                <c:pt idx="51">
                  <c:v>0.377879879754493</c:v>
                </c:pt>
                <c:pt idx="52">
                  <c:v>0.40337401185321697</c:v>
                </c:pt>
                <c:pt idx="53">
                  <c:v>0.41774414177831298</c:v>
                </c:pt>
                <c:pt idx="54">
                  <c:v>0.42221783184301098</c:v>
                </c:pt>
                <c:pt idx="55">
                  <c:v>0.41716508767169702</c:v>
                </c:pt>
                <c:pt idx="56">
                  <c:v>0.40205374404747102</c:v>
                </c:pt>
                <c:pt idx="57">
                  <c:v>0.375524735973848</c:v>
                </c:pt>
                <c:pt idx="58">
                  <c:v>0.33565136384115801</c:v>
                </c:pt>
                <c:pt idx="59">
                  <c:v>0.28053435949248001</c:v>
                </c:pt>
                <c:pt idx="60">
                  <c:v>0.20933848980040901</c:v>
                </c:pt>
                <c:pt idx="61">
                  <c:v>0.124070729102042</c:v>
                </c:pt>
                <c:pt idx="62">
                  <c:v>2.85642518476256E-2</c:v>
                </c:pt>
                <c:pt idx="63">
                  <c:v>-4.9125208022577201E-2</c:v>
                </c:pt>
                <c:pt idx="64">
                  <c:v>-0.11260045338685</c:v>
                </c:pt>
                <c:pt idx="65">
                  <c:v>-0.17035679024995701</c:v>
                </c:pt>
                <c:pt idx="66">
                  <c:v>-0.22643331825136201</c:v>
                </c:pt>
                <c:pt idx="67">
                  <c:v>-0.28119898772978402</c:v>
                </c:pt>
                <c:pt idx="68">
                  <c:v>-0.334795529884645</c:v>
                </c:pt>
                <c:pt idx="69">
                  <c:v>-0.37465825641642497</c:v>
                </c:pt>
                <c:pt idx="70">
                  <c:v>-0.40134292529663301</c:v>
                </c:pt>
                <c:pt idx="71">
                  <c:v>-0.41674188891696401</c:v>
                </c:pt>
                <c:pt idx="72">
                  <c:v>-0.42215896936567099</c:v>
                </c:pt>
                <c:pt idx="73">
                  <c:v>-0.41805266335076202</c:v>
                </c:pt>
                <c:pt idx="74">
                  <c:v>-0.40397826862584402</c:v>
                </c:pt>
                <c:pt idx="75">
                  <c:v>-0.37865054404339499</c:v>
                </c:pt>
                <c:pt idx="76">
                  <c:v>-0.34017906780885299</c:v>
                </c:pt>
                <c:pt idx="77">
                  <c:v>-0.28662321352375197</c:v>
                </c:pt>
                <c:pt idx="78">
                  <c:v>-0.21698691591204</c:v>
                </c:pt>
                <c:pt idx="79">
                  <c:v>-0.132778274743417</c:v>
                </c:pt>
                <c:pt idx="80">
                  <c:v>-3.8007858092952602E-2</c:v>
                </c:pt>
                <c:pt idx="81">
                  <c:v>4.1258280464475799E-2</c:v>
                </c:pt>
                <c:pt idx="82">
                  <c:v>0.10583462688315699</c:v>
                </c:pt>
                <c:pt idx="83">
                  <c:v>0.16403720368079799</c:v>
                </c:pt>
                <c:pt idx="84">
                  <c:v>0.22026474244966299</c:v>
                </c:pt>
                <c:pt idx="85">
                  <c:v>0.27517449225056601</c:v>
                </c:pt>
                <c:pt idx="86">
                  <c:v>0.328789380785174</c:v>
                </c:pt>
                <c:pt idx="87">
                  <c:v>0.37044606241940398</c:v>
                </c:pt>
                <c:pt idx="88">
                  <c:v>0.39867245701848197</c:v>
                </c:pt>
                <c:pt idx="89">
                  <c:v>0.41539957119295801</c:v>
                </c:pt>
                <c:pt idx="90">
                  <c:v>0.422025012892843</c:v>
                </c:pt>
                <c:pt idx="91">
                  <c:v>0.41911944041454602</c:v>
                </c:pt>
                <c:pt idx="92">
                  <c:v>0.40635057747618902</c:v>
                </c:pt>
                <c:pt idx="93">
                  <c:v>0.38253046412874098</c:v>
                </c:pt>
                <c:pt idx="94">
                  <c:v>0.34582238374515001</c:v>
                </c:pt>
                <c:pt idx="95">
                  <c:v>0.294246562153271</c:v>
                </c:pt>
                <c:pt idx="96">
                  <c:v>0.22661973364111199</c:v>
                </c:pt>
                <c:pt idx="97">
                  <c:v>0.143833896972444</c:v>
                </c:pt>
                <c:pt idx="98">
                  <c:v>5.0307115803584303E-2</c:v>
                </c:pt>
                <c:pt idx="99">
                  <c:v>-3.1124092315729199E-2</c:v>
                </c:pt>
                <c:pt idx="100">
                  <c:v>-9.7229398000256706E-2</c:v>
                </c:pt>
                <c:pt idx="101">
                  <c:v>-0.15603860098255201</c:v>
                </c:pt>
                <c:pt idx="102">
                  <c:v>-0.21245934159702501</c:v>
                </c:pt>
                <c:pt idx="103">
                  <c:v>-0.26755560052234401</c:v>
                </c:pt>
                <c:pt idx="104">
                  <c:v>-0.32125530329808799</c:v>
                </c:pt>
                <c:pt idx="105">
                  <c:v>-0.36509605569665998</c:v>
                </c:pt>
                <c:pt idx="106">
                  <c:v>-0.39520635382774999</c:v>
                </c:pt>
                <c:pt idx="107">
                  <c:v>-0.41355035281573599</c:v>
                </c:pt>
                <c:pt idx="108">
                  <c:v>-0.42163175183081703</c:v>
                </c:pt>
                <c:pt idx="109">
                  <c:v>-0.420153613176869</c:v>
                </c:pt>
                <c:pt idx="110">
                  <c:v>-0.40891875855267001</c:v>
                </c:pt>
                <c:pt idx="111">
                  <c:v>-0.38685936478190602</c:v>
                </c:pt>
                <c:pt idx="112">
                  <c:v>-0.35221297990796302</c:v>
                </c:pt>
                <c:pt idx="113">
                  <c:v>-0.30297269924824799</c:v>
                </c:pt>
                <c:pt idx="114">
                  <c:v>-0.23775935773148199</c:v>
                </c:pt>
                <c:pt idx="115">
                  <c:v>-0.157071164300817</c:v>
                </c:pt>
                <c:pt idx="116">
                  <c:v>-8.9696295254777694E-2</c:v>
                </c:pt>
                <c:pt idx="117">
                  <c:v>-1.8319480612186401E-2</c:v>
                </c:pt>
              </c:numCache>
            </c:numRef>
          </c:yVal>
          <c:smooth val="1"/>
          <c:extLst>
            <c:ext xmlns:c16="http://schemas.microsoft.com/office/drawing/2014/chart" uri="{C3380CC4-5D6E-409C-BE32-E72D297353CC}">
              <c16:uniqueId val="{00000000-CF1A-49CD-9419-EC5101250145}"/>
            </c:ext>
          </c:extLst>
        </c:ser>
        <c:ser>
          <c:idx val="5"/>
          <c:order val="1"/>
          <c:tx>
            <c:strRef>
              <c:f>'GIL_parallel_tran (1)'!$T$1</c:f>
              <c:strCache>
                <c:ptCount val="1"/>
                <c:pt idx="0">
                  <c:v>Vin</c:v>
                </c:pt>
              </c:strCache>
            </c:strRef>
          </c:tx>
          <c:spPr>
            <a:ln w="19050" cap="rnd">
              <a:solidFill>
                <a:schemeClr val="accent6"/>
              </a:solidFill>
              <a:round/>
            </a:ln>
            <a:effectLst/>
          </c:spPr>
          <c:marker>
            <c:symbol val="none"/>
          </c:marker>
          <c:xVal>
            <c:numRef>
              <c:f>'GIL_parallel_tran (1)'!$N$2:$N$119</c:f>
              <c:numCache>
                <c:formatCode>General</c:formatCode>
                <c:ptCount val="118"/>
                <c:pt idx="0">
                  <c:v>0</c:v>
                </c:pt>
                <c:pt idx="1">
                  <c:v>1.99614424584134E-2</c:v>
                </c:pt>
                <c:pt idx="2">
                  <c:v>4.0983403692727002E-2</c:v>
                </c:pt>
                <c:pt idx="3">
                  <c:v>6.8884398865169699E-2</c:v>
                </c:pt>
                <c:pt idx="4">
                  <c:v>9.3314501287295903E-2</c:v>
                </c:pt>
                <c:pt idx="5">
                  <c:v>0.1244146999235</c:v>
                </c:pt>
                <c:pt idx="6">
                  <c:v>0.17228929397815898</c:v>
                </c:pt>
                <c:pt idx="7">
                  <c:v>0.220582831606252</c:v>
                </c:pt>
                <c:pt idx="8">
                  <c:v>0.27001157095247502</c:v>
                </c:pt>
                <c:pt idx="9">
                  <c:v>0.33301821349359101</c:v>
                </c:pt>
                <c:pt idx="10">
                  <c:v>0.42798522511972897</c:v>
                </c:pt>
                <c:pt idx="11">
                  <c:v>0.61791924837200307</c:v>
                </c:pt>
                <c:pt idx="12">
                  <c:v>0.86093885520690294</c:v>
                </c:pt>
                <c:pt idx="13">
                  <c:v>1.11534767213382</c:v>
                </c:pt>
                <c:pt idx="14">
                  <c:v>1.41517658141126</c:v>
                </c:pt>
                <c:pt idx="15">
                  <c:v>1.7151765814112601</c:v>
                </c:pt>
                <c:pt idx="16">
                  <c:v>2.0151765814112599</c:v>
                </c:pt>
                <c:pt idx="17">
                  <c:v>2.3151765814112597</c:v>
                </c:pt>
                <c:pt idx="18">
                  <c:v>2.61517658141126</c:v>
                </c:pt>
                <c:pt idx="19">
                  <c:v>2.9151765814112598</c:v>
                </c:pt>
                <c:pt idx="20">
                  <c:v>3.2151765814112601</c:v>
                </c:pt>
                <c:pt idx="21">
                  <c:v>3.5151765814112603</c:v>
                </c:pt>
                <c:pt idx="22">
                  <c:v>3.8151765814112606</c:v>
                </c:pt>
                <c:pt idx="23">
                  <c:v>4.1151765814112595</c:v>
                </c:pt>
                <c:pt idx="24">
                  <c:v>4.4151765814112602</c:v>
                </c:pt>
                <c:pt idx="25">
                  <c:v>4.7128406071430398</c:v>
                </c:pt>
                <c:pt idx="26">
                  <c:v>5.0128406071430396</c:v>
                </c:pt>
                <c:pt idx="27">
                  <c:v>5.24366450593336</c:v>
                </c:pt>
                <c:pt idx="28">
                  <c:v>5.44015248923606</c:v>
                </c:pt>
                <c:pt idx="29">
                  <c:v>5.6350689346617102</c:v>
                </c:pt>
                <c:pt idx="30">
                  <c:v>5.8482019951520403</c:v>
                </c:pt>
                <c:pt idx="31">
                  <c:v>6.09366643751666</c:v>
                </c:pt>
                <c:pt idx="32">
                  <c:v>6.3936664375166599</c:v>
                </c:pt>
                <c:pt idx="33">
                  <c:v>6.6936664375166597</c:v>
                </c:pt>
                <c:pt idx="34">
                  <c:v>6.9936664375166604</c:v>
                </c:pt>
                <c:pt idx="35">
                  <c:v>7.2936664375166602</c:v>
                </c:pt>
                <c:pt idx="36">
                  <c:v>7.59366643751666</c:v>
                </c:pt>
                <c:pt idx="37">
                  <c:v>7.8936664375166599</c:v>
                </c:pt>
                <c:pt idx="38">
                  <c:v>8.193666437516649</c:v>
                </c:pt>
                <c:pt idx="39">
                  <c:v>8.4936664375166497</c:v>
                </c:pt>
                <c:pt idx="40">
                  <c:v>8.7936664375166504</c:v>
                </c:pt>
                <c:pt idx="41">
                  <c:v>9.0936664375166512</c:v>
                </c:pt>
                <c:pt idx="42">
                  <c:v>9.3936664375166501</c:v>
                </c:pt>
                <c:pt idx="43">
                  <c:v>9.6916608391325596</c:v>
                </c:pt>
                <c:pt idx="44">
                  <c:v>9.9916608391325603</c:v>
                </c:pt>
                <c:pt idx="45">
                  <c:v>10.225452480100198</c:v>
                </c:pt>
                <c:pt idx="46">
                  <c:v>10.4233506153367</c:v>
                </c:pt>
                <c:pt idx="47">
                  <c:v>10.6178330317413</c:v>
                </c:pt>
                <c:pt idx="48">
                  <c:v>10.829001190762499</c:v>
                </c:pt>
                <c:pt idx="49">
                  <c:v>11.0708698589062</c:v>
                </c:pt>
                <c:pt idx="50">
                  <c:v>11.3708698589062</c:v>
                </c:pt>
                <c:pt idx="51">
                  <c:v>11.670869858906201</c:v>
                </c:pt>
                <c:pt idx="52">
                  <c:v>11.9708698589062</c:v>
                </c:pt>
                <c:pt idx="53">
                  <c:v>12.270869858906199</c:v>
                </c:pt>
                <c:pt idx="54">
                  <c:v>12.5708698589062</c:v>
                </c:pt>
                <c:pt idx="55">
                  <c:v>12.8708698589062</c:v>
                </c:pt>
                <c:pt idx="56">
                  <c:v>13.170869858906201</c:v>
                </c:pt>
                <c:pt idx="57">
                  <c:v>13.4708698589062</c:v>
                </c:pt>
                <c:pt idx="58">
                  <c:v>13.770869858906199</c:v>
                </c:pt>
                <c:pt idx="59">
                  <c:v>14.070869858906201</c:v>
                </c:pt>
                <c:pt idx="60">
                  <c:v>14.3708698589062</c:v>
                </c:pt>
                <c:pt idx="61">
                  <c:v>14.669295276106801</c:v>
                </c:pt>
                <c:pt idx="62">
                  <c:v>14.969295276106799</c:v>
                </c:pt>
                <c:pt idx="63">
                  <c:v>15.206480901555599</c:v>
                </c:pt>
                <c:pt idx="64">
                  <c:v>15.406032157150499</c:v>
                </c:pt>
                <c:pt idx="65">
                  <c:v>15.600157700673099</c:v>
                </c:pt>
                <c:pt idx="66">
                  <c:v>15.809379825738699</c:v>
                </c:pt>
                <c:pt idx="67">
                  <c:v>16.047718012072902</c:v>
                </c:pt>
                <c:pt idx="68">
                  <c:v>16.341391711811202</c:v>
                </c:pt>
                <c:pt idx="69">
                  <c:v>16.641391711811199</c:v>
                </c:pt>
                <c:pt idx="70">
                  <c:v>16.9413917118112</c:v>
                </c:pt>
                <c:pt idx="71">
                  <c:v>17.2413917118112</c:v>
                </c:pt>
                <c:pt idx="72">
                  <c:v>17.541391711811201</c:v>
                </c:pt>
                <c:pt idx="73">
                  <c:v>17.841391711811202</c:v>
                </c:pt>
                <c:pt idx="74">
                  <c:v>18.141391711811199</c:v>
                </c:pt>
                <c:pt idx="75">
                  <c:v>18.4413917118112</c:v>
                </c:pt>
                <c:pt idx="76">
                  <c:v>18.7413917118112</c:v>
                </c:pt>
                <c:pt idx="77">
                  <c:v>19.041391711811197</c:v>
                </c:pt>
                <c:pt idx="78">
                  <c:v>19.341391711811202</c:v>
                </c:pt>
                <c:pt idx="79">
                  <c:v>19.640509194612701</c:v>
                </c:pt>
                <c:pt idx="80">
                  <c:v>19.9402464155948</c:v>
                </c:pt>
                <c:pt idx="81">
                  <c:v>20.182169800911002</c:v>
                </c:pt>
                <c:pt idx="82">
                  <c:v>20.384108850733998</c:v>
                </c:pt>
                <c:pt idx="83">
                  <c:v>20.577938387974498</c:v>
                </c:pt>
                <c:pt idx="84">
                  <c:v>20.784849697532799</c:v>
                </c:pt>
                <c:pt idx="85">
                  <c:v>21.019024941990399</c:v>
                </c:pt>
                <c:pt idx="86">
                  <c:v>21.303729272761501</c:v>
                </c:pt>
                <c:pt idx="87">
                  <c:v>21.603729272761498</c:v>
                </c:pt>
                <c:pt idx="88">
                  <c:v>21.903729272761499</c:v>
                </c:pt>
                <c:pt idx="89">
                  <c:v>22.2037292727615</c:v>
                </c:pt>
                <c:pt idx="90">
                  <c:v>22.5037292727615</c:v>
                </c:pt>
                <c:pt idx="91">
                  <c:v>22.803729272761501</c:v>
                </c:pt>
                <c:pt idx="92">
                  <c:v>23.103729272761498</c:v>
                </c:pt>
                <c:pt idx="93">
                  <c:v>23.403729272761499</c:v>
                </c:pt>
                <c:pt idx="94">
                  <c:v>23.7037292727615</c:v>
                </c:pt>
                <c:pt idx="95">
                  <c:v>24.0037292727615</c:v>
                </c:pt>
                <c:pt idx="96">
                  <c:v>24.303729272761501</c:v>
                </c:pt>
                <c:pt idx="97">
                  <c:v>24.603729272761498</c:v>
                </c:pt>
                <c:pt idx="98">
                  <c:v>24.902494457700097</c:v>
                </c:pt>
                <c:pt idx="99">
                  <c:v>25.151178471307599</c:v>
                </c:pt>
                <c:pt idx="100">
                  <c:v>25.356663750726799</c:v>
                </c:pt>
                <c:pt idx="101">
                  <c:v>25.550383923589099</c:v>
                </c:pt>
                <c:pt idx="102">
                  <c:v>25.7546077043582</c:v>
                </c:pt>
                <c:pt idx="103">
                  <c:v>25.9839592914945</c:v>
                </c:pt>
                <c:pt idx="104">
                  <c:v>26.258783650530301</c:v>
                </c:pt>
                <c:pt idx="105">
                  <c:v>26.558783650530302</c:v>
                </c:pt>
                <c:pt idx="106">
                  <c:v>26.858783650530299</c:v>
                </c:pt>
                <c:pt idx="107">
                  <c:v>27.1587836505303</c:v>
                </c:pt>
                <c:pt idx="108">
                  <c:v>27.458783650530197</c:v>
                </c:pt>
                <c:pt idx="109">
                  <c:v>27.758783650530201</c:v>
                </c:pt>
                <c:pt idx="110">
                  <c:v>28.058783650530202</c:v>
                </c:pt>
                <c:pt idx="111">
                  <c:v>28.358783650530199</c:v>
                </c:pt>
                <c:pt idx="112">
                  <c:v>28.6587836505302</c:v>
                </c:pt>
                <c:pt idx="113">
                  <c:v>28.958783650530201</c:v>
                </c:pt>
                <c:pt idx="114">
                  <c:v>29.258783650530198</c:v>
                </c:pt>
                <c:pt idx="115">
                  <c:v>29.558783650530202</c:v>
                </c:pt>
                <c:pt idx="116">
                  <c:v>29.779391825265101</c:v>
                </c:pt>
                <c:pt idx="117">
                  <c:v>29.999999999999996</c:v>
                </c:pt>
              </c:numCache>
            </c:numRef>
          </c:xVal>
          <c:yVal>
            <c:numRef>
              <c:f>'GIL_parallel_tran (1)'!$T$2:$T$119</c:f>
              <c:numCache>
                <c:formatCode>General</c:formatCode>
                <c:ptCount val="118"/>
                <c:pt idx="0">
                  <c:v>0</c:v>
                </c:pt>
                <c:pt idx="1">
                  <c:v>6.2709076873024197E-4</c:v>
                </c:pt>
                <c:pt idx="2">
                  <c:v>1.2873893116813701E-3</c:v>
                </c:pt>
                <c:pt idx="3">
                  <c:v>2.1633916287488999E-3</c:v>
                </c:pt>
                <c:pt idx="4">
                  <c:v>2.9298822061871702E-3</c:v>
                </c:pt>
                <c:pt idx="5">
                  <c:v>3.90462346060216E-3</c:v>
                </c:pt>
                <c:pt idx="6">
                  <c:v>5.40206257723374E-3</c:v>
                </c:pt>
                <c:pt idx="7">
                  <c:v>6.9076496136364299E-3</c:v>
                </c:pt>
                <c:pt idx="8">
                  <c:v>8.4420305292418601E-3</c:v>
                </c:pt>
                <c:pt idx="9">
                  <c:v>1.0385900889433799E-2</c:v>
                </c:pt>
                <c:pt idx="10">
                  <c:v>1.3284088916334501E-2</c:v>
                </c:pt>
                <c:pt idx="11">
                  <c:v>1.8928467433407099E-2</c:v>
                </c:pt>
                <c:pt idx="12">
                  <c:v>2.5747264966262E-2</c:v>
                </c:pt>
                <c:pt idx="13">
                  <c:v>3.2241223558365298E-2</c:v>
                </c:pt>
                <c:pt idx="14">
                  <c:v>3.8827821043279503E-2</c:v>
                </c:pt>
                <c:pt idx="15">
                  <c:v>4.4043032053946003E-2</c:v>
                </c:pt>
                <c:pt idx="16">
                  <c:v>4.7697996696772701E-2</c:v>
                </c:pt>
                <c:pt idx="17">
                  <c:v>4.9663236027131998E-2</c:v>
                </c:pt>
                <c:pt idx="18">
                  <c:v>4.9869130461989999E-2</c:v>
                </c:pt>
                <c:pt idx="19">
                  <c:v>4.8308386088345E-2</c:v>
                </c:pt>
                <c:pt idx="20">
                  <c:v>4.5036293053731101E-2</c:v>
                </c:pt>
                <c:pt idx="21">
                  <c:v>4.0168766885176899E-2</c:v>
                </c:pt>
                <c:pt idx="22">
                  <c:v>3.3878242123872998E-2</c:v>
                </c:pt>
                <c:pt idx="23">
                  <c:v>2.6387563745583199E-2</c:v>
                </c:pt>
                <c:pt idx="24">
                  <c:v>1.7962092766280899E-2</c:v>
                </c:pt>
                <c:pt idx="25">
                  <c:v>8.9725108466707192E-3</c:v>
                </c:pt>
                <c:pt idx="26">
                  <c:v>-4.0339519431631301E-4</c:v>
                </c:pt>
                <c:pt idx="27">
                  <c:v>-7.6250768396977E-3</c:v>
                </c:pt>
                <c:pt idx="28">
                  <c:v>-1.3652205393974E-2</c:v>
                </c:pt>
                <c:pt idx="29">
                  <c:v>-1.9426032862916501E-2</c:v>
                </c:pt>
                <c:pt idx="30">
                  <c:v>-2.5403434692053299E-2</c:v>
                </c:pt>
                <c:pt idx="31">
                  <c:v>-3.1717634862957499E-2</c:v>
                </c:pt>
                <c:pt idx="32">
                  <c:v>-3.8398526151872198E-2</c:v>
                </c:pt>
                <c:pt idx="33">
                  <c:v>-4.3719130508555103E-2</c:v>
                </c:pt>
                <c:pt idx="34">
                  <c:v>-4.7490962871122401E-2</c:v>
                </c:pt>
                <c:pt idx="35">
                  <c:v>-4.9580404197711002E-2</c:v>
                </c:pt>
                <c:pt idx="36">
                  <c:v>-4.9913434987650801E-2</c:v>
                </c:pt>
                <c:pt idx="37">
                  <c:v>-4.8478257459178602E-2</c:v>
                </c:pt>
                <c:pt idx="38">
                  <c:v>-4.53257134917373E-2</c:v>
                </c:pt>
                <c:pt idx="39">
                  <c:v>-4.0567483527051001E-2</c:v>
                </c:pt>
                <c:pt idx="40">
                  <c:v>-3.43721302337993E-2</c:v>
                </c:pt>
                <c:pt idx="41">
                  <c:v>-2.6959127091043401E-2</c:v>
                </c:pt>
                <c:pt idx="42">
                  <c:v>-1.85910834308133E-2</c:v>
                </c:pt>
                <c:pt idx="43">
                  <c:v>-9.6262779787239499E-3</c:v>
                </c:pt>
                <c:pt idx="44">
                  <c:v>-2.6198126644305598E-4</c:v>
                </c:pt>
                <c:pt idx="45">
                  <c:v>7.05913457904183E-3</c:v>
                </c:pt>
                <c:pt idx="46">
                  <c:v>1.3143665001209099E-2</c:v>
                </c:pt>
                <c:pt idx="47">
                  <c:v>1.89259604216283E-2</c:v>
                </c:pt>
                <c:pt idx="48">
                  <c:v>2.4882042970292201E-2</c:v>
                </c:pt>
                <c:pt idx="49">
                  <c:v>3.1160765097455901E-2</c:v>
                </c:pt>
                <c:pt idx="50">
                  <c:v>3.7935903036452702E-2</c:v>
                </c:pt>
                <c:pt idx="51">
                  <c:v>4.3367142697718901E-2</c:v>
                </c:pt>
                <c:pt idx="52">
                  <c:v>4.7262079708549197E-2</c:v>
                </c:pt>
                <c:pt idx="53">
                  <c:v>4.9482733983542998E-2</c:v>
                </c:pt>
                <c:pt idx="54">
                  <c:v>4.9950437737917797E-2</c:v>
                </c:pt>
                <c:pt idx="55">
                  <c:v>4.8648622333004703E-2</c:v>
                </c:pt>
                <c:pt idx="56">
                  <c:v>4.5623405228533101E-2</c:v>
                </c:pt>
                <c:pt idx="57">
                  <c:v>4.0981956248628597E-2</c:v>
                </c:pt>
                <c:pt idx="58">
                  <c:v>3.4888701037364397E-2</c:v>
                </c:pt>
                <c:pt idx="59">
                  <c:v>2.75594961983474E-2</c:v>
                </c:pt>
                <c:pt idx="60">
                  <c:v>1.92539824669202E-2</c:v>
                </c:pt>
                <c:pt idx="61">
                  <c:v>1.0314794773557699E-2</c:v>
                </c:pt>
                <c:pt idx="62">
                  <c:v>9.6455751367452403E-4</c:v>
                </c:pt>
                <c:pt idx="63">
                  <c:v>-6.4686072164377101E-3</c:v>
                </c:pt>
                <c:pt idx="64">
                  <c:v>-1.2617956740787801E-2</c:v>
                </c:pt>
                <c:pt idx="65">
                  <c:v>-1.8410833947378899E-2</c:v>
                </c:pt>
                <c:pt idx="66">
                  <c:v>-2.4345490359887399E-2</c:v>
                </c:pt>
                <c:pt idx="67">
                  <c:v>-3.0588674383939599E-2</c:v>
                </c:pt>
                <c:pt idx="68">
                  <c:v>-3.7326162322980298E-2</c:v>
                </c:pt>
                <c:pt idx="69">
                  <c:v>-4.2898808696380401E-2</c:v>
                </c:pt>
                <c:pt idx="70">
                  <c:v>-4.69517433848263E-2</c:v>
                </c:pt>
                <c:pt idx="71">
                  <c:v>-4.9341389156419599E-2</c:v>
                </c:pt>
                <c:pt idx="72">
                  <c:v>-4.9983091618361203E-2</c:v>
                </c:pt>
                <c:pt idx="73">
                  <c:v>-4.8854118141020898E-2</c:v>
                </c:pt>
                <c:pt idx="74">
                  <c:v>-4.59944631726747E-2</c:v>
                </c:pt>
                <c:pt idx="75">
                  <c:v>-4.1505431416236097E-2</c:v>
                </c:pt>
                <c:pt idx="76">
                  <c:v>-3.5546049059650801E-2</c:v>
                </c:pt>
                <c:pt idx="77">
                  <c:v>-2.83274301939067E-2</c:v>
                </c:pt>
                <c:pt idx="78">
                  <c:v>-2.01052979911122E-2</c:v>
                </c:pt>
                <c:pt idx="79">
                  <c:v>-1.1197948142327401E-2</c:v>
                </c:pt>
                <c:pt idx="80">
                  <c:v>-1.87677323717383E-3</c:v>
                </c:pt>
                <c:pt idx="81">
                  <c:v>5.7105447913141597E-3</c:v>
                </c:pt>
                <c:pt idx="82">
                  <c:v>1.1950331786989701E-2</c:v>
                </c:pt>
                <c:pt idx="83">
                  <c:v>1.7760064896865199E-2</c:v>
                </c:pt>
                <c:pt idx="84">
                  <c:v>2.3669511034910901E-2</c:v>
                </c:pt>
                <c:pt idx="85">
                  <c:v>2.9870689662958302E-2</c:v>
                </c:pt>
                <c:pt idx="86">
                  <c:v>3.6528531791133002E-2</c:v>
                </c:pt>
                <c:pt idx="87">
                  <c:v>4.22790570194084E-2</c:v>
                </c:pt>
                <c:pt idx="88">
                  <c:v>4.6531825574859402E-2</c:v>
                </c:pt>
                <c:pt idx="89">
                  <c:v>4.9136181011222899E-2</c:v>
                </c:pt>
                <c:pt idx="90">
                  <c:v>4.9999862738782902E-2</c:v>
                </c:pt>
                <c:pt idx="91">
                  <c:v>4.9092274401759201E-2</c:v>
                </c:pt>
                <c:pt idx="92">
                  <c:v>4.6445567769461703E-2</c:v>
                </c:pt>
                <c:pt idx="93">
                  <c:v>4.2153503743836002E-2</c:v>
                </c:pt>
                <c:pt idx="94">
                  <c:v>3.63681308327665E-2</c:v>
                </c:pt>
                <c:pt idx="95">
                  <c:v>2.9294398755883098E-2</c:v>
                </c:pt>
                <c:pt idx="96">
                  <c:v>2.1182897998565899E-2</c:v>
                </c:pt>
                <c:pt idx="97">
                  <c:v>1.23209825190722E-2</c:v>
                </c:pt>
                <c:pt idx="98">
                  <c:v>3.0613110893595798E-3</c:v>
                </c:pt>
                <c:pt idx="99">
                  <c:v>-4.7422728323005502E-3</c:v>
                </c:pt>
                <c:pt idx="100">
                  <c:v>-1.11113719962823E-2</c:v>
                </c:pt>
                <c:pt idx="101">
                  <c:v>-1.6948243778961598E-2</c:v>
                </c:pt>
                <c:pt idx="102">
                  <c:v>-2.2828407595409699E-2</c:v>
                </c:pt>
                <c:pt idx="103">
                  <c:v>-2.8980085909987099E-2</c:v>
                </c:pt>
                <c:pt idx="104">
                  <c:v>-3.5549923288606199E-2</c:v>
                </c:pt>
                <c:pt idx="105">
                  <c:v>-4.1508503087131998E-2</c:v>
                </c:pt>
                <c:pt idx="106">
                  <c:v>-4.5996623470038099E-2</c:v>
                </c:pt>
                <c:pt idx="107">
                  <c:v>-4.8855290535240598E-2</c:v>
                </c:pt>
                <c:pt idx="108">
                  <c:v>-4.9983234576787799E-2</c:v>
                </c:pt>
                <c:pt idx="109">
                  <c:v>-4.9340497614679402E-2</c:v>
                </c:pt>
                <c:pt idx="110">
                  <c:v>-4.6949848926229797E-2</c:v>
                </c:pt>
                <c:pt idx="111">
                  <c:v>-4.2895978433067798E-2</c:v>
                </c:pt>
                <c:pt idx="112">
                  <c:v>-3.7322496518440801E-2</c:v>
                </c:pt>
                <c:pt idx="113">
                  <c:v>-3.0426846557792601E-2</c:v>
                </c:pt>
                <c:pt idx="114">
                  <c:v>-2.2453310388754699E-2</c:v>
                </c:pt>
                <c:pt idx="115">
                  <c:v>-1.36843545052631E-2</c:v>
                </c:pt>
                <c:pt idx="116">
                  <c:v>-6.9084381559978399E-3</c:v>
                </c:pt>
                <c:pt idx="117" formatCode="0.00E+00">
                  <c:v>-2.2204460492503101E-16</c:v>
                </c:pt>
              </c:numCache>
            </c:numRef>
          </c:yVal>
          <c:smooth val="1"/>
          <c:extLst>
            <c:ext xmlns:c16="http://schemas.microsoft.com/office/drawing/2014/chart" uri="{C3380CC4-5D6E-409C-BE32-E72D297353CC}">
              <c16:uniqueId val="{00000001-CF1A-49CD-9419-EC5101250145}"/>
            </c:ext>
          </c:extLst>
        </c:ser>
        <c:dLbls>
          <c:showLegendKey val="0"/>
          <c:showVal val="0"/>
          <c:showCatName val="0"/>
          <c:showSerName val="0"/>
          <c:showPercent val="0"/>
          <c:showBubbleSize val="0"/>
        </c:dLbls>
        <c:axId val="729163775"/>
        <c:axId val="729140255"/>
      </c:scatterChart>
      <c:valAx>
        <c:axId val="729163775"/>
        <c:scaling>
          <c:orientation val="minMax"/>
          <c:max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時間 </a:t>
                </a:r>
                <a:r>
                  <a:rPr lang="en-US"/>
                  <a:t>[ns]</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729140255"/>
        <c:crosses val="autoZero"/>
        <c:crossBetween val="midCat"/>
      </c:valAx>
      <c:valAx>
        <c:axId val="729140255"/>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電圧 </a:t>
                </a:r>
                <a:r>
                  <a:rPr lang="en-US"/>
                  <a:t>[V]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729163775"/>
        <c:crosses val="autoZero"/>
        <c:crossBetween val="midCat"/>
      </c:valAx>
      <c:spPr>
        <a:noFill/>
        <a:ln>
          <a:noFill/>
        </a:ln>
        <a:effectLst/>
      </c:spPr>
    </c:plotArea>
    <c:legend>
      <c:legendPos val="b"/>
      <c:layout>
        <c:manualLayout>
          <c:xMode val="edge"/>
          <c:yMode val="edge"/>
          <c:x val="0.64680533683289587"/>
          <c:y val="0.10878062117235347"/>
          <c:w val="0.28416688538932633"/>
          <c:h val="9.4923082531350247E-2"/>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358792650918636"/>
          <c:y val="5.706000291630213E-2"/>
          <c:w val="0.64982414698162727"/>
          <c:h val="0.70341097987751533"/>
        </c:manualLayout>
      </c:layout>
      <c:scatterChart>
        <c:scatterStyle val="smoothMarker"/>
        <c:varyColors val="0"/>
        <c:ser>
          <c:idx val="0"/>
          <c:order val="0"/>
          <c:tx>
            <c:v>利得</c:v>
          </c:tx>
          <c:spPr>
            <a:ln w="19050" cap="rnd">
              <a:solidFill>
                <a:schemeClr val="accent1"/>
              </a:solidFill>
              <a:round/>
            </a:ln>
            <a:effectLst/>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GIL_prallel_ac!$G$2:$G$42</c:f>
              <c:numCache>
                <c:formatCode>General</c:formatCode>
                <c:ptCount val="41"/>
                <c:pt idx="0">
                  <c:v>20.401870516927598</c:v>
                </c:pt>
                <c:pt idx="1">
                  <c:v>20.400375620153699</c:v>
                </c:pt>
                <c:pt idx="2">
                  <c:v>20.398543172563802</c:v>
                </c:pt>
                <c:pt idx="3">
                  <c:v>20.396489756189499</c:v>
                </c:pt>
                <c:pt idx="4">
                  <c:v>20.394402215606402</c:v>
                </c:pt>
                <c:pt idx="5">
                  <c:v>20.392467886942299</c:v>
                </c:pt>
                <c:pt idx="6">
                  <c:v>20.390800206394498</c:v>
                </c:pt>
                <c:pt idx="7">
                  <c:v>20.3894079848872</c:v>
                </c:pt>
                <c:pt idx="8">
                  <c:v>20.388210277611901</c:v>
                </c:pt>
                <c:pt idx="9">
                  <c:v>20.387064302732099</c:v>
                </c:pt>
                <c:pt idx="10">
                  <c:v>20.385778492445301</c:v>
                </c:pt>
                <c:pt idx="11">
                  <c:v>20.384100699490801</c:v>
                </c:pt>
                <c:pt idx="12">
                  <c:v>20.381680282023002</c:v>
                </c:pt>
                <c:pt idx="13">
                  <c:v>20.378000982138602</c:v>
                </c:pt>
                <c:pt idx="14">
                  <c:v>20.3722745925147</c:v>
                </c:pt>
                <c:pt idx="15">
                  <c:v>20.363276088177699</c:v>
                </c:pt>
                <c:pt idx="16">
                  <c:v>20.349089086782701</c:v>
                </c:pt>
                <c:pt idx="17">
                  <c:v>20.326715373477601</c:v>
                </c:pt>
                <c:pt idx="18">
                  <c:v>20.2914843462483</c:v>
                </c:pt>
                <c:pt idx="19">
                  <c:v>20.2361828237471</c:v>
                </c:pt>
                <c:pt idx="20">
                  <c:v>20.1498292510183</c:v>
                </c:pt>
                <c:pt idx="21">
                  <c:v>20.0160784462553</c:v>
                </c:pt>
                <c:pt idx="22">
                  <c:v>19.811437797545199</c:v>
                </c:pt>
                <c:pt idx="23">
                  <c:v>19.503894342930199</c:v>
                </c:pt>
                <c:pt idx="24">
                  <c:v>19.0531776078987</c:v>
                </c:pt>
                <c:pt idx="25">
                  <c:v>18.414289337768299</c:v>
                </c:pt>
                <c:pt idx="26">
                  <c:v>17.5450918280692</c:v>
                </c:pt>
                <c:pt idx="27">
                  <c:v>16.415963224293701</c:v>
                </c:pt>
                <c:pt idx="28">
                  <c:v>15.0166727552641</c:v>
                </c:pt>
                <c:pt idx="29">
                  <c:v>13.356803082779599</c:v>
                </c:pt>
                <c:pt idx="30">
                  <c:v>11.4615366817421</c:v>
                </c:pt>
                <c:pt idx="31">
                  <c:v>9.3680302510356395</c:v>
                </c:pt>
                <c:pt idx="32">
                  <c:v>7.1241723696735999</c:v>
                </c:pt>
                <c:pt idx="33">
                  <c:v>4.7855571987534899</c:v>
                </c:pt>
                <c:pt idx="34">
                  <c:v>2.4062737612016698</c:v>
                </c:pt>
                <c:pt idx="35">
                  <c:v>2.5738191263233401E-2</c:v>
                </c:pt>
                <c:pt idx="36">
                  <c:v>-2.3412195461360601</c:v>
                </c:pt>
                <c:pt idx="37">
                  <c:v>-4.7067371587153097</c:v>
                </c:pt>
                <c:pt idx="38">
                  <c:v>-7.1069041803057997</c:v>
                </c:pt>
                <c:pt idx="39">
                  <c:v>-9.5981305944527104</c:v>
                </c:pt>
                <c:pt idx="40">
                  <c:v>-12.255564464497599</c:v>
                </c:pt>
              </c:numCache>
            </c:numRef>
          </c:yVal>
          <c:smooth val="1"/>
          <c:extLst>
            <c:ext xmlns:c16="http://schemas.microsoft.com/office/drawing/2014/chart" uri="{C3380CC4-5D6E-409C-BE32-E72D297353CC}">
              <c16:uniqueId val="{00000000-171D-4CE9-A967-C104752D7221}"/>
            </c:ext>
          </c:extLst>
        </c:ser>
        <c:dLbls>
          <c:showLegendKey val="0"/>
          <c:showVal val="0"/>
          <c:showCatName val="0"/>
          <c:showSerName val="0"/>
          <c:showPercent val="0"/>
          <c:showBubbleSize val="0"/>
        </c:dLbls>
        <c:axId val="51993248"/>
        <c:axId val="52003328"/>
      </c:scatterChart>
      <c:scatterChart>
        <c:scatterStyle val="smoothMarker"/>
        <c:varyColors val="0"/>
        <c:ser>
          <c:idx val="1"/>
          <c:order val="1"/>
          <c:tx>
            <c:v>位相</c:v>
          </c:tx>
          <c:spPr>
            <a:ln w="19050" cap="rnd">
              <a:solidFill>
                <a:schemeClr val="accent2"/>
              </a:solidFill>
              <a:round/>
            </a:ln>
            <a:effectLst/>
          </c:spPr>
          <c:marker>
            <c:symbol val="none"/>
          </c:marker>
          <c:xVal>
            <c:numRef>
              <c:f>GIL_prallel_ac!$F$2:$F$42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GIL_prallel_ac!$H$2:$H$42</c:f>
              <c:numCache>
                <c:formatCode>General</c:formatCode>
                <c:ptCount val="41"/>
                <c:pt idx="0">
                  <c:v>-0.24355267738817901</c:v>
                </c:pt>
                <c:pt idx="1">
                  <c:v>-0.30054005881850698</c:v>
                </c:pt>
                <c:pt idx="2">
                  <c:v>-0.36900957816514102</c:v>
                </c:pt>
                <c:pt idx="3">
                  <c:v>-0.45143603163864998</c:v>
                </c:pt>
                <c:pt idx="4">
                  <c:v>-0.55169933496489598</c:v>
                </c:pt>
                <c:pt idx="5">
                  <c:v>-0.67553852778712098</c:v>
                </c:pt>
                <c:pt idx="6">
                  <c:v>-0.83066031617963298</c:v>
                </c:pt>
                <c:pt idx="7">
                  <c:v>-1.02667855023365</c:v>
                </c:pt>
                <c:pt idx="8">
                  <c:v>-1.2752228540519199</c:v>
                </c:pt>
                <c:pt idx="9">
                  <c:v>-1.5903860607084199</c:v>
                </c:pt>
                <c:pt idx="10">
                  <c:v>-1.9894813174269399</c:v>
                </c:pt>
                <c:pt idx="11">
                  <c:v>-2.4940349933807102</c:v>
                </c:pt>
                <c:pt idx="12">
                  <c:v>-3.1309910294739498</c:v>
                </c:pt>
                <c:pt idx="13">
                  <c:v>-3.9341542338184299</c:v>
                </c:pt>
                <c:pt idx="14">
                  <c:v>-4.9459238087581401</c:v>
                </c:pt>
                <c:pt idx="15">
                  <c:v>-6.2193653398099098</c:v>
                </c:pt>
                <c:pt idx="16">
                  <c:v>-7.8206381764444703</c:v>
                </c:pt>
                <c:pt idx="17">
                  <c:v>-9.8317183633258907</c:v>
                </c:pt>
                <c:pt idx="18">
                  <c:v>-12.353196130692</c:v>
                </c:pt>
                <c:pt idx="19">
                  <c:v>-15.5066155406793</c:v>
                </c:pt>
                <c:pt idx="20">
                  <c:v>-19.435274280988999</c:v>
                </c:pt>
                <c:pt idx="21">
                  <c:v>-24.301556074879301</c:v>
                </c:pt>
                <c:pt idx="22">
                  <c:v>-30.277883555076201</c:v>
                </c:pt>
                <c:pt idx="23">
                  <c:v>-37.528048244997102</c:v>
                </c:pt>
                <c:pt idx="24">
                  <c:v>-46.177920980836703</c:v>
                </c:pt>
                <c:pt idx="25">
                  <c:v>-56.281778398936297</c:v>
                </c:pt>
                <c:pt idx="26">
                  <c:v>-67.801389393699196</c:v>
                </c:pt>
                <c:pt idx="27">
                  <c:v>-80.618404739252099</c:v>
                </c:pt>
                <c:pt idx="28">
                  <c:v>-94.581536345481496</c:v>
                </c:pt>
                <c:pt idx="29">
                  <c:v>-109.556687897133</c:v>
                </c:pt>
                <c:pt idx="30">
                  <c:v>-125.43873847733499</c:v>
                </c:pt>
                <c:pt idx="31">
                  <c:v>-142.116488896021</c:v>
                </c:pt>
                <c:pt idx="32">
                  <c:v>-159.42292948794801</c:v>
                </c:pt>
                <c:pt idx="33">
                  <c:v>-177.11064495191599</c:v>
                </c:pt>
                <c:pt idx="34">
                  <c:v>-194.871016433059</c:v>
                </c:pt>
                <c:pt idx="35">
                  <c:v>-212.396047683071</c:v>
                </c:pt>
                <c:pt idx="36">
                  <c:v>-229.46621257340601</c:v>
                </c:pt>
                <c:pt idx="37">
                  <c:v>-246.02659576065901</c:v>
                </c:pt>
                <c:pt idx="38">
                  <c:v>-262.21100738084101</c:v>
                </c:pt>
                <c:pt idx="39">
                  <c:v>-278.3049819135</c:v>
                </c:pt>
                <c:pt idx="40">
                  <c:v>-294.67120409263299</c:v>
                </c:pt>
              </c:numCache>
            </c:numRef>
          </c:yVal>
          <c:smooth val="1"/>
          <c:extLst>
            <c:ext xmlns:c16="http://schemas.microsoft.com/office/drawing/2014/chart" uri="{C3380CC4-5D6E-409C-BE32-E72D297353CC}">
              <c16:uniqueId val="{00000001-171D-4CE9-A967-C104752D7221}"/>
            </c:ext>
          </c:extLst>
        </c:ser>
        <c:dLbls>
          <c:showLegendKey val="0"/>
          <c:showVal val="0"/>
          <c:showCatName val="0"/>
          <c:showSerName val="0"/>
          <c:showPercent val="0"/>
          <c:showBubbleSize val="0"/>
        </c:dLbls>
        <c:axId val="209477440"/>
        <c:axId val="209467360"/>
      </c:scatterChart>
      <c:valAx>
        <c:axId val="5199324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周波数 </a:t>
                </a:r>
                <a:r>
                  <a:rPr lang="en-US" altLang="ja-JP"/>
                  <a:t>[GHz]</a:t>
                </a:r>
                <a:endParaRPr lang="ja-JP" altLang="en-US"/>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52003328"/>
        <c:crosses val="autoZero"/>
        <c:crossBetween val="midCat"/>
      </c:valAx>
      <c:valAx>
        <c:axId val="5200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利得 </a:t>
                </a:r>
                <a:r>
                  <a:rPr lang="en-US" altLang="ja-JP"/>
                  <a:t>[dB]</a:t>
                </a:r>
                <a:endParaRPr lang="ja-JP" altLang="en-US"/>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51993248"/>
        <c:crosses val="autoZero"/>
        <c:crossBetween val="midCat"/>
      </c:valAx>
      <c:valAx>
        <c:axId val="209467360"/>
        <c:scaling>
          <c:orientation val="minMax"/>
        </c:scaling>
        <c:delete val="0"/>
        <c:axPos val="r"/>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位相 </a:t>
                </a:r>
                <a:r>
                  <a:rPr lang="en-US" altLang="ja-JP"/>
                  <a:t>[deg]</a:t>
                </a:r>
                <a:endParaRPr lang="ja-JP" altLang="en-US"/>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209477440"/>
        <c:crosses val="max"/>
        <c:crossBetween val="midCat"/>
      </c:valAx>
      <c:valAx>
        <c:axId val="209477440"/>
        <c:scaling>
          <c:logBase val="10"/>
          <c:orientation val="minMax"/>
        </c:scaling>
        <c:delete val="1"/>
        <c:axPos val="b"/>
        <c:numFmt formatCode="General" sourceLinked="1"/>
        <c:majorTickMark val="out"/>
        <c:minorTickMark val="none"/>
        <c:tickLblPos val="nextTo"/>
        <c:crossAx val="209467360"/>
        <c:crosses val="autoZero"/>
        <c:crossBetween val="midCat"/>
      </c:valAx>
      <c:spPr>
        <a:noFill/>
        <a:ln>
          <a:noFill/>
        </a:ln>
        <a:effectLst/>
      </c:spPr>
    </c:plotArea>
    <c:legend>
      <c:legendPos val="b"/>
      <c:layout>
        <c:manualLayout>
          <c:xMode val="edge"/>
          <c:yMode val="edge"/>
          <c:x val="0.26777777777777784"/>
          <c:y val="0.50229913969087203"/>
          <c:w val="0.32"/>
          <c:h val="9.4923082531350247E-2"/>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26620666932173"/>
          <c:y val="4.1725779097844334E-2"/>
          <c:w val="0.65571017707293633"/>
          <c:h val="0.77439843937850228"/>
        </c:manualLayout>
      </c:layout>
      <c:scatterChart>
        <c:scatterStyle val="smoothMarker"/>
        <c:varyColors val="0"/>
        <c:ser>
          <c:idx val="5"/>
          <c:order val="0"/>
          <c:tx>
            <c:strRef>
              <c:f>'GIL_parallel_dc (2)'!$T$1</c:f>
              <c:strCache>
                <c:ptCount val="1"/>
                <c:pt idx="0">
                  <c:v>Vcont=0.1</c:v>
                </c:pt>
              </c:strCache>
            </c:strRef>
          </c:tx>
          <c:spPr>
            <a:ln w="19050" cap="rnd">
              <a:solidFill>
                <a:schemeClr val="accent6"/>
              </a:solidFill>
              <a:round/>
            </a:ln>
            <a:effectLst/>
          </c:spPr>
          <c:marker>
            <c:symbol val="none"/>
          </c:marker>
          <c:xVal>
            <c:numRef>
              <c:f>'GIL_parallel_dc (2)'!$N$2:$N$102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(2)'!$T$2:$T$102</c:f>
              <c:numCache>
                <c:formatCode>General</c:formatCode>
                <c:ptCount val="101"/>
                <c:pt idx="0">
                  <c:v>-0.56527547856234905</c:v>
                </c:pt>
                <c:pt idx="1">
                  <c:v>-0.56283383864997105</c:v>
                </c:pt>
                <c:pt idx="2">
                  <c:v>-0.56022493704221399</c:v>
                </c:pt>
                <c:pt idx="3">
                  <c:v>-0.55743808508584902</c:v>
                </c:pt>
                <c:pt idx="4">
                  <c:v>-0.55446203385931203</c:v>
                </c:pt>
                <c:pt idx="5">
                  <c:v>-0.55128496561328</c:v>
                </c:pt>
                <c:pt idx="6">
                  <c:v>-0.54789448859952905</c:v>
                </c:pt>
                <c:pt idx="7">
                  <c:v>-0.54427763596669898</c:v>
                </c:pt>
                <c:pt idx="8">
                  <c:v>-0.54042086942532697</c:v>
                </c:pt>
                <c:pt idx="9">
                  <c:v>-0.53631008844319805</c:v>
                </c:pt>
                <c:pt idx="10">
                  <c:v>-0.53193064578659999</c:v>
                </c:pt>
                <c:pt idx="11">
                  <c:v>-0.52726737027253701</c:v>
                </c:pt>
                <c:pt idx="12">
                  <c:v>-0.52230459763709502</c:v>
                </c:pt>
                <c:pt idx="13">
                  <c:v>-0.51702621045442498</c:v>
                </c:pt>
                <c:pt idx="14">
                  <c:v>-0.51141568805402304</c:v>
                </c:pt>
                <c:pt idx="15">
                  <c:v>-0.50545616737853905</c:v>
                </c:pt>
                <c:pt idx="16">
                  <c:v>-0.49913051569496297</c:v>
                </c:pt>
                <c:pt idx="17">
                  <c:v>-0.49242141601504502</c:v>
                </c:pt>
                <c:pt idx="18">
                  <c:v>-0.485311465990929</c:v>
                </c:pt>
                <c:pt idx="19">
                  <c:v>-0.47778329092542998</c:v>
                </c:pt>
                <c:pt idx="20">
                  <c:v>-0.46981967136890301</c:v>
                </c:pt>
                <c:pt idx="21">
                  <c:v>-0.46140368556260802</c:v>
                </c:pt>
                <c:pt idx="22">
                  <c:v>-0.45251886673020397</c:v>
                </c:pt>
                <c:pt idx="23">
                  <c:v>-0.44314937491268802</c:v>
                </c:pt>
                <c:pt idx="24">
                  <c:v>-0.433280182688981</c:v>
                </c:pt>
                <c:pt idx="25">
                  <c:v>-0.42289727372720598</c:v>
                </c:pt>
                <c:pt idx="26">
                  <c:v>-0.411987852675398</c:v>
                </c:pt>
                <c:pt idx="27">
                  <c:v>-0.40054056443327102</c:v>
                </c:pt>
                <c:pt idx="28">
                  <c:v>-0.38854572034554502</c:v>
                </c:pt>
                <c:pt idx="29">
                  <c:v>-0.375995528342293</c:v>
                </c:pt>
                <c:pt idx="30">
                  <c:v>-0.362884323747454</c:v>
                </c:pt>
                <c:pt idx="31">
                  <c:v>-0.34920879676533001</c:v>
                </c:pt>
                <c:pt idx="32">
                  <c:v>-0.33496821236067797</c:v>
                </c:pt>
                <c:pt idx="33">
                  <c:v>-0.32016461790529799</c:v>
                </c:pt>
                <c:pt idx="34">
                  <c:v>-0.30480303379474799</c:v>
                </c:pt>
                <c:pt idx="35">
                  <c:v>-0.28889162157362003</c:v>
                </c:pt>
                <c:pt idx="36">
                  <c:v>-0.27244182289761298</c:v>
                </c:pt>
                <c:pt idx="37">
                  <c:v>-0.25546847022604602</c:v>
                </c:pt>
                <c:pt idx="38">
                  <c:v>-0.23798986108036499</c:v>
                </c:pt>
                <c:pt idx="39">
                  <c:v>-0.22002779076795101</c:v>
                </c:pt>
                <c:pt idx="40">
                  <c:v>-0.20160754055108901</c:v>
                </c:pt>
                <c:pt idx="41">
                  <c:v>-0.18275781897764901</c:v>
                </c:pt>
                <c:pt idx="42">
                  <c:v>-0.16351065730810199</c:v>
                </c:pt>
                <c:pt idx="43">
                  <c:v>-0.14390125481813801</c:v>
                </c:pt>
                <c:pt idx="44">
                  <c:v>-0.123967775238054</c:v>
                </c:pt>
                <c:pt idx="45">
                  <c:v>-0.103751096117343</c:v>
                </c:pt>
                <c:pt idx="46">
                  <c:v>-8.3294513823287897E-2</c:v>
                </c:pt>
                <c:pt idx="47">
                  <c:v>-6.2643408018149896E-2</c:v>
                </c:pt>
                <c:pt idx="48">
                  <c:v>-4.1844870525589301E-2</c:v>
                </c:pt>
                <c:pt idx="49">
                  <c:v>-2.0947304454004199E-2</c:v>
                </c:pt>
                <c:pt idx="50" formatCode="0.00E+00">
                  <c:v>-2.5789548274701701E-10</c:v>
                </c:pt>
                <c:pt idx="51">
                  <c:v>2.0947297475417601E-2</c:v>
                </c:pt>
                <c:pt idx="52">
                  <c:v>4.1844876508948303E-2</c:v>
                </c:pt>
                <c:pt idx="53">
                  <c:v>6.26434075481416E-2</c:v>
                </c:pt>
                <c:pt idx="54">
                  <c:v>8.3294513387149396E-2</c:v>
                </c:pt>
                <c:pt idx="55">
                  <c:v>0.103751095722641</c:v>
                </c:pt>
                <c:pt idx="56">
                  <c:v>0.12396777489091799</c:v>
                </c:pt>
                <c:pt idx="57">
                  <c:v>0.14390125452310201</c:v>
                </c:pt>
                <c:pt idx="58">
                  <c:v>0.163510657068028</c:v>
                </c:pt>
                <c:pt idx="59">
                  <c:v>0.18275781879373401</c:v>
                </c:pt>
                <c:pt idx="60">
                  <c:v>0.201607540422928</c:v>
                </c:pt>
                <c:pt idx="61">
                  <c:v>0.22002779069366099</c:v>
                </c:pt>
                <c:pt idx="62">
                  <c:v>0.23798986105679701</c:v>
                </c:pt>
                <c:pt idx="63">
                  <c:v>0.25546847024904001</c:v>
                </c:pt>
                <c:pt idx="64">
                  <c:v>0.272441822962178</c:v>
                </c:pt>
                <c:pt idx="65">
                  <c:v>0.28889162167421301</c:v>
                </c:pt>
                <c:pt idx="66">
                  <c:v>0.30480303392551</c:v>
                </c:pt>
                <c:pt idx="67">
                  <c:v>0.32016461806035201</c:v>
                </c:pt>
                <c:pt idx="68">
                  <c:v>0.33496821253426701</c:v>
                </c:pt>
                <c:pt idx="69">
                  <c:v>0.34920879695200302</c:v>
                </c:pt>
                <c:pt idx="70">
                  <c:v>0.36288432394218401</c:v>
                </c:pt>
                <c:pt idx="71">
                  <c:v>0.375995528540575</c:v>
                </c:pt>
                <c:pt idx="72">
                  <c:v>0.38854572054348302</c:v>
                </c:pt>
                <c:pt idx="73">
                  <c:v>0.40054056462757198</c:v>
                </c:pt>
                <c:pt idx="74">
                  <c:v>0.41198785286338002</c:v>
                </c:pt>
                <c:pt idx="75">
                  <c:v>0.422897273906788</c:v>
                </c:pt>
                <c:pt idx="76">
                  <c:v>0.43328018285861702</c:v>
                </c:pt>
                <c:pt idx="77">
                  <c:v>0.44314937507132002</c:v>
                </c:pt>
                <c:pt idx="78">
                  <c:v>0.45251886687721699</c:v>
                </c:pt>
                <c:pt idx="79">
                  <c:v>0.46140368569773499</c:v>
                </c:pt>
                <c:pt idx="80">
                  <c:v>0.46981967149218401</c:v>
                </c:pt>
                <c:pt idx="81">
                  <c:v>0.47778329103714501</c:v>
                </c:pt>
                <c:pt idx="82">
                  <c:v>0.48531146609153802</c:v>
                </c:pt>
                <c:pt idx="83">
                  <c:v>0.49242141610513901</c:v>
                </c:pt>
                <c:pt idx="84">
                  <c:v>0.49913051577522699</c:v>
                </c:pt>
                <c:pt idx="85">
                  <c:v>0.505456167449715</c:v>
                </c:pt>
                <c:pt idx="86">
                  <c:v>0.511415688116864</c:v>
                </c:pt>
                <c:pt idx="87">
                  <c:v>0.517026210509683</c:v>
                </c:pt>
                <c:pt idx="88">
                  <c:v>0.52230459768551696</c:v>
                </c:pt>
                <c:pt idx="89">
                  <c:v>0.52726737031483295</c:v>
                </c:pt>
                <c:pt idx="90">
                  <c:v>0.53193064582343297</c:v>
                </c:pt>
                <c:pt idx="91">
                  <c:v>0.53631008847518302</c:v>
                </c:pt>
                <c:pt idx="92">
                  <c:v>0.54042086945303502</c:v>
                </c:pt>
                <c:pt idx="93">
                  <c:v>0.54427763599065004</c:v>
                </c:pt>
                <c:pt idx="94">
                  <c:v>0.54789448862019297</c:v>
                </c:pt>
                <c:pt idx="95">
                  <c:v>0.55128496563107099</c:v>
                </c:pt>
                <c:pt idx="96">
                  <c:v>0.55446203387460902</c:v>
                </c:pt>
                <c:pt idx="97">
                  <c:v>0.55743808509897597</c:v>
                </c:pt>
                <c:pt idx="98">
                  <c:v>0.56022493705346699</c:v>
                </c:pt>
                <c:pt idx="99">
                  <c:v>0.56283383865960201</c:v>
                </c:pt>
                <c:pt idx="100">
                  <c:v>0.56527547860646299</c:v>
                </c:pt>
              </c:numCache>
            </c:numRef>
          </c:yVal>
          <c:smooth val="1"/>
          <c:extLst>
            <c:ext xmlns:c16="http://schemas.microsoft.com/office/drawing/2014/chart" uri="{C3380CC4-5D6E-409C-BE32-E72D297353CC}">
              <c16:uniqueId val="{00000000-4CD2-441F-91FB-DE4C94016303}"/>
            </c:ext>
          </c:extLst>
        </c:ser>
        <c:ser>
          <c:idx val="4"/>
          <c:order val="1"/>
          <c:tx>
            <c:strRef>
              <c:f>'GIL_parallel_dc (2)'!$S$1</c:f>
              <c:strCache>
                <c:ptCount val="1"/>
                <c:pt idx="0">
                  <c:v>Vcont=0.06</c:v>
                </c:pt>
              </c:strCache>
            </c:strRef>
          </c:tx>
          <c:spPr>
            <a:ln w="19050" cap="rnd">
              <a:solidFill>
                <a:schemeClr val="accent5"/>
              </a:solidFill>
              <a:round/>
            </a:ln>
            <a:effectLst/>
          </c:spPr>
          <c:marker>
            <c:symbol val="none"/>
          </c:marker>
          <c:xVal>
            <c:numRef>
              <c:f>'GIL_parallel_dc (2)'!$N$2:$N$102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(2)'!$S$2:$S$102</c:f>
              <c:numCache>
                <c:formatCode>General</c:formatCode>
                <c:ptCount val="101"/>
                <c:pt idx="0">
                  <c:v>-0.46940644332472298</c:v>
                </c:pt>
                <c:pt idx="1">
                  <c:v>-0.467350701539269</c:v>
                </c:pt>
                <c:pt idx="2">
                  <c:v>-0.46515480286461802</c:v>
                </c:pt>
                <c:pt idx="3">
                  <c:v>-0.46280993582136798</c:v>
                </c:pt>
                <c:pt idx="4">
                  <c:v>-0.46030683162767499</c:v>
                </c:pt>
                <c:pt idx="5">
                  <c:v>-0.45763575782378302</c:v>
                </c:pt>
                <c:pt idx="6">
                  <c:v>-0.454786514653298</c:v>
                </c:pt>
                <c:pt idx="7">
                  <c:v>-0.451748434810684</c:v>
                </c:pt>
                <c:pt idx="8">
                  <c:v>-0.44851038712631702</c:v>
                </c:pt>
                <c:pt idx="9">
                  <c:v>-0.44506078480657102</c:v>
                </c:pt>
                <c:pt idx="10">
                  <c:v>-0.44138759889005102</c:v>
                </c:pt>
                <c:pt idx="11">
                  <c:v>-0.43747837761966402</c:v>
                </c:pt>
                <c:pt idx="12">
                  <c:v>-0.43332027246170501</c:v>
                </c:pt>
                <c:pt idx="13">
                  <c:v>-0.42890007152521997</c:v>
                </c:pt>
                <c:pt idx="14">
                  <c:v>-0.42420424114437899</c:v>
                </c:pt>
                <c:pt idx="15">
                  <c:v>-0.41921897638043099</c:v>
                </c:pt>
                <c:pt idx="16">
                  <c:v>-0.41393026117474602</c:v>
                </c:pt>
                <c:pt idx="17">
                  <c:v>-0.40832393883655199</c:v>
                </c:pt>
                <c:pt idx="18">
                  <c:v>-0.402385793475102</c:v>
                </c:pt>
                <c:pt idx="19">
                  <c:v>-0.39610164288230798</c:v>
                </c:pt>
                <c:pt idx="20">
                  <c:v>-0.38945744323526399</c:v>
                </c:pt>
                <c:pt idx="21">
                  <c:v>-0.38243940581978603</c:v>
                </c:pt>
                <c:pt idx="22">
                  <c:v>-0.37503412574025602</c:v>
                </c:pt>
                <c:pt idx="23">
                  <c:v>-0.36722872241180299</c:v>
                </c:pt>
                <c:pt idx="24">
                  <c:v>-0.35901099121551899</c:v>
                </c:pt>
                <c:pt idx="25">
                  <c:v>-0.35036956550586801</c:v>
                </c:pt>
                <c:pt idx="26">
                  <c:v>-0.34129408773058501</c:v>
                </c:pt>
                <c:pt idx="27">
                  <c:v>-0.33177538807205798</c:v>
                </c:pt>
                <c:pt idx="28">
                  <c:v>-0.32180566839241798</c:v>
                </c:pt>
                <c:pt idx="29">
                  <c:v>-0.31137868768571803</c:v>
                </c:pt>
                <c:pt idx="30">
                  <c:v>-0.30048995005055701</c:v>
                </c:pt>
                <c:pt idx="31">
                  <c:v>-0.28913689047015301</c:v>
                </c:pt>
                <c:pt idx="32">
                  <c:v>-0.27731905352145902</c:v>
                </c:pt>
                <c:pt idx="33">
                  <c:v>-0.265038262013647</c:v>
                </c:pt>
                <c:pt idx="34">
                  <c:v>-0.25229877170377701</c:v>
                </c:pt>
                <c:pt idx="35">
                  <c:v>-0.23910740804228001</c:v>
                </c:pt>
                <c:pt idx="36">
                  <c:v>-0.225473680899759</c:v>
                </c:pt>
                <c:pt idx="37">
                  <c:v>-0.21140987334483999</c:v>
                </c:pt>
                <c:pt idx="38">
                  <c:v>-0.19693110078748899</c:v>
                </c:pt>
                <c:pt idx="39">
                  <c:v>-0.18205533716255501</c:v>
                </c:pt>
                <c:pt idx="40">
                  <c:v>-0.16680340459574</c:v>
                </c:pt>
                <c:pt idx="41">
                  <c:v>-0.151198925600697</c:v>
                </c:pt>
                <c:pt idx="42">
                  <c:v>-0.13526823738448701</c:v>
                </c:pt>
                <c:pt idx="43">
                  <c:v>-0.119040265230951</c:v>
                </c:pt>
                <c:pt idx="44">
                  <c:v>-0.102546356141049</c:v>
                </c:pt>
                <c:pt idx="45">
                  <c:v>-8.5820074062267201E-2</c:v>
                </c:pt>
                <c:pt idx="46">
                  <c:v>-6.8896958901952798E-2</c:v>
                </c:pt>
                <c:pt idx="47">
                  <c:v>-5.1814252449817903E-2</c:v>
                </c:pt>
                <c:pt idx="48">
                  <c:v>-3.4610595209318501E-2</c:v>
                </c:pt>
                <c:pt idx="49">
                  <c:v>-1.7325698923841899E-2</c:v>
                </c:pt>
                <c:pt idx="50" formatCode="0.00E+00">
                  <c:v>-2.5257684832524701E-10</c:v>
                </c:pt>
                <c:pt idx="51">
                  <c:v>1.7325698276148001E-2</c:v>
                </c:pt>
                <c:pt idx="52">
                  <c:v>3.4610594888172898E-2</c:v>
                </c:pt>
                <c:pt idx="53">
                  <c:v>5.1814251988325698E-2</c:v>
                </c:pt>
                <c:pt idx="54">
                  <c:v>6.8896958472894607E-2</c:v>
                </c:pt>
                <c:pt idx="55">
                  <c:v>8.5820073673044298E-2</c:v>
                </c:pt>
                <c:pt idx="56">
                  <c:v>0.102546355797779</c:v>
                </c:pt>
                <c:pt idx="57">
                  <c:v>0.11904026493832599</c:v>
                </c:pt>
                <c:pt idx="58">
                  <c:v>0.135268237145696</c:v>
                </c:pt>
                <c:pt idx="59">
                  <c:v>0.151198925417381</c:v>
                </c:pt>
                <c:pt idx="60">
                  <c:v>0.16680340446806899</c:v>
                </c:pt>
                <c:pt idx="61">
                  <c:v>0.18205533708928601</c:v>
                </c:pt>
                <c:pt idx="62">
                  <c:v>0.19693110076615</c:v>
                </c:pt>
                <c:pt idx="63">
                  <c:v>0.211409873371945</c:v>
                </c:pt>
                <c:pt idx="64">
                  <c:v>0.225473680970942</c:v>
                </c:pt>
                <c:pt idx="65">
                  <c:v>0.239107408152546</c:v>
                </c:pt>
                <c:pt idx="66">
                  <c:v>0.25229877184773603</c:v>
                </c:pt>
                <c:pt idx="67">
                  <c:v>0.26503826218569498</c:v>
                </c:pt>
                <c:pt idx="68">
                  <c:v>0.27731905371600202</c:v>
                </c:pt>
                <c:pt idx="69">
                  <c:v>0.28913689068175003</c:v>
                </c:pt>
                <c:pt idx="70">
                  <c:v>0.30048995027407199</c:v>
                </c:pt>
                <c:pt idx="71">
                  <c:v>0.31137868791641998</c:v>
                </c:pt>
                <c:pt idx="72">
                  <c:v>0.32180566862606003</c:v>
                </c:pt>
                <c:pt idx="73">
                  <c:v>0.331775388304903</c:v>
                </c:pt>
                <c:pt idx="74">
                  <c:v>0.34129408795948601</c:v>
                </c:pt>
                <c:pt idx="75">
                  <c:v>0.35036956572821298</c:v>
                </c:pt>
                <c:pt idx="76">
                  <c:v>0.35901099142921999</c:v>
                </c:pt>
                <c:pt idx="77">
                  <c:v>0.36722872261526601</c:v>
                </c:pt>
                <c:pt idx="78">
                  <c:v>0.37503412593233199</c:v>
                </c:pt>
                <c:pt idx="79">
                  <c:v>0.38243940599972498</c:v>
                </c:pt>
                <c:pt idx="80">
                  <c:v>0.38945744340266703</c:v>
                </c:pt>
                <c:pt idx="81">
                  <c:v>0.39610164303706602</c:v>
                </c:pt>
                <c:pt idx="82">
                  <c:v>0.402385793617347</c:v>
                </c:pt>
                <c:pt idx="83">
                  <c:v>0.40832393896661501</c:v>
                </c:pt>
                <c:pt idx="84">
                  <c:v>0.41393026129309501</c:v>
                </c:pt>
                <c:pt idx="85">
                  <c:v>0.419218976487645</c:v>
                </c:pt>
                <c:pt idx="86">
                  <c:v>0.424204241241113</c:v>
                </c:pt>
                <c:pt idx="87">
                  <c:v>0.42890007161218002</c:v>
                </c:pt>
                <c:pt idx="88">
                  <c:v>0.43332027253961097</c:v>
                </c:pt>
                <c:pt idx="89">
                  <c:v>0.43747837768923897</c:v>
                </c:pt>
                <c:pt idx="90">
                  <c:v>0.44138759895200902</c:v>
                </c:pt>
                <c:pt idx="91">
                  <c:v>0.445060784861598</c:v>
                </c:pt>
                <c:pt idx="92">
                  <c:v>0.44851038717507202</c:v>
                </c:pt>
                <c:pt idx="93">
                  <c:v>0.45174843485378902</c:v>
                </c:pt>
                <c:pt idx="94">
                  <c:v>0.45478651469132397</c:v>
                </c:pt>
                <c:pt idx="95">
                  <c:v>0.45763575785727101</c:v>
                </c:pt>
                <c:pt idx="96">
                  <c:v>0.46030683165710601</c:v>
                </c:pt>
                <c:pt idx="97">
                  <c:v>0.46280993584719998</c:v>
                </c:pt>
                <c:pt idx="98">
                  <c:v>0.46515480288725303</c:v>
                </c:pt>
                <c:pt idx="99">
                  <c:v>0.46735070155907898</c:v>
                </c:pt>
                <c:pt idx="100">
                  <c:v>0.46940644342836502</c:v>
                </c:pt>
              </c:numCache>
            </c:numRef>
          </c:yVal>
          <c:smooth val="1"/>
          <c:extLst>
            <c:ext xmlns:c16="http://schemas.microsoft.com/office/drawing/2014/chart" uri="{C3380CC4-5D6E-409C-BE32-E72D297353CC}">
              <c16:uniqueId val="{00000001-4CD2-441F-91FB-DE4C94016303}"/>
            </c:ext>
          </c:extLst>
        </c:ser>
        <c:ser>
          <c:idx val="3"/>
          <c:order val="2"/>
          <c:tx>
            <c:strRef>
              <c:f>'GIL_parallel_dc (2)'!$R$1</c:f>
              <c:strCache>
                <c:ptCount val="1"/>
                <c:pt idx="0">
                  <c:v>Vcont=0.02</c:v>
                </c:pt>
              </c:strCache>
            </c:strRef>
          </c:tx>
          <c:spPr>
            <a:ln w="19050" cap="rnd">
              <a:solidFill>
                <a:schemeClr val="accent4"/>
              </a:solidFill>
              <a:round/>
            </a:ln>
            <a:effectLst/>
          </c:spPr>
          <c:marker>
            <c:symbol val="none"/>
          </c:marker>
          <c:xVal>
            <c:numRef>
              <c:f>'GIL_parallel_dc (2)'!$N$2:$N$102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(2)'!$R$2:$R$102</c:f>
              <c:numCache>
                <c:formatCode>General</c:formatCode>
                <c:ptCount val="101"/>
                <c:pt idx="0">
                  <c:v>-0.200086410045657</c:v>
                </c:pt>
                <c:pt idx="1">
                  <c:v>-0.19919661248407</c:v>
                </c:pt>
                <c:pt idx="2">
                  <c:v>-0.19824650670778299</c:v>
                </c:pt>
                <c:pt idx="3">
                  <c:v>-0.19723236440483599</c:v>
                </c:pt>
                <c:pt idx="4">
                  <c:v>-0.19615026596566201</c:v>
                </c:pt>
                <c:pt idx="5">
                  <c:v>-0.19499609812676899</c:v>
                </c:pt>
                <c:pt idx="6">
                  <c:v>-0.19376555275082299</c:v>
                </c:pt>
                <c:pt idx="7">
                  <c:v>-0.19245412704009199</c:v>
                </c:pt>
                <c:pt idx="8">
                  <c:v>-0.19105712542157599</c:v>
                </c:pt>
                <c:pt idx="9">
                  <c:v>-0.18956966336094699</c:v>
                </c:pt>
                <c:pt idx="10">
                  <c:v>-0.18798667337995101</c:v>
                </c:pt>
                <c:pt idx="11">
                  <c:v>-0.186302913567334</c:v>
                </c:pt>
                <c:pt idx="12">
                  <c:v>-0.18451297888586801</c:v>
                </c:pt>
                <c:pt idx="13">
                  <c:v>-0.182611315587867</c:v>
                </c:pt>
                <c:pt idx="14">
                  <c:v>-0.180592239043461</c:v>
                </c:pt>
                <c:pt idx="15">
                  <c:v>-0.178449955316311</c:v>
                </c:pt>
                <c:pt idx="16">
                  <c:v>-0.17617858675384601</c:v>
                </c:pt>
                <c:pt idx="17">
                  <c:v>-0.17377220189419901</c:v>
                </c:pt>
                <c:pt idx="18">
                  <c:v>-0.17122484992707099</c:v>
                </c:pt>
                <c:pt idx="19">
                  <c:v>-0.168530599912877</c:v>
                </c:pt>
                <c:pt idx="20">
                  <c:v>-0.16568358490544499</c:v>
                </c:pt>
                <c:pt idx="21">
                  <c:v>-0.16267805105158301</c:v>
                </c:pt>
                <c:pt idx="22">
                  <c:v>-0.15950841165322099</c:v>
                </c:pt>
                <c:pt idx="23">
                  <c:v>-0.156169306047728</c:v>
                </c:pt>
                <c:pt idx="24">
                  <c:v>-0.15265566257011901</c:v>
                </c:pt>
                <c:pt idx="25">
                  <c:v>-0.14896276616951301</c:v>
                </c:pt>
                <c:pt idx="26">
                  <c:v>-0.14508633026619799</c:v>
                </c:pt>
                <c:pt idx="27">
                  <c:v>-0.14102257127317899</c:v>
                </c:pt>
                <c:pt idx="28">
                  <c:v>-0.13676828532707899</c:v>
                </c:pt>
                <c:pt idx="29">
                  <c:v>-0.13232092625071501</c:v>
                </c:pt>
                <c:pt idx="30">
                  <c:v>-0.12767868359207701</c:v>
                </c:pt>
                <c:pt idx="31">
                  <c:v>-0.122840559433412</c:v>
                </c:pt>
                <c:pt idx="32">
                  <c:v>-0.117806442529342</c:v>
                </c:pt>
                <c:pt idx="33">
                  <c:v>-0.11257717822154099</c:v>
                </c:pt>
                <c:pt idx="34">
                  <c:v>-0.10715463237667899</c:v>
                </c:pt>
                <c:pt idx="35">
                  <c:v>-0.101541747413744</c:v>
                </c:pt>
                <c:pt idx="36">
                  <c:v>-9.5742589956045301E-2</c:v>
                </c:pt>
                <c:pt idx="37">
                  <c:v>-8.97623874843229E-2</c:v>
                </c:pt>
                <c:pt idx="38">
                  <c:v>-8.3607552472010696E-2</c:v>
                </c:pt>
                <c:pt idx="39">
                  <c:v>-7.7285692768439301E-2</c:v>
                </c:pt>
                <c:pt idx="40">
                  <c:v>-7.0805606698360599E-2</c:v>
                </c:pt>
                <c:pt idx="41">
                  <c:v>-6.4177262910052907E-2</c:v>
                </c:pt>
                <c:pt idx="42">
                  <c:v>-5.7411764139483699E-2</c:v>
                </c:pt>
                <c:pt idx="43">
                  <c:v>-5.0521294011276703E-2</c:v>
                </c:pt>
                <c:pt idx="44">
                  <c:v>-4.3519047339744203E-2</c:v>
                </c:pt>
                <c:pt idx="45">
                  <c:v>-3.6419144458376101E-2</c:v>
                </c:pt>
                <c:pt idx="46">
                  <c:v>-2.9236530491028E-2</c:v>
                </c:pt>
                <c:pt idx="47">
                  <c:v>-2.1986860864404701E-2</c:v>
                </c:pt>
                <c:pt idx="48">
                  <c:v>-1.46863747245511E-2</c:v>
                </c:pt>
                <c:pt idx="49">
                  <c:v>-7.3517582470399301E-3</c:v>
                </c:pt>
                <c:pt idx="50" formatCode="0.00E+00">
                  <c:v>-1.3638246088021299E-10</c:v>
                </c:pt>
                <c:pt idx="51">
                  <c:v>7.3517579769113396E-3</c:v>
                </c:pt>
                <c:pt idx="52">
                  <c:v>1.4686374462255101E-2</c:v>
                </c:pt>
                <c:pt idx="53">
                  <c:v>2.19868606148849E-2</c:v>
                </c:pt>
                <c:pt idx="54">
                  <c:v>2.9236530258833101E-2</c:v>
                </c:pt>
                <c:pt idx="55">
                  <c:v>3.6419144247531898E-2</c:v>
                </c:pt>
                <c:pt idx="56">
                  <c:v>4.3519047153644401E-2</c:v>
                </c:pt>
                <c:pt idx="57">
                  <c:v>5.0521293852586302E-2</c:v>
                </c:pt>
                <c:pt idx="58">
                  <c:v>5.7411764010104102E-2</c:v>
                </c:pt>
                <c:pt idx="59">
                  <c:v>6.4177262811103405E-2</c:v>
                </c:pt>
                <c:pt idx="60">
                  <c:v>7.0805606630187604E-2</c:v>
                </c:pt>
                <c:pt idx="61">
                  <c:v>7.7285692730655303E-2</c:v>
                </c:pt>
                <c:pt idx="62">
                  <c:v>8.3607552463534199E-2</c:v>
                </c:pt>
                <c:pt idx="63">
                  <c:v>8.9762387503528898E-2</c:v>
                </c:pt>
                <c:pt idx="64">
                  <c:v>9.5742590000798405E-2</c:v>
                </c:pt>
                <c:pt idx="65">
                  <c:v>0.101541747481533</c:v>
                </c:pt>
                <c:pt idx="66">
                  <c:v>0.107154632464715</c:v>
                </c:pt>
                <c:pt idx="67">
                  <c:v>0.112577178326856</c:v>
                </c:pt>
                <c:pt idx="68">
                  <c:v>0.117806442648916</c:v>
                </c:pt>
                <c:pt idx="69">
                  <c:v>0.12284055956425401</c:v>
                </c:pt>
                <c:pt idx="70">
                  <c:v>0.12767868373129199</c:v>
                </c:pt>
                <c:pt idx="71">
                  <c:v>0.13232092639557799</c:v>
                </c:pt>
                <c:pt idx="72">
                  <c:v>0.13676828547507999</c:v>
                </c:pt>
                <c:pt idx="73">
                  <c:v>0.14102257142206401</c:v>
                </c:pt>
                <c:pt idx="74">
                  <c:v>0.145086330413987</c:v>
                </c:pt>
                <c:pt idx="75">
                  <c:v>0.148962766314513</c:v>
                </c:pt>
                <c:pt idx="76">
                  <c:v>0.15265566271091999</c:v>
                </c:pt>
                <c:pt idx="77">
                  <c:v>0.156169306183194</c:v>
                </c:pt>
                <c:pt idx="78">
                  <c:v>0.159508411782461</c:v>
                </c:pt>
                <c:pt idx="79">
                  <c:v>0.16267805117397</c:v>
                </c:pt>
                <c:pt idx="80">
                  <c:v>0.165683585020553</c:v>
                </c:pt>
                <c:pt idx="81">
                  <c:v>0.168530600020458</c:v>
                </c:pt>
                <c:pt idx="82">
                  <c:v>0.17122485002703999</c:v>
                </c:pt>
                <c:pt idx="83">
                  <c:v>0.17377220198660201</c:v>
                </c:pt>
                <c:pt idx="84">
                  <c:v>0.17617858683884499</c:v>
                </c:pt>
                <c:pt idx="85">
                  <c:v>0.17844995539415001</c:v>
                </c:pt>
                <c:pt idx="86">
                  <c:v>0.180592239114444</c:v>
                </c:pt>
                <c:pt idx="87">
                  <c:v>0.182611315652359</c:v>
                </c:pt>
                <c:pt idx="88">
                  <c:v>0.18451297894424601</c:v>
                </c:pt>
                <c:pt idx="89">
                  <c:v>0.186302913620012</c:v>
                </c:pt>
                <c:pt idx="90">
                  <c:v>0.18798667342733699</c:v>
                </c:pt>
                <c:pt idx="91">
                  <c:v>0.18956966340345799</c:v>
                </c:pt>
                <c:pt idx="92">
                  <c:v>0.19105712545961201</c:v>
                </c:pt>
                <c:pt idx="93">
                  <c:v>0.192454127074041</c:v>
                </c:pt>
                <c:pt idx="94">
                  <c:v>0.193765552781061</c:v>
                </c:pt>
                <c:pt idx="95">
                  <c:v>0.19499609815364199</c:v>
                </c:pt>
                <c:pt idx="96">
                  <c:v>0.1961502659895</c:v>
                </c:pt>
                <c:pt idx="97">
                  <c:v>0.19723236442594699</c:v>
                </c:pt>
                <c:pt idx="98">
                  <c:v>0.198246506726446</c:v>
                </c:pt>
                <c:pt idx="99">
                  <c:v>0.19919661250054199</c:v>
                </c:pt>
                <c:pt idx="100">
                  <c:v>0.200086410138441</c:v>
                </c:pt>
              </c:numCache>
            </c:numRef>
          </c:yVal>
          <c:smooth val="1"/>
          <c:extLst>
            <c:ext xmlns:c16="http://schemas.microsoft.com/office/drawing/2014/chart" uri="{C3380CC4-5D6E-409C-BE32-E72D297353CC}">
              <c16:uniqueId val="{00000002-4CD2-441F-91FB-DE4C94016303}"/>
            </c:ext>
          </c:extLst>
        </c:ser>
        <c:ser>
          <c:idx val="2"/>
          <c:order val="3"/>
          <c:tx>
            <c:strRef>
              <c:f>'GIL_parallel_dc (2)'!$Q$1</c:f>
              <c:strCache>
                <c:ptCount val="1"/>
                <c:pt idx="0">
                  <c:v>Vcont=-0.02</c:v>
                </c:pt>
              </c:strCache>
            </c:strRef>
          </c:tx>
          <c:spPr>
            <a:ln w="19050" cap="rnd">
              <a:solidFill>
                <a:schemeClr val="accent3"/>
              </a:solidFill>
              <a:round/>
            </a:ln>
            <a:effectLst/>
          </c:spPr>
          <c:marker>
            <c:symbol val="none"/>
          </c:marker>
          <c:xVal>
            <c:numRef>
              <c:f>'GIL_parallel_dc (2)'!$N$2:$N$102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(2)'!$Q$2:$Q$102</c:f>
              <c:numCache>
                <c:formatCode>General</c:formatCode>
                <c:ptCount val="101"/>
                <c:pt idx="0">
                  <c:v>0.200086410045657</c:v>
                </c:pt>
                <c:pt idx="1">
                  <c:v>0.19919661248407</c:v>
                </c:pt>
                <c:pt idx="2">
                  <c:v>0.19824650670778299</c:v>
                </c:pt>
                <c:pt idx="3">
                  <c:v>0.19723236440483599</c:v>
                </c:pt>
                <c:pt idx="4">
                  <c:v>0.19615026596566201</c:v>
                </c:pt>
                <c:pt idx="5">
                  <c:v>0.19499609812676899</c:v>
                </c:pt>
                <c:pt idx="6">
                  <c:v>0.19376555275082299</c:v>
                </c:pt>
                <c:pt idx="7">
                  <c:v>0.19245412704009199</c:v>
                </c:pt>
                <c:pt idx="8">
                  <c:v>0.19105712542157599</c:v>
                </c:pt>
                <c:pt idx="9">
                  <c:v>0.18956966336094599</c:v>
                </c:pt>
                <c:pt idx="10">
                  <c:v>0.18798667337995101</c:v>
                </c:pt>
                <c:pt idx="11">
                  <c:v>0.186302913567332</c:v>
                </c:pt>
                <c:pt idx="12">
                  <c:v>0.18451297888586801</c:v>
                </c:pt>
                <c:pt idx="13">
                  <c:v>0.182611315587867</c:v>
                </c:pt>
                <c:pt idx="14">
                  <c:v>0.180592239043461</c:v>
                </c:pt>
                <c:pt idx="15">
                  <c:v>0.178449955316311</c:v>
                </c:pt>
                <c:pt idx="16">
                  <c:v>0.17617858675384601</c:v>
                </c:pt>
                <c:pt idx="17">
                  <c:v>0.17377220189419901</c:v>
                </c:pt>
                <c:pt idx="18">
                  <c:v>0.17122484992707099</c:v>
                </c:pt>
                <c:pt idx="19">
                  <c:v>0.168530599912877</c:v>
                </c:pt>
                <c:pt idx="20">
                  <c:v>0.16568358490544399</c:v>
                </c:pt>
                <c:pt idx="21">
                  <c:v>0.16267805105158301</c:v>
                </c:pt>
                <c:pt idx="22">
                  <c:v>0.15950841165322099</c:v>
                </c:pt>
                <c:pt idx="23">
                  <c:v>0.156169306047728</c:v>
                </c:pt>
                <c:pt idx="24">
                  <c:v>0.15265566257012</c:v>
                </c:pt>
                <c:pt idx="25">
                  <c:v>0.14896276616951301</c:v>
                </c:pt>
                <c:pt idx="26">
                  <c:v>0.14508633026619799</c:v>
                </c:pt>
                <c:pt idx="27">
                  <c:v>0.14102257127317999</c:v>
                </c:pt>
                <c:pt idx="28">
                  <c:v>0.13676828532707899</c:v>
                </c:pt>
                <c:pt idx="29">
                  <c:v>0.13232092625071501</c:v>
                </c:pt>
                <c:pt idx="30">
                  <c:v>0.12767868359207701</c:v>
                </c:pt>
                <c:pt idx="31">
                  <c:v>0.122840559433412</c:v>
                </c:pt>
                <c:pt idx="32">
                  <c:v>0.117806442529342</c:v>
                </c:pt>
                <c:pt idx="33">
                  <c:v>0.11257717822153999</c:v>
                </c:pt>
                <c:pt idx="34">
                  <c:v>0.10715463237667899</c:v>
                </c:pt>
                <c:pt idx="35">
                  <c:v>0.101541747413743</c:v>
                </c:pt>
                <c:pt idx="36">
                  <c:v>9.5742589956044205E-2</c:v>
                </c:pt>
                <c:pt idx="37">
                  <c:v>8.97623874843229E-2</c:v>
                </c:pt>
                <c:pt idx="38">
                  <c:v>8.3607552472010502E-2</c:v>
                </c:pt>
                <c:pt idx="39">
                  <c:v>7.7285692768439301E-2</c:v>
                </c:pt>
                <c:pt idx="40">
                  <c:v>7.0805606698360599E-2</c:v>
                </c:pt>
                <c:pt idx="41">
                  <c:v>6.4177262910052504E-2</c:v>
                </c:pt>
                <c:pt idx="42">
                  <c:v>5.7411764139484199E-2</c:v>
                </c:pt>
                <c:pt idx="43">
                  <c:v>5.0521294011276398E-2</c:v>
                </c:pt>
                <c:pt idx="44">
                  <c:v>4.3519047339745098E-2</c:v>
                </c:pt>
                <c:pt idx="45">
                  <c:v>3.64191444583759E-2</c:v>
                </c:pt>
                <c:pt idx="46">
                  <c:v>2.9236530491028399E-2</c:v>
                </c:pt>
                <c:pt idx="47">
                  <c:v>2.1986860864404E-2</c:v>
                </c:pt>
                <c:pt idx="48">
                  <c:v>1.4686374724551299E-2</c:v>
                </c:pt>
                <c:pt idx="49">
                  <c:v>7.3517582470397002E-3</c:v>
                </c:pt>
                <c:pt idx="50" formatCode="0.00E+00">
                  <c:v>1.3638201679100299E-10</c:v>
                </c:pt>
                <c:pt idx="51">
                  <c:v>-7.3517579769120101E-3</c:v>
                </c:pt>
                <c:pt idx="52">
                  <c:v>-1.4686374462254501E-2</c:v>
                </c:pt>
                <c:pt idx="53">
                  <c:v>-2.1986860614885199E-2</c:v>
                </c:pt>
                <c:pt idx="54">
                  <c:v>-2.9236530258833899E-2</c:v>
                </c:pt>
                <c:pt idx="55">
                  <c:v>-3.6419144247532301E-2</c:v>
                </c:pt>
                <c:pt idx="56">
                  <c:v>-4.3519047153644401E-2</c:v>
                </c:pt>
                <c:pt idx="57">
                  <c:v>-5.0521293852585802E-2</c:v>
                </c:pt>
                <c:pt idx="58">
                  <c:v>-5.7411764010104997E-2</c:v>
                </c:pt>
                <c:pt idx="59">
                  <c:v>-6.4177262811103197E-2</c:v>
                </c:pt>
                <c:pt idx="60">
                  <c:v>-7.0805606630187201E-2</c:v>
                </c:pt>
                <c:pt idx="61">
                  <c:v>-7.7285692730655303E-2</c:v>
                </c:pt>
                <c:pt idx="62">
                  <c:v>-8.3607552463533796E-2</c:v>
                </c:pt>
                <c:pt idx="63">
                  <c:v>-8.9762387503529106E-2</c:v>
                </c:pt>
                <c:pt idx="64">
                  <c:v>-9.5742590000798794E-2</c:v>
                </c:pt>
                <c:pt idx="65">
                  <c:v>-0.101541747481533</c:v>
                </c:pt>
                <c:pt idx="66">
                  <c:v>-0.107154632464715</c:v>
                </c:pt>
                <c:pt idx="67">
                  <c:v>-0.112577178326855</c:v>
                </c:pt>
                <c:pt idx="68">
                  <c:v>-0.117806442648916</c:v>
                </c:pt>
                <c:pt idx="69">
                  <c:v>-0.12284055956425401</c:v>
                </c:pt>
                <c:pt idx="70">
                  <c:v>-0.12767868373129199</c:v>
                </c:pt>
                <c:pt idx="71">
                  <c:v>-0.13232092639557799</c:v>
                </c:pt>
                <c:pt idx="72">
                  <c:v>-0.13676828547507999</c:v>
                </c:pt>
                <c:pt idx="73">
                  <c:v>-0.14102257142206401</c:v>
                </c:pt>
                <c:pt idx="74">
                  <c:v>-0.145086330413987</c:v>
                </c:pt>
                <c:pt idx="75">
                  <c:v>-0.148962766314513</c:v>
                </c:pt>
                <c:pt idx="76">
                  <c:v>-0.15265566271091999</c:v>
                </c:pt>
                <c:pt idx="77">
                  <c:v>-0.156169306183194</c:v>
                </c:pt>
                <c:pt idx="78">
                  <c:v>-0.15950841178246</c:v>
                </c:pt>
                <c:pt idx="79">
                  <c:v>-0.16267805117397</c:v>
                </c:pt>
                <c:pt idx="80">
                  <c:v>-0.165683585020553</c:v>
                </c:pt>
                <c:pt idx="81">
                  <c:v>-0.168530600020458</c:v>
                </c:pt>
                <c:pt idx="82">
                  <c:v>-0.17122485002703999</c:v>
                </c:pt>
                <c:pt idx="83">
                  <c:v>-0.17377220198660201</c:v>
                </c:pt>
                <c:pt idx="84">
                  <c:v>-0.17617858683884499</c:v>
                </c:pt>
                <c:pt idx="85">
                  <c:v>-0.17844995539415001</c:v>
                </c:pt>
                <c:pt idx="86">
                  <c:v>-0.180592239114444</c:v>
                </c:pt>
                <c:pt idx="87">
                  <c:v>-0.182611315652359</c:v>
                </c:pt>
                <c:pt idx="88">
                  <c:v>-0.18451297894424601</c:v>
                </c:pt>
                <c:pt idx="89">
                  <c:v>-0.186302913620012</c:v>
                </c:pt>
                <c:pt idx="90">
                  <c:v>-0.18798667342733699</c:v>
                </c:pt>
                <c:pt idx="91">
                  <c:v>-0.18956966340345999</c:v>
                </c:pt>
                <c:pt idx="92">
                  <c:v>-0.19105712545961201</c:v>
                </c:pt>
                <c:pt idx="93">
                  <c:v>-0.19245412707404</c:v>
                </c:pt>
                <c:pt idx="94">
                  <c:v>-0.193765552781062</c:v>
                </c:pt>
                <c:pt idx="95">
                  <c:v>-0.19499609815364199</c:v>
                </c:pt>
                <c:pt idx="96">
                  <c:v>-0.196150265989499</c:v>
                </c:pt>
                <c:pt idx="97">
                  <c:v>-0.19723236442594699</c:v>
                </c:pt>
                <c:pt idx="98">
                  <c:v>-0.198246506726446</c:v>
                </c:pt>
                <c:pt idx="99">
                  <c:v>-0.19919661250054299</c:v>
                </c:pt>
                <c:pt idx="100">
                  <c:v>-0.200086410138441</c:v>
                </c:pt>
              </c:numCache>
            </c:numRef>
          </c:yVal>
          <c:smooth val="1"/>
          <c:extLst>
            <c:ext xmlns:c16="http://schemas.microsoft.com/office/drawing/2014/chart" uri="{C3380CC4-5D6E-409C-BE32-E72D297353CC}">
              <c16:uniqueId val="{00000003-4CD2-441F-91FB-DE4C94016303}"/>
            </c:ext>
          </c:extLst>
        </c:ser>
        <c:ser>
          <c:idx val="1"/>
          <c:order val="4"/>
          <c:tx>
            <c:strRef>
              <c:f>'GIL_parallel_dc (2)'!$P$1</c:f>
              <c:strCache>
                <c:ptCount val="1"/>
                <c:pt idx="0">
                  <c:v>Vcont=-0.06</c:v>
                </c:pt>
              </c:strCache>
            </c:strRef>
          </c:tx>
          <c:spPr>
            <a:ln w="19050" cap="rnd">
              <a:solidFill>
                <a:schemeClr val="accent2"/>
              </a:solidFill>
              <a:round/>
            </a:ln>
            <a:effectLst/>
          </c:spPr>
          <c:marker>
            <c:symbol val="none"/>
          </c:marker>
          <c:xVal>
            <c:numRef>
              <c:f>'GIL_parallel_dc (2)'!$N$2:$N$102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(2)'!$P$2:$P$102</c:f>
              <c:numCache>
                <c:formatCode>General</c:formatCode>
                <c:ptCount val="101"/>
                <c:pt idx="0">
                  <c:v>0.46940644332472398</c:v>
                </c:pt>
                <c:pt idx="1">
                  <c:v>0.467350701539269</c:v>
                </c:pt>
                <c:pt idx="2">
                  <c:v>0.46515480286461802</c:v>
                </c:pt>
                <c:pt idx="3">
                  <c:v>0.46280993582136798</c:v>
                </c:pt>
                <c:pt idx="4">
                  <c:v>0.46030683162767499</c:v>
                </c:pt>
                <c:pt idx="5">
                  <c:v>0.45763575782378302</c:v>
                </c:pt>
                <c:pt idx="6">
                  <c:v>0.454786514653298</c:v>
                </c:pt>
                <c:pt idx="7">
                  <c:v>0.451748434810684</c:v>
                </c:pt>
                <c:pt idx="8">
                  <c:v>0.44851038712631702</c:v>
                </c:pt>
                <c:pt idx="9">
                  <c:v>0.44506078480657102</c:v>
                </c:pt>
                <c:pt idx="10">
                  <c:v>0.44138759889005102</c:v>
                </c:pt>
                <c:pt idx="11">
                  <c:v>0.43747837761966402</c:v>
                </c:pt>
                <c:pt idx="12">
                  <c:v>0.43332027246170501</c:v>
                </c:pt>
                <c:pt idx="13">
                  <c:v>0.42890007152521997</c:v>
                </c:pt>
                <c:pt idx="14">
                  <c:v>0.42420424114437899</c:v>
                </c:pt>
                <c:pt idx="15">
                  <c:v>0.41921897638043099</c:v>
                </c:pt>
                <c:pt idx="16">
                  <c:v>0.41393026117474602</c:v>
                </c:pt>
                <c:pt idx="17">
                  <c:v>0.40832393883655199</c:v>
                </c:pt>
                <c:pt idx="18">
                  <c:v>0.402385793475102</c:v>
                </c:pt>
                <c:pt idx="19">
                  <c:v>0.39610164288230798</c:v>
                </c:pt>
                <c:pt idx="20">
                  <c:v>0.38945744323526399</c:v>
                </c:pt>
                <c:pt idx="21">
                  <c:v>0.38243940581978603</c:v>
                </c:pt>
                <c:pt idx="22">
                  <c:v>0.37503412574025602</c:v>
                </c:pt>
                <c:pt idx="23">
                  <c:v>0.36722872241180299</c:v>
                </c:pt>
                <c:pt idx="24">
                  <c:v>0.35901099121551899</c:v>
                </c:pt>
                <c:pt idx="25">
                  <c:v>0.35036956550586801</c:v>
                </c:pt>
                <c:pt idx="26">
                  <c:v>0.34129408773058501</c:v>
                </c:pt>
                <c:pt idx="27">
                  <c:v>0.33177538807205798</c:v>
                </c:pt>
                <c:pt idx="28">
                  <c:v>0.32180566839241798</c:v>
                </c:pt>
                <c:pt idx="29">
                  <c:v>0.31137868768571803</c:v>
                </c:pt>
                <c:pt idx="30">
                  <c:v>0.30048995005055701</c:v>
                </c:pt>
                <c:pt idx="31">
                  <c:v>0.28913689047015301</c:v>
                </c:pt>
                <c:pt idx="32">
                  <c:v>0.27731905352145902</c:v>
                </c:pt>
                <c:pt idx="33">
                  <c:v>0.265038262013647</c:v>
                </c:pt>
                <c:pt idx="34">
                  <c:v>0.25229877170377701</c:v>
                </c:pt>
                <c:pt idx="35">
                  <c:v>0.23910740804228001</c:v>
                </c:pt>
                <c:pt idx="36">
                  <c:v>0.225473680899759</c:v>
                </c:pt>
                <c:pt idx="37">
                  <c:v>0.21140987334484099</c:v>
                </c:pt>
                <c:pt idx="38">
                  <c:v>0.19693110078748799</c:v>
                </c:pt>
                <c:pt idx="39">
                  <c:v>0.18205533716255601</c:v>
                </c:pt>
                <c:pt idx="40">
                  <c:v>0.16680340459574</c:v>
                </c:pt>
                <c:pt idx="41">
                  <c:v>0.151198925600697</c:v>
                </c:pt>
                <c:pt idx="42">
                  <c:v>0.13526823738448601</c:v>
                </c:pt>
                <c:pt idx="43">
                  <c:v>0.119040265230951</c:v>
                </c:pt>
                <c:pt idx="44">
                  <c:v>0.102546356141049</c:v>
                </c:pt>
                <c:pt idx="45">
                  <c:v>8.5820074062267396E-2</c:v>
                </c:pt>
                <c:pt idx="46">
                  <c:v>6.8896958901953201E-2</c:v>
                </c:pt>
                <c:pt idx="47">
                  <c:v>5.1814252449817903E-2</c:v>
                </c:pt>
                <c:pt idx="48">
                  <c:v>3.4610595209318501E-2</c:v>
                </c:pt>
                <c:pt idx="49">
                  <c:v>1.7325698923841702E-2</c:v>
                </c:pt>
                <c:pt idx="50" formatCode="0.00E+00">
                  <c:v>2.5257662628064199E-10</c:v>
                </c:pt>
                <c:pt idx="51">
                  <c:v>-1.7325698276148001E-2</c:v>
                </c:pt>
                <c:pt idx="52">
                  <c:v>-3.4610594888173203E-2</c:v>
                </c:pt>
                <c:pt idx="53">
                  <c:v>-5.1814251988325698E-2</c:v>
                </c:pt>
                <c:pt idx="54">
                  <c:v>-6.8896958472894607E-2</c:v>
                </c:pt>
                <c:pt idx="55">
                  <c:v>-8.5820073673044103E-2</c:v>
                </c:pt>
                <c:pt idx="56">
                  <c:v>-0.102546355797779</c:v>
                </c:pt>
                <c:pt idx="57">
                  <c:v>-0.11904026493832599</c:v>
                </c:pt>
                <c:pt idx="58">
                  <c:v>-0.135268237145696</c:v>
                </c:pt>
                <c:pt idx="59">
                  <c:v>-0.151198925417381</c:v>
                </c:pt>
                <c:pt idx="60">
                  <c:v>-0.16680340446806899</c:v>
                </c:pt>
                <c:pt idx="61">
                  <c:v>-0.18205533708928701</c:v>
                </c:pt>
                <c:pt idx="62">
                  <c:v>-0.196931100766151</c:v>
                </c:pt>
                <c:pt idx="63">
                  <c:v>-0.211409873371945</c:v>
                </c:pt>
                <c:pt idx="64">
                  <c:v>-0.225473680970942</c:v>
                </c:pt>
                <c:pt idx="65">
                  <c:v>-0.239107408152546</c:v>
                </c:pt>
                <c:pt idx="66">
                  <c:v>-0.25229877184773702</c:v>
                </c:pt>
                <c:pt idx="67">
                  <c:v>-0.26503826218569498</c:v>
                </c:pt>
                <c:pt idx="68">
                  <c:v>-0.27731905371600202</c:v>
                </c:pt>
                <c:pt idx="69">
                  <c:v>-0.28913689068175003</c:v>
                </c:pt>
                <c:pt idx="70">
                  <c:v>-0.30048995027407199</c:v>
                </c:pt>
                <c:pt idx="71">
                  <c:v>-0.31137868791641998</c:v>
                </c:pt>
                <c:pt idx="72">
                  <c:v>-0.32180566862606003</c:v>
                </c:pt>
                <c:pt idx="73">
                  <c:v>-0.331775388304903</c:v>
                </c:pt>
                <c:pt idx="74">
                  <c:v>-0.34129408795948601</c:v>
                </c:pt>
                <c:pt idx="75">
                  <c:v>-0.35036956572821298</c:v>
                </c:pt>
                <c:pt idx="76">
                  <c:v>-0.35901099142921999</c:v>
                </c:pt>
                <c:pt idx="77">
                  <c:v>-0.36722872261526501</c:v>
                </c:pt>
                <c:pt idx="78">
                  <c:v>-0.37503412593233099</c:v>
                </c:pt>
                <c:pt idx="79">
                  <c:v>-0.38243940599972498</c:v>
                </c:pt>
                <c:pt idx="80">
                  <c:v>-0.38945744340266603</c:v>
                </c:pt>
                <c:pt idx="81">
                  <c:v>-0.39610164303706602</c:v>
                </c:pt>
                <c:pt idx="82">
                  <c:v>-0.402385793617348</c:v>
                </c:pt>
                <c:pt idx="83">
                  <c:v>-0.40832393896661501</c:v>
                </c:pt>
                <c:pt idx="84">
                  <c:v>-0.41393026129309501</c:v>
                </c:pt>
                <c:pt idx="85">
                  <c:v>-0.419218976487645</c:v>
                </c:pt>
                <c:pt idx="86">
                  <c:v>-0.424204241241113</c:v>
                </c:pt>
                <c:pt idx="87">
                  <c:v>-0.42890007161218002</c:v>
                </c:pt>
                <c:pt idx="88">
                  <c:v>-0.43332027253961097</c:v>
                </c:pt>
                <c:pt idx="89">
                  <c:v>-0.43747837768923897</c:v>
                </c:pt>
                <c:pt idx="90">
                  <c:v>-0.44138759895200902</c:v>
                </c:pt>
                <c:pt idx="91">
                  <c:v>-0.445060784861598</c:v>
                </c:pt>
                <c:pt idx="92">
                  <c:v>-0.44851038717507202</c:v>
                </c:pt>
                <c:pt idx="93">
                  <c:v>-0.45174843485378902</c:v>
                </c:pt>
                <c:pt idx="94">
                  <c:v>-0.45478651469132397</c:v>
                </c:pt>
                <c:pt idx="95">
                  <c:v>-0.45763575785727101</c:v>
                </c:pt>
                <c:pt idx="96">
                  <c:v>-0.46030683165710601</c:v>
                </c:pt>
                <c:pt idx="97">
                  <c:v>-0.46280993584719998</c:v>
                </c:pt>
                <c:pt idx="98">
                  <c:v>-0.46515480288725303</c:v>
                </c:pt>
                <c:pt idx="99">
                  <c:v>-0.46735070155907898</c:v>
                </c:pt>
                <c:pt idx="100">
                  <c:v>-0.46940644342836502</c:v>
                </c:pt>
              </c:numCache>
            </c:numRef>
          </c:yVal>
          <c:smooth val="1"/>
          <c:extLst>
            <c:ext xmlns:c16="http://schemas.microsoft.com/office/drawing/2014/chart" uri="{C3380CC4-5D6E-409C-BE32-E72D297353CC}">
              <c16:uniqueId val="{00000004-4CD2-441F-91FB-DE4C94016303}"/>
            </c:ext>
          </c:extLst>
        </c:ser>
        <c:ser>
          <c:idx val="0"/>
          <c:order val="5"/>
          <c:tx>
            <c:strRef>
              <c:f>'GIL_parallel_dc (2)'!$O$1</c:f>
              <c:strCache>
                <c:ptCount val="1"/>
                <c:pt idx="0">
                  <c:v>Vcont=-0.1</c:v>
                </c:pt>
              </c:strCache>
            </c:strRef>
          </c:tx>
          <c:spPr>
            <a:ln w="19050" cap="rnd">
              <a:solidFill>
                <a:schemeClr val="accent1"/>
              </a:solidFill>
              <a:round/>
            </a:ln>
            <a:effectLst/>
          </c:spPr>
          <c:marker>
            <c:symbol val="none"/>
          </c:marker>
          <c:xVal>
            <c:numRef>
              <c:f>'GIL_parallel_dc (2)'!$N$2:$N$102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(2)'!$O$2:$O$102</c:f>
              <c:numCache>
                <c:formatCode>General</c:formatCode>
                <c:ptCount val="101"/>
                <c:pt idx="0">
                  <c:v>0.56527547856234905</c:v>
                </c:pt>
                <c:pt idx="1">
                  <c:v>0.56283383864997105</c:v>
                </c:pt>
                <c:pt idx="2">
                  <c:v>0.56022493704221399</c:v>
                </c:pt>
                <c:pt idx="3">
                  <c:v>0.55743808508584902</c:v>
                </c:pt>
                <c:pt idx="4">
                  <c:v>0.55446203385931203</c:v>
                </c:pt>
                <c:pt idx="5">
                  <c:v>0.55128496561328</c:v>
                </c:pt>
                <c:pt idx="6">
                  <c:v>0.54789448859952905</c:v>
                </c:pt>
                <c:pt idx="7">
                  <c:v>0.54427763596669898</c:v>
                </c:pt>
                <c:pt idx="8">
                  <c:v>0.54042086942532597</c:v>
                </c:pt>
                <c:pt idx="9">
                  <c:v>0.53631008844319805</c:v>
                </c:pt>
                <c:pt idx="10">
                  <c:v>0.53193064578659999</c:v>
                </c:pt>
                <c:pt idx="11">
                  <c:v>0.52726737027253701</c:v>
                </c:pt>
                <c:pt idx="12">
                  <c:v>0.52230459763709502</c:v>
                </c:pt>
                <c:pt idx="13">
                  <c:v>0.51702621045442498</c:v>
                </c:pt>
                <c:pt idx="14">
                  <c:v>0.51141568805402304</c:v>
                </c:pt>
                <c:pt idx="15">
                  <c:v>0.50545616737853905</c:v>
                </c:pt>
                <c:pt idx="16">
                  <c:v>0.49913051569496297</c:v>
                </c:pt>
                <c:pt idx="17">
                  <c:v>0.49242141601504502</c:v>
                </c:pt>
                <c:pt idx="18">
                  <c:v>0.485311465990929</c:v>
                </c:pt>
                <c:pt idx="19">
                  <c:v>0.47778329092542998</c:v>
                </c:pt>
                <c:pt idx="20">
                  <c:v>0.46981967136890301</c:v>
                </c:pt>
                <c:pt idx="21">
                  <c:v>0.46140368556260802</c:v>
                </c:pt>
                <c:pt idx="22">
                  <c:v>0.45251886673020397</c:v>
                </c:pt>
                <c:pt idx="23">
                  <c:v>0.44314937491268802</c:v>
                </c:pt>
                <c:pt idx="24">
                  <c:v>0.433280182688981</c:v>
                </c:pt>
                <c:pt idx="25">
                  <c:v>0.42289727372720598</c:v>
                </c:pt>
                <c:pt idx="26">
                  <c:v>0.411987852675398</c:v>
                </c:pt>
                <c:pt idx="27">
                  <c:v>0.40054056443327102</c:v>
                </c:pt>
                <c:pt idx="28">
                  <c:v>0.38854572034554502</c:v>
                </c:pt>
                <c:pt idx="29">
                  <c:v>0.375995528342292</c:v>
                </c:pt>
                <c:pt idx="30">
                  <c:v>0.362884323747454</c:v>
                </c:pt>
                <c:pt idx="31">
                  <c:v>0.34920879676533001</c:v>
                </c:pt>
                <c:pt idx="32">
                  <c:v>0.33496821236067897</c:v>
                </c:pt>
                <c:pt idx="33">
                  <c:v>0.32016461790529799</c:v>
                </c:pt>
                <c:pt idx="34">
                  <c:v>0.30480303379474799</c:v>
                </c:pt>
                <c:pt idx="35">
                  <c:v>0.28889162157362003</c:v>
                </c:pt>
                <c:pt idx="36">
                  <c:v>0.27244182289761298</c:v>
                </c:pt>
                <c:pt idx="37">
                  <c:v>0.25546847022604602</c:v>
                </c:pt>
                <c:pt idx="38">
                  <c:v>0.23798986108036499</c:v>
                </c:pt>
                <c:pt idx="39">
                  <c:v>0.22002779076795101</c:v>
                </c:pt>
                <c:pt idx="40">
                  <c:v>0.20160754055109001</c:v>
                </c:pt>
                <c:pt idx="41">
                  <c:v>0.18275781897764901</c:v>
                </c:pt>
                <c:pt idx="42">
                  <c:v>0.16351065730810199</c:v>
                </c:pt>
                <c:pt idx="43">
                  <c:v>0.14390125481813801</c:v>
                </c:pt>
                <c:pt idx="44">
                  <c:v>0.123967775238054</c:v>
                </c:pt>
                <c:pt idx="45">
                  <c:v>0.103751096117343</c:v>
                </c:pt>
                <c:pt idx="46">
                  <c:v>8.3294513823287897E-2</c:v>
                </c:pt>
                <c:pt idx="47">
                  <c:v>6.2643408018149896E-2</c:v>
                </c:pt>
                <c:pt idx="48">
                  <c:v>4.1844870525589301E-2</c:v>
                </c:pt>
                <c:pt idx="49">
                  <c:v>2.0947304454004199E-2</c:v>
                </c:pt>
                <c:pt idx="50" formatCode="0.00E+00">
                  <c:v>2.5789548274701701E-10</c:v>
                </c:pt>
                <c:pt idx="51">
                  <c:v>-2.0947297475417601E-2</c:v>
                </c:pt>
                <c:pt idx="52">
                  <c:v>-4.1844876508948498E-2</c:v>
                </c:pt>
                <c:pt idx="53">
                  <c:v>-6.26434075481416E-2</c:v>
                </c:pt>
                <c:pt idx="54">
                  <c:v>-8.3294513387149396E-2</c:v>
                </c:pt>
                <c:pt idx="55">
                  <c:v>-0.103751095722641</c:v>
                </c:pt>
                <c:pt idx="56">
                  <c:v>-0.12396777489091799</c:v>
                </c:pt>
                <c:pt idx="57">
                  <c:v>-0.14390125452310201</c:v>
                </c:pt>
                <c:pt idx="58">
                  <c:v>-0.163510657068028</c:v>
                </c:pt>
                <c:pt idx="59">
                  <c:v>-0.18275781879373401</c:v>
                </c:pt>
                <c:pt idx="60">
                  <c:v>-0.201607540422928</c:v>
                </c:pt>
                <c:pt idx="61">
                  <c:v>-0.22002779069366099</c:v>
                </c:pt>
                <c:pt idx="62">
                  <c:v>-0.23798986105679701</c:v>
                </c:pt>
                <c:pt idx="63">
                  <c:v>-0.25546847024904001</c:v>
                </c:pt>
                <c:pt idx="64">
                  <c:v>-0.272441822962178</c:v>
                </c:pt>
                <c:pt idx="65">
                  <c:v>-0.28889162167421301</c:v>
                </c:pt>
                <c:pt idx="66">
                  <c:v>-0.30480303392551</c:v>
                </c:pt>
                <c:pt idx="67">
                  <c:v>-0.32016461806035201</c:v>
                </c:pt>
                <c:pt idx="68">
                  <c:v>-0.33496821253426701</c:v>
                </c:pt>
                <c:pt idx="69">
                  <c:v>-0.34920879695200302</c:v>
                </c:pt>
                <c:pt idx="70">
                  <c:v>-0.36288432394218401</c:v>
                </c:pt>
                <c:pt idx="71">
                  <c:v>-0.375995528540575</c:v>
                </c:pt>
                <c:pt idx="72">
                  <c:v>-0.38854572054348302</c:v>
                </c:pt>
                <c:pt idx="73">
                  <c:v>-0.40054056462757198</c:v>
                </c:pt>
                <c:pt idx="74">
                  <c:v>-0.41198785286338002</c:v>
                </c:pt>
                <c:pt idx="75">
                  <c:v>-0.422897273906788</c:v>
                </c:pt>
                <c:pt idx="76">
                  <c:v>-0.43328018285861702</c:v>
                </c:pt>
                <c:pt idx="77">
                  <c:v>-0.44314937507132102</c:v>
                </c:pt>
                <c:pt idx="78">
                  <c:v>-0.45251886687721699</c:v>
                </c:pt>
                <c:pt idx="79">
                  <c:v>-0.46140368569773499</c:v>
                </c:pt>
                <c:pt idx="80">
                  <c:v>-0.46981967149218401</c:v>
                </c:pt>
                <c:pt idx="81">
                  <c:v>-0.47778329103714501</c:v>
                </c:pt>
                <c:pt idx="82">
                  <c:v>-0.48531146609153802</c:v>
                </c:pt>
                <c:pt idx="83">
                  <c:v>-0.49242141610513901</c:v>
                </c:pt>
                <c:pt idx="84">
                  <c:v>-0.49913051577522699</c:v>
                </c:pt>
                <c:pt idx="85">
                  <c:v>-0.505456167449715</c:v>
                </c:pt>
                <c:pt idx="86">
                  <c:v>-0.511415688116863</c:v>
                </c:pt>
                <c:pt idx="87">
                  <c:v>-0.517026210509683</c:v>
                </c:pt>
                <c:pt idx="88">
                  <c:v>-0.52230459768551696</c:v>
                </c:pt>
                <c:pt idx="89">
                  <c:v>-0.52726737031483295</c:v>
                </c:pt>
                <c:pt idx="90">
                  <c:v>-0.53193064582343297</c:v>
                </c:pt>
                <c:pt idx="91">
                  <c:v>-0.53631008847518302</c:v>
                </c:pt>
                <c:pt idx="92">
                  <c:v>-0.54042086945303502</c:v>
                </c:pt>
                <c:pt idx="93">
                  <c:v>-0.54427763599065004</c:v>
                </c:pt>
                <c:pt idx="94">
                  <c:v>-0.54789448862019297</c:v>
                </c:pt>
                <c:pt idx="95">
                  <c:v>-0.55128496563107099</c:v>
                </c:pt>
                <c:pt idx="96">
                  <c:v>-0.55446203387460902</c:v>
                </c:pt>
                <c:pt idx="97">
                  <c:v>-0.55743808509897697</c:v>
                </c:pt>
                <c:pt idx="98">
                  <c:v>-0.56022493705346699</c:v>
                </c:pt>
                <c:pt idx="99">
                  <c:v>-0.56283383865960201</c:v>
                </c:pt>
                <c:pt idx="100">
                  <c:v>-0.56527547860646299</c:v>
                </c:pt>
              </c:numCache>
            </c:numRef>
          </c:yVal>
          <c:smooth val="1"/>
          <c:extLst>
            <c:ext xmlns:c16="http://schemas.microsoft.com/office/drawing/2014/chart" uri="{C3380CC4-5D6E-409C-BE32-E72D297353CC}">
              <c16:uniqueId val="{00000005-4CD2-441F-91FB-DE4C94016303}"/>
            </c:ext>
          </c:extLst>
        </c:ser>
        <c:dLbls>
          <c:showLegendKey val="0"/>
          <c:showVal val="0"/>
          <c:showCatName val="0"/>
          <c:showSerName val="0"/>
          <c:showPercent val="0"/>
          <c:showBubbleSize val="0"/>
        </c:dLbls>
        <c:axId val="1351853919"/>
        <c:axId val="1351856319"/>
      </c:scatterChart>
      <c:valAx>
        <c:axId val="1351853919"/>
        <c:scaling>
          <c:orientation val="minMax"/>
          <c:max val="0.1"/>
          <c:min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Vin [V]</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1351856319"/>
        <c:crosses val="autoZero"/>
        <c:crossBetween val="midCat"/>
      </c:valAx>
      <c:valAx>
        <c:axId val="1351856319"/>
        <c:scaling>
          <c:orientation val="minMax"/>
          <c:max val="0.60000000000000009"/>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Vout [V]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1351853919"/>
        <c:crosses val="autoZero"/>
        <c:crossBetween val="midCat"/>
      </c:valAx>
      <c:spPr>
        <a:noFill/>
        <a:ln>
          <a:noFill/>
        </a:ln>
        <a:effectLst/>
      </c:spPr>
    </c:plotArea>
    <c:legend>
      <c:legendPos val="b"/>
      <c:layout>
        <c:manualLayout>
          <c:xMode val="edge"/>
          <c:yMode val="edge"/>
          <c:x val="0.77487634468226685"/>
          <c:y val="7.8001059726689095E-2"/>
          <c:w val="0.22305378729067318"/>
          <c:h val="0.67442485182309952"/>
        </c:manualLayout>
      </c:layout>
      <c:overlay val="1"/>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tx>
            <c:strRef>
              <c:f>'GIL_parallel+TIA_ac (1)'!$H$1</c:f>
              <c:strCache>
                <c:ptCount val="1"/>
                <c:pt idx="0">
                  <c:v>利得</c:v>
                </c:pt>
              </c:strCache>
            </c:strRef>
          </c:tx>
          <c:spPr>
            <a:ln w="19050" cap="rnd">
              <a:solidFill>
                <a:schemeClr val="accent1"/>
              </a:solidFill>
              <a:round/>
            </a:ln>
            <a:effectLst/>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(1)'!$H$2:$H$42</c:f>
              <c:numCache>
                <c:formatCode>General</c:formatCode>
                <c:ptCount val="41"/>
                <c:pt idx="0">
                  <c:v>14.945099395964014</c:v>
                </c:pt>
                <c:pt idx="1">
                  <c:v>14.921979960273349</c:v>
                </c:pt>
                <c:pt idx="2">
                  <c:v>14.892691103208207</c:v>
                </c:pt>
                <c:pt idx="3">
                  <c:v>14.857892526043331</c:v>
                </c:pt>
                <c:pt idx="4">
                  <c:v>14.818634500730221</c:v>
                </c:pt>
                <c:pt idx="5">
                  <c:v>14.77509796333805</c:v>
                </c:pt>
                <c:pt idx="6">
                  <c:v>14.725129238072409</c:v>
                </c:pt>
                <c:pt idx="7">
                  <c:v>14.663145900445437</c:v>
                </c:pt>
                <c:pt idx="8">
                  <c:v>14.579353999260611</c:v>
                </c:pt>
                <c:pt idx="9">
                  <c:v>14.458804252883301</c:v>
                </c:pt>
                <c:pt idx="10">
                  <c:v>14.280045561342758</c:v>
                </c:pt>
                <c:pt idx="11">
                  <c:v>14.013942973600706</c:v>
                </c:pt>
                <c:pt idx="12">
                  <c:v>13.623532774179104</c:v>
                </c:pt>
                <c:pt idx="13">
                  <c:v>13.067585680301748</c:v>
                </c:pt>
                <c:pt idx="14">
                  <c:v>12.310667460314498</c:v>
                </c:pt>
                <c:pt idx="15">
                  <c:v>11.339476878680482</c:v>
                </c:pt>
                <c:pt idx="16">
                  <c:v>10.178685889667744</c:v>
                </c:pt>
                <c:pt idx="17">
                  <c:v>8.893982365294729</c:v>
                </c:pt>
                <c:pt idx="18">
                  <c:v>7.5753303722297849</c:v>
                </c:pt>
                <c:pt idx="19">
                  <c:v>6.3090579390537878</c:v>
                </c:pt>
                <c:pt idx="20">
                  <c:v>5.1564640812554075</c:v>
                </c:pt>
                <c:pt idx="21">
                  <c:v>4.1484787658654403</c:v>
                </c:pt>
                <c:pt idx="22">
                  <c:v>3.2917817880855038</c:v>
                </c:pt>
                <c:pt idx="23">
                  <c:v>2.5775061002472368</c:v>
                </c:pt>
                <c:pt idx="24">
                  <c:v>1.9905994055994378</c:v>
                </c:pt>
                <c:pt idx="25">
                  <c:v>1.5153084582738572</c:v>
                </c:pt>
                <c:pt idx="26">
                  <c:v>1.1373656532061514</c:v>
                </c:pt>
                <c:pt idx="27">
                  <c:v>0.8433325899866575</c:v>
                </c:pt>
                <c:pt idx="28">
                  <c:v>0.61964846088364467</c:v>
                </c:pt>
                <c:pt idx="29">
                  <c:v>0.45227260546534909</c:v>
                </c:pt>
                <c:pt idx="30">
                  <c:v>0.32798740895027767</c:v>
                </c:pt>
                <c:pt idx="31">
                  <c:v>0.23606040540627118</c:v>
                </c:pt>
                <c:pt idx="32">
                  <c:v>0.16771582868971702</c:v>
                </c:pt>
                <c:pt idx="33">
                  <c:v>0.11670738339294363</c:v>
                </c:pt>
                <c:pt idx="34">
                  <c:v>7.9287061641388684E-2</c:v>
                </c:pt>
                <c:pt idx="35">
                  <c:v>5.2291777519897893E-2</c:v>
                </c:pt>
                <c:pt idx="36">
                  <c:v>3.3160941651565801E-2</c:v>
                </c:pt>
                <c:pt idx="37">
                  <c:v>2.0502386857442163E-2</c:v>
                </c:pt>
                <c:pt idx="38">
                  <c:v>1.1409517874200888E-2</c:v>
                </c:pt>
                <c:pt idx="39">
                  <c:v>6.8875613593849094E-3</c:v>
                </c:pt>
                <c:pt idx="40">
                  <c:v>4.0423616386777569E-3</c:v>
                </c:pt>
              </c:numCache>
            </c:numRef>
          </c:yVal>
          <c:smooth val="1"/>
          <c:extLst>
            <c:ext xmlns:c16="http://schemas.microsoft.com/office/drawing/2014/chart" uri="{C3380CC4-5D6E-409C-BE32-E72D297353CC}">
              <c16:uniqueId val="{00000000-AC40-41D4-AD79-ABC960092F5D}"/>
            </c:ext>
          </c:extLst>
        </c:ser>
        <c:dLbls>
          <c:showLegendKey val="0"/>
          <c:showVal val="0"/>
          <c:showCatName val="0"/>
          <c:showSerName val="0"/>
          <c:showPercent val="0"/>
          <c:showBubbleSize val="0"/>
        </c:dLbls>
        <c:axId val="601292591"/>
        <c:axId val="601279631"/>
      </c:scatterChart>
      <c:scatterChart>
        <c:scatterStyle val="smoothMarker"/>
        <c:varyColors val="0"/>
        <c:ser>
          <c:idx val="1"/>
          <c:order val="1"/>
          <c:tx>
            <c:strRef>
              <c:f>'GIL_parallel+TIA_ac (1)'!$I$1</c:f>
              <c:strCache>
                <c:ptCount val="1"/>
                <c:pt idx="0">
                  <c:v>位相</c:v>
                </c:pt>
              </c:strCache>
            </c:strRef>
          </c:tx>
          <c:spPr>
            <a:ln w="19050" cap="rnd">
              <a:solidFill>
                <a:schemeClr val="accent2"/>
              </a:solidFill>
              <a:round/>
            </a:ln>
            <a:effectLst/>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(1)'!$I$2:$I$42</c:f>
              <c:numCache>
                <c:formatCode>General</c:formatCode>
                <c:ptCount val="41"/>
                <c:pt idx="0">
                  <c:v>177.79939851915299</c:v>
                </c:pt>
                <c:pt idx="1">
                  <c:v>177.27788577720699</c:v>
                </c:pt>
                <c:pt idx="2">
                  <c:v>176.647436405928</c:v>
                </c:pt>
                <c:pt idx="3">
                  <c:v>175.88399645069299</c:v>
                </c:pt>
                <c:pt idx="4">
                  <c:v>174.95148849427099</c:v>
                </c:pt>
                <c:pt idx="5">
                  <c:v>173.79824667930899</c:v>
                </c:pt>
                <c:pt idx="6">
                  <c:v>172.356409981007</c:v>
                </c:pt>
                <c:pt idx="7">
                  <c:v>170.54314733305799</c:v>
                </c:pt>
                <c:pt idx="8">
                  <c:v>168.26158710413199</c:v>
                </c:pt>
                <c:pt idx="9">
                  <c:v>165.40111777773299</c:v>
                </c:pt>
                <c:pt idx="10">
                  <c:v>161.839019588963</c:v>
                </c:pt>
                <c:pt idx="11">
                  <c:v>157.64263100677101</c:v>
                </c:pt>
                <c:pt idx="12">
                  <c:v>152.54673348749901</c:v>
                </c:pt>
                <c:pt idx="13">
                  <c:v>146.47593291970401</c:v>
                </c:pt>
                <c:pt idx="14">
                  <c:v>139.42352208368999</c:v>
                </c:pt>
                <c:pt idx="15">
                  <c:v>131.47757136598199</c:v>
                </c:pt>
                <c:pt idx="16">
                  <c:v>122.818557685691</c:v>
                </c:pt>
                <c:pt idx="17">
                  <c:v>113.66633596103399</c:v>
                </c:pt>
                <c:pt idx="18">
                  <c:v>104.194547378937</c:v>
                </c:pt>
                <c:pt idx="19">
                  <c:v>94.459054425708501</c:v>
                </c:pt>
                <c:pt idx="20">
                  <c:v>84.357764282902494</c:v>
                </c:pt>
                <c:pt idx="21">
                  <c:v>73.708776495337005</c:v>
                </c:pt>
                <c:pt idx="22">
                  <c:v>62.261574223810001</c:v>
                </c:pt>
                <c:pt idx="23">
                  <c:v>49.719938478813397</c:v>
                </c:pt>
                <c:pt idx="24">
                  <c:v>35.837926532686197</c:v>
                </c:pt>
                <c:pt idx="25">
                  <c:v>20.497821731065802</c:v>
                </c:pt>
                <c:pt idx="26">
                  <c:v>3.7544194571613398</c:v>
                </c:pt>
                <c:pt idx="27">
                  <c:v>-14.134224041914999</c:v>
                </c:pt>
                <c:pt idx="28">
                  <c:v>-32.833792983671998</c:v>
                </c:pt>
                <c:pt idx="29">
                  <c:v>-51.984023955083103</c:v>
                </c:pt>
                <c:pt idx="30">
                  <c:v>-71.105759022758704</c:v>
                </c:pt>
                <c:pt idx="31">
                  <c:v>-90.141300554943598</c:v>
                </c:pt>
                <c:pt idx="32">
                  <c:v>-108.979579736074</c:v>
                </c:pt>
                <c:pt idx="33">
                  <c:v>-127.704364391986</c:v>
                </c:pt>
                <c:pt idx="34">
                  <c:v>-146.304671650367</c:v>
                </c:pt>
                <c:pt idx="35">
                  <c:v>-165.48937636152999</c:v>
                </c:pt>
                <c:pt idx="36">
                  <c:v>-185.05868635528299</c:v>
                </c:pt>
                <c:pt idx="37">
                  <c:v>-206.18191563882101</c:v>
                </c:pt>
                <c:pt idx="38">
                  <c:v>-229.63277188599901</c:v>
                </c:pt>
                <c:pt idx="39">
                  <c:v>-251.62339158921401</c:v>
                </c:pt>
                <c:pt idx="40">
                  <c:v>-278.67591823172302</c:v>
                </c:pt>
              </c:numCache>
            </c:numRef>
          </c:yVal>
          <c:smooth val="1"/>
          <c:extLst>
            <c:ext xmlns:c16="http://schemas.microsoft.com/office/drawing/2014/chart" uri="{C3380CC4-5D6E-409C-BE32-E72D297353CC}">
              <c16:uniqueId val="{00000001-AC40-41D4-AD79-ABC960092F5D}"/>
            </c:ext>
          </c:extLst>
        </c:ser>
        <c:dLbls>
          <c:showLegendKey val="0"/>
          <c:showVal val="0"/>
          <c:showCatName val="0"/>
          <c:showSerName val="0"/>
          <c:showPercent val="0"/>
          <c:showBubbleSize val="0"/>
        </c:dLbls>
        <c:axId val="601277231"/>
        <c:axId val="365120048"/>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伝達インピーダンス</a:t>
                </a:r>
                <a:r>
                  <a:rPr lang="ja-JP"/>
                  <a:t> </a:t>
                </a:r>
                <a:r>
                  <a:rPr lang="en-US"/>
                  <a:t>[k</a:t>
                </a:r>
                <a:r>
                  <a:rPr lang="en-US" altLang="ja-JP"/>
                  <a:t>Ω</a:t>
                </a:r>
                <a:r>
                  <a:rPr lang="en-US"/>
                  <a:t>]</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valAx>
        <c:axId val="365120048"/>
        <c:scaling>
          <c:orientation val="minMax"/>
          <c:max val="180"/>
        </c:scaling>
        <c:delete val="0"/>
        <c:axPos val="r"/>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位相 </a:t>
                </a:r>
                <a:r>
                  <a:rPr lang="en-US"/>
                  <a:t>[deg]</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7231"/>
        <c:crosses val="max"/>
        <c:crossBetween val="midCat"/>
      </c:valAx>
      <c:valAx>
        <c:axId val="601277231"/>
        <c:scaling>
          <c:logBase val="10"/>
          <c:orientation val="minMax"/>
        </c:scaling>
        <c:delete val="1"/>
        <c:axPos val="b"/>
        <c:numFmt formatCode="General" sourceLinked="1"/>
        <c:majorTickMark val="out"/>
        <c:minorTickMark val="none"/>
        <c:tickLblPos val="nextTo"/>
        <c:crossAx val="365120048"/>
        <c:crosses val="autoZero"/>
        <c:crossBetween val="midCat"/>
      </c:valAx>
      <c:spPr>
        <a:noFill/>
        <a:ln>
          <a:noFill/>
        </a:ln>
        <a:effectLst/>
      </c:spPr>
    </c:plotArea>
    <c:legend>
      <c:legendPos val="r"/>
      <c:layout>
        <c:manualLayout>
          <c:xMode val="edge"/>
          <c:yMode val="edge"/>
          <c:x val="0.64166666666666672"/>
          <c:y val="0.12094852726742493"/>
          <c:w val="0.15"/>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2"/>
          <c:order val="0"/>
          <c:tx>
            <c:v>EFあり</c:v>
          </c:tx>
          <c:spPr>
            <a:ln w="19050">
              <a:solidFill>
                <a:schemeClr val="accent4"/>
              </a:solidFill>
            </a:ln>
          </c:spPr>
          <c:marker>
            <c:symbol val="none"/>
          </c:marker>
          <c:xVal>
            <c:numRef>
              <c:f>'[1]GIL_parallel+TIA_ac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'[1]GIL_parallel+TIA_ac (1)'!$H$2:$H$42</c:f>
              <c:numCache>
                <c:formatCode>General</c:formatCode>
                <c:ptCount val="41"/>
                <c:pt idx="0">
                  <c:v>30.555513630789982</c:v>
                </c:pt>
                <c:pt idx="1">
                  <c:v>30.540687269443275</c:v>
                </c:pt>
                <c:pt idx="2">
                  <c:v>30.522373788865217</c:v>
                </c:pt>
                <c:pt idx="3">
                  <c:v>30.501563520436566</c:v>
                </c:pt>
                <c:pt idx="4">
                  <c:v>30.479843517167705</c:v>
                </c:pt>
                <c:pt idx="5">
                  <c:v>30.458677291739289</c:v>
                </c:pt>
                <c:pt idx="6">
                  <c:v>30.438614421372314</c:v>
                </c:pt>
                <c:pt idx="7">
                  <c:v>30.418879423587125</c:v>
                </c:pt>
                <c:pt idx="8">
                  <c:v>30.397332934002289</c:v>
                </c:pt>
                <c:pt idx="9">
                  <c:v>30.370453412446299</c:v>
                </c:pt>
                <c:pt idx="10">
                  <c:v>30.333013386698148</c:v>
                </c:pt>
                <c:pt idx="11">
                  <c:v>30.283140877545211</c:v>
                </c:pt>
                <c:pt idx="12">
                  <c:v>30.208148024901995</c:v>
                </c:pt>
                <c:pt idx="13">
                  <c:v>30.093055377407971</c:v>
                </c:pt>
                <c:pt idx="14">
                  <c:v>29.915087952862802</c:v>
                </c:pt>
                <c:pt idx="15">
                  <c:v>29.639965227160236</c:v>
                </c:pt>
                <c:pt idx="16">
                  <c:v>29.216482437323492</c:v>
                </c:pt>
                <c:pt idx="17">
                  <c:v>28.570784902393221</c:v>
                </c:pt>
                <c:pt idx="18">
                  <c:v>27.603116554923535</c:v>
                </c:pt>
                <c:pt idx="19">
                  <c:v>26.190696171827113</c:v>
                </c:pt>
                <c:pt idx="20">
                  <c:v>24.207055698384654</c:v>
                </c:pt>
                <c:pt idx="21">
                  <c:v>21.578716859892626</c:v>
                </c:pt>
                <c:pt idx="22">
                  <c:v>18.357406961555359</c:v>
                </c:pt>
                <c:pt idx="23">
                  <c:v>14.754356522648258</c:v>
                </c:pt>
                <c:pt idx="24">
                  <c:v>11.121776759119614</c:v>
                </c:pt>
                <c:pt idx="25">
                  <c:v>7.8364665325431488</c:v>
                </c:pt>
                <c:pt idx="26">
                  <c:v>5.1628423061612514</c:v>
                </c:pt>
                <c:pt idx="27">
                  <c:v>3.1874606766787004</c:v>
                </c:pt>
                <c:pt idx="28">
                  <c:v>1.8486619465391279</c:v>
                </c:pt>
                <c:pt idx="29">
                  <c:v>1.0098138070125613</c:v>
                </c:pt>
                <c:pt idx="30">
                  <c:v>0.52272791966258392</c:v>
                </c:pt>
                <c:pt idx="31">
                  <c:v>0.25862850967975803</c:v>
                </c:pt>
                <c:pt idx="32">
                  <c:v>0.12344311991289285</c:v>
                </c:pt>
                <c:pt idx="33">
                  <c:v>5.721923145108046E-2</c:v>
                </c:pt>
                <c:pt idx="34">
                  <c:v>2.6028244917881669E-2</c:v>
                </c:pt>
                <c:pt idx="35">
                  <c:v>1.1585697384074781E-2</c:v>
                </c:pt>
                <c:pt idx="36">
                  <c:v>5.0078986611387117E-3</c:v>
                </c:pt>
                <c:pt idx="37">
                  <c:v>2.1132384255641628E-3</c:v>
                </c:pt>
                <c:pt idx="38">
                  <c:v>7.903892104320797E-4</c:v>
                </c:pt>
                <c:pt idx="39">
                  <c:v>3.1284956432482317E-4</c:v>
                </c:pt>
                <c:pt idx="40">
                  <c:v>1.0938470668736257E-4</c:v>
                </c:pt>
              </c:numCache>
            </c:numRef>
          </c:yVal>
          <c:smooth val="1"/>
          <c:extLst>
            <c:ext xmlns:c16="http://schemas.microsoft.com/office/drawing/2014/chart" uri="{C3380CC4-5D6E-409C-BE32-E72D297353CC}">
              <c16:uniqueId val="{00000000-A32A-4AEE-B40D-0F1C40164048}"/>
            </c:ext>
          </c:extLst>
        </c:ser>
        <c:ser>
          <c:idx val="0"/>
          <c:order val="1"/>
          <c:tx>
            <c:v>EFなし</c:v>
          </c:tx>
          <c:spPr>
            <a:ln w="19050" cap="rnd">
              <a:solidFill>
                <a:schemeClr val="accent2"/>
              </a:solidFill>
              <a:round/>
            </a:ln>
            <a:effectLst/>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(1)'!$H$2:$H$42</c:f>
              <c:numCache>
                <c:formatCode>General</c:formatCode>
                <c:ptCount val="41"/>
                <c:pt idx="0">
                  <c:v>98.166490139905164</c:v>
                </c:pt>
                <c:pt idx="1">
                  <c:v>98.147520660280406</c:v>
                </c:pt>
                <c:pt idx="2">
                  <c:v>98.121356686826161</c:v>
                </c:pt>
                <c:pt idx="3">
                  <c:v>98.086075369347952</c:v>
                </c:pt>
                <c:pt idx="4">
                  <c:v>98.038652832976823</c:v>
                </c:pt>
                <c:pt idx="5">
                  <c:v>97.973528465096592</c:v>
                </c:pt>
                <c:pt idx="6">
                  <c:v>97.88061176016997</c:v>
                </c:pt>
                <c:pt idx="7">
                  <c:v>97.742804828914771</c:v>
                </c:pt>
                <c:pt idx="8">
                  <c:v>97.532657490022586</c:v>
                </c:pt>
                <c:pt idx="9">
                  <c:v>97.20739225660293</c:v>
                </c:pt>
                <c:pt idx="10">
                  <c:v>96.701504991728228</c:v>
                </c:pt>
                <c:pt idx="11">
                  <c:v>95.916887588222252</c:v>
                </c:pt>
                <c:pt idx="12">
                  <c:v>94.710664992866711</c:v>
                </c:pt>
                <c:pt idx="13">
                  <c:v>92.882282449001195</c:v>
                </c:pt>
                <c:pt idx="14">
                  <c:v>90.171556437626919</c:v>
                </c:pt>
                <c:pt idx="15">
                  <c:v>86.280871348405071</c:v>
                </c:pt>
                <c:pt idx="16">
                  <c:v>80.940217002290495</c:v>
                </c:pt>
                <c:pt idx="17">
                  <c:v>74.020019410284462</c:v>
                </c:pt>
                <c:pt idx="18">
                  <c:v>65.651016380883718</c:v>
                </c:pt>
                <c:pt idx="19">
                  <c:v>56.264247849405876</c:v>
                </c:pt>
                <c:pt idx="20">
                  <c:v>46.497784661850815</c:v>
                </c:pt>
                <c:pt idx="21">
                  <c:v>37.023644522609544</c:v>
                </c:pt>
                <c:pt idx="22">
                  <c:v>28.398395398297009</c:v>
                </c:pt>
                <c:pt idx="23">
                  <c:v>20.985700330782301</c:v>
                </c:pt>
                <c:pt idx="24">
                  <c:v>14.955889725528637</c:v>
                </c:pt>
                <c:pt idx="25">
                  <c:v>10.305069546337652</c:v>
                </c:pt>
                <c:pt idx="26">
                  <c:v>6.8923705291702975</c:v>
                </c:pt>
                <c:pt idx="27">
                  <c:v>4.4945856930908912</c:v>
                </c:pt>
                <c:pt idx="28">
                  <c:v>2.8687469736828763</c:v>
                </c:pt>
                <c:pt idx="29">
                  <c:v>1.7961457430115446</c:v>
                </c:pt>
                <c:pt idx="30">
                  <c:v>1.1036375925054944</c:v>
                </c:pt>
                <c:pt idx="31">
                  <c:v>0.66598065102421189</c:v>
                </c:pt>
                <c:pt idx="32">
                  <c:v>0.39393836039590996</c:v>
                </c:pt>
                <c:pt idx="33">
                  <c:v>0.22764349456057478</c:v>
                </c:pt>
                <c:pt idx="34">
                  <c:v>0.12865835646004464</c:v>
                </c:pt>
                <c:pt idx="35">
                  <c:v>7.1078843128987781E-2</c:v>
                </c:pt>
                <c:pt idx="36">
                  <c:v>3.8201204232962686E-2</c:v>
                </c:pt>
                <c:pt idx="37">
                  <c:v>2.0366292852404346E-2</c:v>
                </c:pt>
                <c:pt idx="38">
                  <c:v>1.0007371121261689E-2</c:v>
                </c:pt>
                <c:pt idx="39">
                  <c:v>5.464052979873589E-3</c:v>
                </c:pt>
                <c:pt idx="40">
                  <c:v>2.9898031662577724E-3</c:v>
                </c:pt>
              </c:numCache>
            </c:numRef>
          </c:yVal>
          <c:smooth val="1"/>
          <c:extLst>
            <c:ext xmlns:c16="http://schemas.microsoft.com/office/drawing/2014/chart" uri="{C3380CC4-5D6E-409C-BE32-E72D297353CC}">
              <c16:uniqueId val="{00000001-A32A-4AEE-B40D-0F1C40164048}"/>
            </c:ext>
          </c:extLst>
        </c:ser>
        <c:dLbls>
          <c:showLegendKey val="0"/>
          <c:showVal val="0"/>
          <c:showCatName val="0"/>
          <c:showSerName val="0"/>
          <c:showPercent val="0"/>
          <c:showBubbleSize val="0"/>
        </c:dLbls>
        <c:axId val="601292591"/>
        <c:axId val="601279631"/>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伝達インピーダンス</a:t>
                </a:r>
                <a:r>
                  <a:rPr lang="ja-JP"/>
                  <a:t> </a:t>
                </a:r>
                <a:r>
                  <a:rPr lang="en-US"/>
                  <a:t>[k</a:t>
                </a:r>
                <a:r>
                  <a:rPr lang="en-US" altLang="ja-JP"/>
                  <a:t>Ω</a:t>
                </a:r>
                <a:r>
                  <a:rPr lang="en-US"/>
                  <a:t>]</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plotArea>
    <c:legend>
      <c:legendPos val="r"/>
      <c:layout>
        <c:manualLayout>
          <c:xMode val="edge"/>
          <c:yMode val="edge"/>
          <c:x val="0.60710905632052403"/>
          <c:y val="0.13020778652668419"/>
          <c:w val="0.31511327173646064"/>
          <c:h val="0.11382736303854708"/>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showDLblsOverMax val="0"/>
    <c:extLst/>
  </c:chart>
  <c:spPr>
    <a:ln w="6350">
      <a:solidFill>
        <a:schemeClr val="bg2"/>
      </a:solidFill>
    </a:ln>
  </c:spPr>
  <c:txPr>
    <a:bodyPr/>
    <a:lstStyle/>
    <a:p>
      <a:pPr>
        <a:defRPr sz="1200">
          <a:solidFill>
            <a:sysClr val="windowText" lastClr="000000"/>
          </a:solidFill>
        </a:defRPr>
      </a:pPr>
      <a:endParaRPr lang="ja-JP"/>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3"/>
          <c:order val="0"/>
          <c:tx>
            <c:v>EFあり</c:v>
          </c:tx>
          <c:spPr>
            <a:ln w="19050"/>
          </c:spPr>
          <c:marker>
            <c:symbol val="none"/>
          </c:marker>
          <c:xVal>
            <c:numRef>
              <c:f>'[1]GIL_parallel+TIA_ac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'[1]GIL_parallel+TIA_ac (1)'!$I$2:$I$42</c:f>
              <c:numCache>
                <c:formatCode>General</c:formatCode>
                <c:ptCount val="41"/>
                <c:pt idx="0">
                  <c:v>179.00637260562701</c:v>
                </c:pt>
                <c:pt idx="1">
                  <c:v>178.765754080422</c:v>
                </c:pt>
                <c:pt idx="2">
                  <c:v>178.47181800621399</c:v>
                </c:pt>
                <c:pt idx="3">
                  <c:v>178.11213610592799</c:v>
                </c:pt>
                <c:pt idx="4">
                  <c:v>177.66896945560799</c:v>
                </c:pt>
                <c:pt idx="5">
                  <c:v>177.117644645247</c:v>
                </c:pt>
                <c:pt idx="6">
                  <c:v>176.425784737058</c:v>
                </c:pt>
                <c:pt idx="7">
                  <c:v>175.55289285248901</c:v>
                </c:pt>
                <c:pt idx="8">
                  <c:v>174.44933602501899</c:v>
                </c:pt>
                <c:pt idx="9">
                  <c:v>173.05423805927299</c:v>
                </c:pt>
                <c:pt idx="10">
                  <c:v>171.292343578745</c:v>
                </c:pt>
                <c:pt idx="11">
                  <c:v>169.488638495468</c:v>
                </c:pt>
                <c:pt idx="12">
                  <c:v>167.2157992297</c:v>
                </c:pt>
                <c:pt idx="13">
                  <c:v>164.35217313836901</c:v>
                </c:pt>
                <c:pt idx="14">
                  <c:v>160.74768875415299</c:v>
                </c:pt>
                <c:pt idx="15">
                  <c:v>156.218030727154</c:v>
                </c:pt>
                <c:pt idx="16">
                  <c:v>150.54312346855099</c:v>
                </c:pt>
                <c:pt idx="17">
                  <c:v>143.46100005806099</c:v>
                </c:pt>
                <c:pt idx="18">
                  <c:v>134.67126046974599</c:v>
                </c:pt>
                <c:pt idx="19">
                  <c:v>123.864265442999</c:v>
                </c:pt>
                <c:pt idx="20">
                  <c:v>110.743668759968</c:v>
                </c:pt>
                <c:pt idx="21">
                  <c:v>95.218127388802003</c:v>
                </c:pt>
                <c:pt idx="22">
                  <c:v>77.388446255808205</c:v>
                </c:pt>
                <c:pt idx="23">
                  <c:v>57.499120606532699</c:v>
                </c:pt>
                <c:pt idx="24">
                  <c:v>35.9510541012394</c:v>
                </c:pt>
                <c:pt idx="25">
                  <c:v>13.2031985741573</c:v>
                </c:pt>
                <c:pt idx="26">
                  <c:v>-10.365900083525201</c:v>
                </c:pt>
                <c:pt idx="27">
                  <c:v>-34.459717027119403</c:v>
                </c:pt>
                <c:pt idx="28">
                  <c:v>-58.964701071120103</c:v>
                </c:pt>
                <c:pt idx="29">
                  <c:v>-83.767377474138698</c:v>
                </c:pt>
                <c:pt idx="30">
                  <c:v>-108.429472790399</c:v>
                </c:pt>
                <c:pt idx="31">
                  <c:v>-133.037990794634</c:v>
                </c:pt>
                <c:pt idx="32">
                  <c:v>-157.35502020636901</c:v>
                </c:pt>
                <c:pt idx="33">
                  <c:v>-181.28244032002701</c:v>
                </c:pt>
                <c:pt idx="34">
                  <c:v>-204.63900584221599</c:v>
                </c:pt>
                <c:pt idx="35">
                  <c:v>-227.910686301992</c:v>
                </c:pt>
                <c:pt idx="36">
                  <c:v>-250.420616945668</c:v>
                </c:pt>
                <c:pt idx="37">
                  <c:v>-273.42841767495298</c:v>
                </c:pt>
                <c:pt idx="38">
                  <c:v>-297.02715920802802</c:v>
                </c:pt>
                <c:pt idx="39">
                  <c:v>-320.55412065561598</c:v>
                </c:pt>
                <c:pt idx="40">
                  <c:v>-355.780558208755</c:v>
                </c:pt>
              </c:numCache>
            </c:numRef>
          </c:yVal>
          <c:smooth val="1"/>
          <c:extLst>
            <c:ext xmlns:c16="http://schemas.microsoft.com/office/drawing/2014/chart" uri="{C3380CC4-5D6E-409C-BE32-E72D297353CC}">
              <c16:uniqueId val="{00000000-D22C-45A9-B9A9-4F76C95425E6}"/>
            </c:ext>
          </c:extLst>
        </c:ser>
        <c:dLbls>
          <c:showLegendKey val="0"/>
          <c:showVal val="0"/>
          <c:showCatName val="0"/>
          <c:showSerName val="0"/>
          <c:showPercent val="0"/>
          <c:showBubbleSize val="0"/>
        </c:dLbls>
        <c:axId val="601292591"/>
        <c:axId val="601279631"/>
      </c:scatterChart>
      <c:scatterChart>
        <c:scatterStyle val="smoothMarker"/>
        <c:varyColors val="0"/>
        <c:ser>
          <c:idx val="1"/>
          <c:order val="1"/>
          <c:tx>
            <c:v>EFなし</c:v>
          </c:tx>
          <c:spPr>
            <a:ln w="19050" cap="rnd">
              <a:solidFill>
                <a:schemeClr val="accent2"/>
              </a:solidFill>
              <a:round/>
            </a:ln>
            <a:effectLst/>
          </c:spPr>
          <c:marker>
            <c:symbol val="none"/>
          </c:marker>
          <c:xVal>
            <c:numRef>
              <c:f>'GIL_parallel+TIA_ac (1)'!$G$2:$G$42</c:f>
              <c:numCache>
                <c:formatCode>General</c:formatCode>
                <c:ptCount val="41"/>
                <c:pt idx="0">
                  <c:v>0.01</c:v>
                </c:pt>
                <c:pt idx="1">
                  <c:v>1.25892541179416E-2</c:v>
                </c:pt>
                <c:pt idx="2">
                  <c:v>1.5848931924611103E-2</c:v>
                </c:pt>
                <c:pt idx="3">
                  <c:v>1.9952623149688799E-2</c:v>
                </c:pt>
                <c:pt idx="4">
                  <c:v>2.5118864315095801E-2</c:v>
                </c:pt>
                <c:pt idx="5">
                  <c:v>3.1622776601683798E-2</c:v>
                </c:pt>
                <c:pt idx="6">
                  <c:v>3.9810717055349699E-2</c:v>
                </c:pt>
                <c:pt idx="7">
                  <c:v>5.0118723362727206E-2</c:v>
                </c:pt>
                <c:pt idx="8">
                  <c:v>6.3095734448019303E-2</c:v>
                </c:pt>
                <c:pt idx="9">
                  <c:v>7.943282347242811E-2</c:v>
                </c:pt>
                <c:pt idx="10">
                  <c:v>0.1</c:v>
                </c:pt>
                <c:pt idx="11">
                  <c:v>0.12589254117941601</c:v>
                </c:pt>
                <c:pt idx="12">
                  <c:v>0.15848931924611101</c:v>
                </c:pt>
                <c:pt idx="13">
                  <c:v>0.19952623149688803</c:v>
                </c:pt>
                <c:pt idx="14">
                  <c:v>0.25118864315095801</c:v>
                </c:pt>
                <c:pt idx="15">
                  <c:v>0.31622776601683805</c:v>
                </c:pt>
                <c:pt idx="16">
                  <c:v>0.39810717055349704</c:v>
                </c:pt>
                <c:pt idx="17">
                  <c:v>0.50118723362727202</c:v>
                </c:pt>
                <c:pt idx="18">
                  <c:v>0.63095734448019403</c:v>
                </c:pt>
                <c:pt idx="19">
                  <c:v>0.79432823472428205</c:v>
                </c:pt>
                <c:pt idx="20">
                  <c:v>1</c:v>
                </c:pt>
                <c:pt idx="21">
                  <c:v>1.25892541179416</c:v>
                </c:pt>
                <c:pt idx="22">
                  <c:v>1.5848931924611103</c:v>
                </c:pt>
                <c:pt idx="23">
                  <c:v>1.99526231496888</c:v>
                </c:pt>
                <c:pt idx="24">
                  <c:v>2.5118864315095801</c:v>
                </c:pt>
                <c:pt idx="25">
                  <c:v>3.16227766016838</c:v>
                </c:pt>
                <c:pt idx="26">
                  <c:v>3.98107170553497</c:v>
                </c:pt>
                <c:pt idx="27">
                  <c:v>5.01187233627273</c:v>
                </c:pt>
                <c:pt idx="28">
                  <c:v>6.3095734448019405</c:v>
                </c:pt>
                <c:pt idx="29">
                  <c:v>7.9432823472428202</c:v>
                </c:pt>
                <c:pt idx="30">
                  <c:v>10</c:v>
                </c:pt>
                <c:pt idx="31">
                  <c:v>12.589254117941701</c:v>
                </c:pt>
                <c:pt idx="32">
                  <c:v>15.848931924611101</c:v>
                </c:pt>
                <c:pt idx="33">
                  <c:v>19.952623149688801</c:v>
                </c:pt>
                <c:pt idx="34">
                  <c:v>25.118864315095799</c:v>
                </c:pt>
                <c:pt idx="35">
                  <c:v>31.622776601683803</c:v>
                </c:pt>
                <c:pt idx="36">
                  <c:v>39.810717055349805</c:v>
                </c:pt>
                <c:pt idx="37">
                  <c:v>50.118723362727309</c:v>
                </c:pt>
                <c:pt idx="38">
                  <c:v>63.095734448019407</c:v>
                </c:pt>
                <c:pt idx="39">
                  <c:v>79.432823472428311</c:v>
                </c:pt>
                <c:pt idx="40">
                  <c:v>100</c:v>
                </c:pt>
              </c:numCache>
            </c:numRef>
          </c:xVal>
          <c:yVal>
            <c:numRef>
              <c:f>'GIL_parallel+TIA_ac (1)'!$I$2:$I$42</c:f>
              <c:numCache>
                <c:formatCode>General</c:formatCode>
                <c:ptCount val="41"/>
                <c:pt idx="0">
                  <c:v>178.63344984220601</c:v>
                </c:pt>
                <c:pt idx="1">
                  <c:v>178.28357441482001</c:v>
                </c:pt>
                <c:pt idx="2">
                  <c:v>177.84526937841699</c:v>
                </c:pt>
                <c:pt idx="3">
                  <c:v>177.296019076107</c:v>
                </c:pt>
                <c:pt idx="4">
                  <c:v>176.60704769586201</c:v>
                </c:pt>
                <c:pt idx="5">
                  <c:v>175.74169970317101</c:v>
                </c:pt>
                <c:pt idx="6">
                  <c:v>174.65375700165299</c:v>
                </c:pt>
                <c:pt idx="7">
                  <c:v>173.28556317387</c:v>
                </c:pt>
                <c:pt idx="8">
                  <c:v>171.565770674492</c:v>
                </c:pt>
                <c:pt idx="9">
                  <c:v>169.40674542796299</c:v>
                </c:pt>
                <c:pt idx="10">
                  <c:v>166.702013831854</c:v>
                </c:pt>
                <c:pt idx="11">
                  <c:v>163.50095319678601</c:v>
                </c:pt>
                <c:pt idx="12">
                  <c:v>159.52604502217099</c:v>
                </c:pt>
                <c:pt idx="13">
                  <c:v>154.62611296216599</c:v>
                </c:pt>
                <c:pt idx="14">
                  <c:v>148.651565116775</c:v>
                </c:pt>
                <c:pt idx="15">
                  <c:v>141.478435631407</c:v>
                </c:pt>
                <c:pt idx="16">
                  <c:v>133.04247538207201</c:v>
                </c:pt>
                <c:pt idx="17">
                  <c:v>123.366955398996</c:v>
                </c:pt>
                <c:pt idx="18">
                  <c:v>112.567205741092</c:v>
                </c:pt>
                <c:pt idx="19">
                  <c:v>100.82055745114</c:v>
                </c:pt>
                <c:pt idx="20">
                  <c:v>88.298648457895496</c:v>
                </c:pt>
                <c:pt idx="21">
                  <c:v>75.178177397085605</c:v>
                </c:pt>
                <c:pt idx="22">
                  <c:v>61.607071439856</c:v>
                </c:pt>
                <c:pt idx="23">
                  <c:v>47.694839974503601</c:v>
                </c:pt>
                <c:pt idx="24">
                  <c:v>33.5447864068813</c:v>
                </c:pt>
                <c:pt idx="25">
                  <c:v>19.226233913496699</c:v>
                </c:pt>
                <c:pt idx="26">
                  <c:v>4.7094820760099898</c:v>
                </c:pt>
                <c:pt idx="27">
                  <c:v>-10.150060445165</c:v>
                </c:pt>
                <c:pt idx="28">
                  <c:v>-25.6694333127726</c:v>
                </c:pt>
                <c:pt idx="29">
                  <c:v>-42.241320834552397</c:v>
                </c:pt>
                <c:pt idx="30">
                  <c:v>-60.068705665446501</c:v>
                </c:pt>
                <c:pt idx="31">
                  <c:v>-79.498056680006798</c:v>
                </c:pt>
                <c:pt idx="32">
                  <c:v>-100.482235268856</c:v>
                </c:pt>
                <c:pt idx="33">
                  <c:v>-122.779604475062</c:v>
                </c:pt>
                <c:pt idx="34">
                  <c:v>-145.724310108758</c:v>
                </c:pt>
                <c:pt idx="35">
                  <c:v>-169.18464428608399</c:v>
                </c:pt>
                <c:pt idx="36">
                  <c:v>-192.21384515208399</c:v>
                </c:pt>
                <c:pt idx="37">
                  <c:v>-215.39989677777501</c:v>
                </c:pt>
                <c:pt idx="38">
                  <c:v>-239.47478573032501</c:v>
                </c:pt>
                <c:pt idx="39">
                  <c:v>-260.52543846517398</c:v>
                </c:pt>
                <c:pt idx="40">
                  <c:v>-285.55672409124799</c:v>
                </c:pt>
              </c:numCache>
            </c:numRef>
          </c:yVal>
          <c:smooth val="1"/>
          <c:extLst>
            <c:ext xmlns:c16="http://schemas.microsoft.com/office/drawing/2014/chart" uri="{C3380CC4-5D6E-409C-BE32-E72D297353CC}">
              <c16:uniqueId val="{00000001-D22C-45A9-B9A9-4F76C95425E6}"/>
            </c:ext>
          </c:extLst>
        </c:ser>
        <c:dLbls>
          <c:showLegendKey val="0"/>
          <c:showVal val="0"/>
          <c:showCatName val="0"/>
          <c:showSerName val="0"/>
          <c:showPercent val="0"/>
          <c:showBubbleSize val="0"/>
        </c:dLbls>
        <c:axId val="601277231"/>
        <c:axId val="365120048"/>
      </c:scatterChart>
      <c:valAx>
        <c:axId val="60129259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79631"/>
        <c:crosses val="autoZero"/>
        <c:crossBetween val="midCat"/>
      </c:valAx>
      <c:valAx>
        <c:axId val="601279631"/>
        <c:scaling>
          <c:orientation val="minMax"/>
          <c:max val="1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ja-JP" altLang="en-US"/>
                  <a:t>位相 </a:t>
                </a:r>
                <a:r>
                  <a:rPr lang="en-US" altLang="ja-JP"/>
                  <a:t>[deg]</a:t>
                </a:r>
                <a:endParaRPr lang="ja-JP"/>
              </a:p>
            </c:rich>
          </c:tx>
          <c:overlay val="0"/>
          <c:spPr>
            <a:noFill/>
            <a:ln>
              <a:noFill/>
            </a:ln>
            <a:effectLst/>
          </c:spPr>
        </c:title>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01292591"/>
        <c:crosses val="autoZero"/>
        <c:crossBetween val="midCat"/>
      </c:valAx>
      <c:valAx>
        <c:axId val="365120048"/>
        <c:scaling>
          <c:orientation val="minMax"/>
          <c:max val="180"/>
        </c:scaling>
        <c:delete val="1"/>
        <c:axPos val="r"/>
        <c:numFmt formatCode="General" sourceLinked="1"/>
        <c:majorTickMark val="out"/>
        <c:minorTickMark val="none"/>
        <c:tickLblPos val="nextTo"/>
        <c:crossAx val="601277231"/>
        <c:crosses val="max"/>
        <c:crossBetween val="midCat"/>
      </c:valAx>
      <c:valAx>
        <c:axId val="601277231"/>
        <c:scaling>
          <c:logBase val="10"/>
          <c:orientation val="minMax"/>
        </c:scaling>
        <c:delete val="1"/>
        <c:axPos val="b"/>
        <c:numFmt formatCode="General" sourceLinked="1"/>
        <c:majorTickMark val="out"/>
        <c:minorTickMark val="none"/>
        <c:tickLblPos val="nextTo"/>
        <c:crossAx val="365120048"/>
        <c:crosses val="autoZero"/>
        <c:crossBetween val="midCat"/>
      </c:valAx>
    </c:plotArea>
    <c:legend>
      <c:legendPos val="r"/>
      <c:layout>
        <c:manualLayout>
          <c:xMode val="edge"/>
          <c:yMode val="edge"/>
          <c:x val="0.20555555555555552"/>
          <c:y val="0.46817074948964715"/>
          <c:w val="0.38055555555555554"/>
          <c:h val="0.18984616506270049"/>
        </c:manualLayout>
      </c:layout>
      <c:overlay val="1"/>
      <c:spPr>
        <a:solidFill>
          <a:sysClr val="window" lastClr="FFFFFF"/>
        </a:solidFill>
        <a:ln>
          <a:solidFill>
            <a:sysClr val="windowText" lastClr="000000"/>
          </a:solid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showDLblsOverMax val="0"/>
    <c:extLst/>
  </c:chart>
  <c:spPr>
    <a:ln w="6350">
      <a:solidFill>
        <a:schemeClr val="bg2"/>
      </a:solidFill>
    </a:ln>
  </c:spPr>
  <c:txPr>
    <a:bodyPr/>
    <a:lstStyle/>
    <a:p>
      <a:pPr>
        <a:defRPr sz="1200">
          <a:solidFill>
            <a:sysClr val="windowText" lastClr="000000"/>
          </a:solidFill>
        </a:defRPr>
      </a:pPr>
      <a:endParaRPr lang="ja-JP"/>
    </a:p>
  </c:txPr>
  <c:externalData r:id="rId2">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98F2-E808-4B2F-8544-CC29B016F53E}" type="datetimeFigureOut">
              <a:rPr kumimoji="1" lang="ja-JP" altLang="en-US" smtClean="0"/>
              <a:t>2024/5/16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C4B95-1566-4ABE-88A1-1DD0590548DD}" type="slidenum">
              <a:rPr kumimoji="1" lang="ja-JP" altLang="en-US" smtClean="0"/>
              <a:t>‹#›</a:t>
            </a:fld>
            <a:endParaRPr kumimoji="1" lang="ja-JP" altLang="en-US"/>
          </a:p>
        </p:txBody>
      </p:sp>
    </p:spTree>
    <p:extLst>
      <p:ext uri="{BB962C8B-B14F-4D97-AF65-F5344CB8AC3E}">
        <p14:creationId xmlns:p14="http://schemas.microsoft.com/office/powerpoint/2010/main" val="1487235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90A9ED-2C1C-4D57-8A76-00283A8BAEDF}" type="slidenum">
              <a:rPr kumimoji="1" lang="ja-JP" altLang="en-US" smtClean="0"/>
              <a:t>8</a:t>
            </a:fld>
            <a:endParaRPr kumimoji="1" lang="ja-JP" altLang="en-US"/>
          </a:p>
        </p:txBody>
      </p:sp>
    </p:spTree>
    <p:extLst>
      <p:ext uri="{BB962C8B-B14F-4D97-AF65-F5344CB8AC3E}">
        <p14:creationId xmlns:p14="http://schemas.microsoft.com/office/powerpoint/2010/main" val="395750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90A9ED-2C1C-4D57-8A76-00283A8BAEDF}" type="slidenum">
              <a:rPr kumimoji="1" lang="ja-JP" altLang="en-US" smtClean="0"/>
              <a:t>14</a:t>
            </a:fld>
            <a:endParaRPr kumimoji="1" lang="ja-JP" altLang="en-US"/>
          </a:p>
        </p:txBody>
      </p:sp>
    </p:spTree>
    <p:extLst>
      <p:ext uri="{BB962C8B-B14F-4D97-AF65-F5344CB8AC3E}">
        <p14:creationId xmlns:p14="http://schemas.microsoft.com/office/powerpoint/2010/main" val="1210743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90A9ED-2C1C-4D57-8A76-00283A8BAEDF}" type="slidenum">
              <a:rPr kumimoji="1" lang="ja-JP" altLang="en-US" smtClean="0"/>
              <a:t>15</a:t>
            </a:fld>
            <a:endParaRPr kumimoji="1" lang="ja-JP" altLang="en-US"/>
          </a:p>
        </p:txBody>
      </p:sp>
    </p:spTree>
    <p:extLst>
      <p:ext uri="{BB962C8B-B14F-4D97-AF65-F5344CB8AC3E}">
        <p14:creationId xmlns:p14="http://schemas.microsoft.com/office/powerpoint/2010/main" val="357193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11597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73082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350220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45953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312474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33991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2080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26431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128952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31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26391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242393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12636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18" Type="http://schemas.openxmlformats.org/officeDocument/2006/relationships/image" Target="../media/image21.png"/><Relationship Id="rId3" Type="http://schemas.openxmlformats.org/officeDocument/2006/relationships/image" Target="../media/image60.png"/><Relationship Id="rId21" Type="http://schemas.openxmlformats.org/officeDocument/2006/relationships/image" Target="../media/image24.png"/><Relationship Id="rId7" Type="http://schemas.openxmlformats.org/officeDocument/2006/relationships/image" Target="../media/image100.png"/><Relationship Id="rId12" Type="http://schemas.openxmlformats.org/officeDocument/2006/relationships/image" Target="../media/image150.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141.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24" Type="http://schemas.openxmlformats.org/officeDocument/2006/relationships/image" Target="../media/image27.png"/><Relationship Id="rId5" Type="http://schemas.openxmlformats.org/officeDocument/2006/relationships/image" Target="../media/image80.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0.png"/><Relationship Id="rId19" Type="http://schemas.openxmlformats.org/officeDocument/2006/relationships/image" Target="../media/image22.png"/><Relationship Id="rId4" Type="http://schemas.openxmlformats.org/officeDocument/2006/relationships/image" Target="../media/image70.png"/><Relationship Id="rId9" Type="http://schemas.openxmlformats.org/officeDocument/2006/relationships/image" Target="../media/image120.png"/><Relationship Id="rId14" Type="http://schemas.openxmlformats.org/officeDocument/2006/relationships/image" Target="../media/image17.png"/><Relationship Id="rId22"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9.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1.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41.pn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4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1.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41.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0.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1.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41.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53BEC2-5288-6BF7-CFD1-18C2790A9659}"/>
              </a:ext>
            </a:extLst>
          </p:cNvPr>
          <p:cNvSpPr>
            <a:spLocks noGrp="1"/>
          </p:cNvSpPr>
          <p:nvPr>
            <p:ph type="ctrTitle"/>
          </p:nvPr>
        </p:nvSpPr>
        <p:spPr/>
        <p:txBody>
          <a:bodyPr/>
          <a:lstStyle/>
          <a:p>
            <a:pPr algn="ctr"/>
            <a:r>
              <a:rPr lang="ja-JP" altLang="en-US" dirty="0"/>
              <a:t>回路構成によるギルバートセルの改善</a:t>
            </a:r>
            <a:endParaRPr kumimoji="1" lang="ja-JP" altLang="en-US" dirty="0"/>
          </a:p>
        </p:txBody>
      </p:sp>
      <p:sp>
        <p:nvSpPr>
          <p:cNvPr id="3" name="字幕 2">
            <a:extLst>
              <a:ext uri="{FF2B5EF4-FFF2-40B4-BE49-F238E27FC236}">
                <a16:creationId xmlns:a16="http://schemas.microsoft.com/office/drawing/2014/main" id="{3B56FB17-2CCB-1F94-D435-34A9DCCA37AC}"/>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319146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0767AF-8894-04E5-C29F-EF75CC13CFC4}"/>
              </a:ext>
            </a:extLst>
          </p:cNvPr>
          <p:cNvSpPr>
            <a:spLocks noGrp="1"/>
          </p:cNvSpPr>
          <p:nvPr>
            <p:ph type="title"/>
          </p:nvPr>
        </p:nvSpPr>
        <p:spPr/>
        <p:txBody>
          <a:bodyPr/>
          <a:lstStyle/>
          <a:p>
            <a:r>
              <a:rPr kumimoji="1" lang="en-US" altLang="ja-JP" dirty="0"/>
              <a:t>TIA</a:t>
            </a:r>
            <a:r>
              <a:rPr kumimoji="1" lang="ja-JP" altLang="en-US" dirty="0"/>
              <a:t>と並列ギルバートセルを繋いだ際の周波数特性について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6737E40-F587-B1D6-29D1-6B11C4D97511}"/>
                  </a:ext>
                </a:extLst>
              </p:cNvPr>
              <p:cNvSpPr>
                <a:spLocks noGrp="1"/>
              </p:cNvSpPr>
              <p:nvPr>
                <p:ph idx="1"/>
              </p:nvPr>
            </p:nvSpPr>
            <p:spPr/>
            <p:txBody>
              <a:bodyPr/>
              <a:lstStyle/>
              <a:p>
                <a:r>
                  <a:rPr kumimoji="1" lang="en-US" altLang="ja-JP" dirty="0"/>
                  <a:t>TIA</a:t>
                </a:r>
                <a:r>
                  <a:rPr kumimoji="1" lang="ja-JP" altLang="en-US" dirty="0"/>
                  <a:t>単体の</a:t>
                </a:r>
                <a:r>
                  <a:rPr lang="ja-JP" altLang="en-US" dirty="0"/>
                  <a:t>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3.16 GHz</a:t>
                </a:r>
              </a:p>
              <a:p>
                <a:r>
                  <a:rPr lang="en-US" altLang="ja-JP" dirty="0"/>
                  <a:t>TIA+</a:t>
                </a:r>
                <a:r>
                  <a:rPr lang="ja-JP" altLang="en-US" dirty="0"/>
                  <a:t>並列ギルバートセルの伝達インピーダンス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lang="en-US" altLang="ja-JP" dirty="0"/>
                  <a:t>360</a:t>
                </a:r>
                <a:r>
                  <a:rPr kumimoji="1" lang="en-US" altLang="ja-JP" dirty="0"/>
                  <a:t> MHz</a:t>
                </a:r>
              </a:p>
              <a:p>
                <a:endParaRPr lang="en-US" altLang="ja-JP" dirty="0"/>
              </a:p>
              <a:p>
                <a:r>
                  <a:rPr kumimoji="1" lang="ja-JP" altLang="en-US" dirty="0"/>
                  <a:t>ギルバートセルのベースエミッタ間容量は</a:t>
                </a:r>
                <a:r>
                  <a:rPr lang="en-US" altLang="ja-JP" dirty="0"/>
                  <a:t>1.1</a:t>
                </a:r>
                <a:r>
                  <a:rPr kumimoji="1" lang="en-US" altLang="ja-JP" dirty="0"/>
                  <a:t>5 </a:t>
                </a:r>
                <a:r>
                  <a:rPr kumimoji="1" lang="en-US" altLang="ja-JP" dirty="0" err="1"/>
                  <a:t>fF</a:t>
                </a:r>
                <a:r>
                  <a:rPr kumimoji="1" lang="ja-JP" altLang="en-US" dirty="0"/>
                  <a:t>、</a:t>
                </a:r>
                <a:r>
                  <a:rPr kumimoji="1" lang="en-US" altLang="ja-JP" dirty="0"/>
                  <a:t>RLT</a:t>
                </a:r>
                <a:r>
                  <a:rPr kumimoji="1" lang="ja-JP" altLang="en-US" dirty="0"/>
                  <a:t>は</a:t>
                </a:r>
                <a:r>
                  <a:rPr kumimoji="1" lang="en-US" altLang="ja-JP" dirty="0"/>
                  <a:t>15 </a:t>
                </a:r>
                <a:r>
                  <a:rPr kumimoji="1" lang="en-US" altLang="ja-JP" dirty="0" err="1"/>
                  <a:t>kΩ</a:t>
                </a:r>
                <a:r>
                  <a:rPr kumimoji="1" lang="ja-JP" altLang="en-US" dirty="0"/>
                  <a:t>なので</a:t>
                </a:r>
                <a:r>
                  <a:rPr lang="ja-JP" altLang="en-US" dirty="0"/>
                  <a:t>算出できる遮断周波数は</a:t>
                </a:r>
                <a:endParaRPr lang="en-US" altLang="ja-JP" dirty="0"/>
              </a:p>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r>
                            <a:rPr kumimoji="1" lang="en-US" altLang="ja-JP" b="0" i="1" smtClean="0">
                              <a:latin typeface="Cambria Math" panose="02040503050406030204" pitchFamily="18" charset="0"/>
                            </a:rPr>
                            <m:t>𝐶𝑅</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×(1.1</m:t>
                          </m:r>
                          <m:r>
                            <a:rPr lang="en-US" altLang="ja-JP" i="1">
                              <a:latin typeface="Cambria Math" panose="02040503050406030204" pitchFamily="18" charset="0"/>
                            </a:rPr>
                            <m:t>5</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−15</m:t>
                              </m:r>
                            </m:sup>
                          </m:sSup>
                          <m:r>
                            <a:rPr lang="en-US" altLang="ja-JP" b="0" i="1" smtClean="0">
                              <a:latin typeface="Cambria Math" panose="02040503050406030204" pitchFamily="18" charset="0"/>
                              <a:ea typeface="Cambria Math" panose="02040503050406030204" pitchFamily="18" charset="0"/>
                            </a:rPr>
                            <m:t>+1.1</m:t>
                          </m:r>
                          <m:r>
                            <a:rPr lang="en-US" altLang="ja-JP" i="1">
                              <a:latin typeface="Cambria Math" panose="02040503050406030204" pitchFamily="18" charset="0"/>
                            </a:rPr>
                            <m:t>5</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−15</m:t>
                              </m:r>
                            </m:sup>
                          </m:sSup>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15×</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den>
                      </m:f>
                      <m:r>
                        <a:rPr kumimoji="1" lang="en-US" altLang="ja-JP" b="0" i="1" smtClean="0">
                          <a:latin typeface="Cambria Math" panose="02040503050406030204" pitchFamily="18" charset="0"/>
                        </a:rPr>
                        <m:t>=4.6 </m:t>
                      </m:r>
                      <m:r>
                        <a:rPr kumimoji="1" lang="en-US" altLang="ja-JP" b="0" i="1" smtClean="0">
                          <a:latin typeface="Cambria Math" panose="02040503050406030204" pitchFamily="18" charset="0"/>
                        </a:rPr>
                        <m:t>𝐺𝐻𝑧</m:t>
                      </m:r>
                    </m:oMath>
                  </m:oMathPara>
                </a14:m>
                <a:endParaRPr lang="en-US" altLang="ja-JP" dirty="0"/>
              </a:p>
              <a:p>
                <a:endParaRPr kumimoji="1" lang="en-US" altLang="ja-JP" dirty="0"/>
              </a:p>
              <a:p>
                <a:r>
                  <a:rPr lang="en-US" altLang="ja-JP" dirty="0"/>
                  <a:t>TIA</a:t>
                </a:r>
                <a:r>
                  <a:rPr lang="ja-JP" altLang="en-US" dirty="0"/>
                  <a:t>とギルバートセルを接続した際の</a:t>
                </a:r>
                <a:r>
                  <a:rPr lang="en-US" altLang="ja-JP" dirty="0"/>
                  <a:t>TIA</a:t>
                </a:r>
                <a:r>
                  <a:rPr lang="ja-JP" altLang="en-US" dirty="0"/>
                  <a:t>の出力を</a:t>
                </a:r>
                <a:r>
                  <a:rPr lang="en-US" altLang="ja-JP" dirty="0"/>
                  <a:t>ac</a:t>
                </a:r>
                <a:r>
                  <a:rPr lang="ja-JP" altLang="en-US" dirty="0"/>
                  <a:t>解析で確認した。</a:t>
                </a:r>
                <a:endParaRPr lang="en-US" altLang="ja-JP" dirty="0"/>
              </a:p>
              <a:p>
                <a:r>
                  <a:rPr lang="ja-JP" altLang="en-US" dirty="0"/>
                  <a:t>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375 MHz</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46737E40-F587-B1D6-29D1-6B11C4D97511}"/>
                  </a:ext>
                </a:extLst>
              </p:cNvPr>
              <p:cNvSpPr>
                <a:spLocks noGrp="1" noRot="1" noChangeAspect="1" noMove="1" noResize="1" noEditPoints="1" noAdjustHandles="1" noChangeArrowheads="1" noChangeShapeType="1" noTextEdit="1"/>
              </p:cNvSpPr>
              <p:nvPr>
                <p:ph idx="1"/>
              </p:nvPr>
            </p:nvSpPr>
            <p:spPr>
              <a:blipFill>
                <a:blip r:embed="rId2"/>
                <a:stretch>
                  <a:fillRect l="-876" t="-765" r="-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734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1BC0A-2FD4-57E5-672C-FD52AEDFCEFA}"/>
              </a:ext>
            </a:extLst>
          </p:cNvPr>
          <p:cNvSpPr>
            <a:spLocks noGrp="1"/>
          </p:cNvSpPr>
          <p:nvPr>
            <p:ph type="title"/>
          </p:nvPr>
        </p:nvSpPr>
        <p:spPr/>
        <p:txBody>
          <a:bodyPr/>
          <a:lstStyle/>
          <a:p>
            <a:r>
              <a:rPr kumimoji="1" lang="ja-JP" altLang="en-US" dirty="0"/>
              <a:t>並列ギルバートセルと</a:t>
            </a:r>
            <a:r>
              <a:rPr kumimoji="1" lang="en-US" altLang="ja-JP" dirty="0"/>
              <a:t>TIA</a:t>
            </a:r>
            <a:r>
              <a:rPr kumimoji="1" lang="ja-JP" altLang="en-US" dirty="0"/>
              <a:t>を接続した場合の周波数特性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973FA47-CFC7-0340-BBA2-30A881781E73}"/>
                  </a:ext>
                </a:extLst>
              </p:cNvPr>
              <p:cNvSpPr>
                <a:spLocks noGrp="1"/>
              </p:cNvSpPr>
              <p:nvPr>
                <p:ph idx="1"/>
              </p:nvPr>
            </p:nvSpPr>
            <p:spPr>
              <a:xfrm>
                <a:off x="812801" y="1295401"/>
                <a:ext cx="10437284" cy="5056238"/>
              </a:xfrm>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ja-JP" altLang="en-US" dirty="0"/>
                  <a:t>伝達インピーダンスが</a:t>
                </a:r>
                <a14:m>
                  <m:oMath xmlns:m="http://schemas.openxmlformats.org/officeDocument/2006/math">
                    <m:r>
                      <a:rPr lang="en-US" altLang="ja-JP" b="0" i="1" smtClean="0">
                        <a:latin typeface="Cambria Math" panose="02040503050406030204" pitchFamily="18" charset="0"/>
                      </a:rPr>
                      <m:t>1/</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2</m:t>
                        </m:r>
                      </m:e>
                    </m:rad>
                  </m:oMath>
                </a14:m>
                <a:r>
                  <a:rPr lang="ja-JP" altLang="en-US" dirty="0"/>
                  <a:t>になる周波数は</a:t>
                </a:r>
                <a:r>
                  <a:rPr lang="en-US" altLang="ja-JP" dirty="0"/>
                  <a:t>3.5 GHz</a:t>
                </a:r>
              </a:p>
            </p:txBody>
          </p:sp>
        </mc:Choice>
        <mc:Fallback>
          <p:sp>
            <p:nvSpPr>
              <p:cNvPr id="3" name="コンテンツ プレースホルダー 2">
                <a:extLst>
                  <a:ext uri="{FF2B5EF4-FFF2-40B4-BE49-F238E27FC236}">
                    <a16:creationId xmlns:a16="http://schemas.microsoft.com/office/drawing/2014/main" id="{4973FA47-CFC7-0340-BBA2-30A881781E73}"/>
                  </a:ext>
                </a:extLst>
              </p:cNvPr>
              <p:cNvSpPr>
                <a:spLocks noGrp="1" noRot="1" noChangeAspect="1" noMove="1" noResize="1" noEditPoints="1" noAdjustHandles="1" noChangeArrowheads="1" noChangeShapeType="1" noTextEdit="1"/>
              </p:cNvSpPr>
              <p:nvPr>
                <p:ph idx="1"/>
              </p:nvPr>
            </p:nvSpPr>
            <p:spPr>
              <a:xfrm>
                <a:off x="812801" y="1295401"/>
                <a:ext cx="10437284" cy="5056238"/>
              </a:xfrm>
              <a:blipFill>
                <a:blip r:embed="rId2"/>
                <a:stretch>
                  <a:fillRect l="-876"/>
                </a:stretch>
              </a:blipFill>
            </p:spPr>
            <p:txBody>
              <a:bodyPr/>
              <a:lstStyle/>
              <a:p>
                <a:r>
                  <a:rPr lang="ja-JP" altLang="en-US">
                    <a:noFill/>
                  </a:rPr>
                  <a:t> </a:t>
                </a:r>
              </a:p>
            </p:txBody>
          </p:sp>
        </mc:Fallback>
      </mc:AlternateContent>
      <p:graphicFrame>
        <p:nvGraphicFramePr>
          <p:cNvPr id="5" name="グラフ 4">
            <a:extLst>
              <a:ext uri="{FF2B5EF4-FFF2-40B4-BE49-F238E27FC236}">
                <a16:creationId xmlns:a16="http://schemas.microsoft.com/office/drawing/2014/main" id="{F713E9F1-81D5-0B62-BF0A-999A5218D3B6}"/>
              </a:ext>
            </a:extLst>
          </p:cNvPr>
          <p:cNvGraphicFramePr>
            <a:graphicFrameLocks/>
          </p:cNvGraphicFramePr>
          <p:nvPr>
            <p:extLst>
              <p:ext uri="{D42A27DB-BD31-4B8C-83A1-F6EECF244321}">
                <p14:modId xmlns:p14="http://schemas.microsoft.com/office/powerpoint/2010/main" val="1350108313"/>
              </p:ext>
            </p:extLst>
          </p:nvPr>
        </p:nvGraphicFramePr>
        <p:xfrm>
          <a:off x="2608006" y="1482612"/>
          <a:ext cx="6975988" cy="41855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093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21AED-B1FA-B52A-2E1E-8D735289E546}"/>
              </a:ext>
            </a:extLst>
          </p:cNvPr>
          <p:cNvSpPr>
            <a:spLocks noGrp="1"/>
          </p:cNvSpPr>
          <p:nvPr>
            <p:ph type="title"/>
          </p:nvPr>
        </p:nvSpPr>
        <p:spPr/>
        <p:txBody>
          <a:bodyPr/>
          <a:lstStyle/>
          <a:p>
            <a:r>
              <a:rPr kumimoji="1" lang="ja-JP" altLang="en-US" dirty="0"/>
              <a:t>エミッタフォロワと接続するギルバートセル</a:t>
            </a:r>
          </a:p>
        </p:txBody>
      </p:sp>
      <mc:AlternateContent xmlns:mc="http://schemas.openxmlformats.org/markup-compatibility/2006" xmlns:a14="http://schemas.microsoft.com/office/drawing/2010/main">
        <mc:Choice Requires="a14">
          <p:graphicFrame>
            <p:nvGraphicFramePr>
              <p:cNvPr id="4" name="コンテンツ プレースホルダー 3">
                <a:extLst>
                  <a:ext uri="{FF2B5EF4-FFF2-40B4-BE49-F238E27FC236}">
                    <a16:creationId xmlns:a16="http://schemas.microsoft.com/office/drawing/2014/main" id="{DAE44426-2453-D6C6-0C35-0350C9261A52}"/>
                  </a:ext>
                </a:extLst>
              </p:cNvPr>
              <p:cNvGraphicFramePr>
                <a:graphicFrameLocks noGrp="1"/>
              </p:cNvGraphicFramePr>
              <p:nvPr>
                <p:ph idx="1"/>
                <p:extLst>
                  <p:ext uri="{D42A27DB-BD31-4B8C-83A1-F6EECF244321}">
                    <p14:modId xmlns:p14="http://schemas.microsoft.com/office/powerpoint/2010/main" val="280210420"/>
                  </p:ext>
                </p:extLst>
              </p:nvPr>
            </p:nvGraphicFramePr>
            <p:xfrm>
              <a:off x="1184054" y="1792218"/>
              <a:ext cx="3582220" cy="2615010"/>
            </p:xfrm>
            <a:graphic>
              <a:graphicData uri="http://schemas.openxmlformats.org/drawingml/2006/table">
                <a:tbl>
                  <a:tblPr firstRow="1" bandRow="1">
                    <a:tableStyleId>{5940675A-B579-460E-94D1-54222C63F5DA}</a:tableStyleId>
                  </a:tblPr>
                  <a:tblGrid>
                    <a:gridCol w="1791110">
                      <a:extLst>
                        <a:ext uri="{9D8B030D-6E8A-4147-A177-3AD203B41FA5}">
                          <a16:colId xmlns:a16="http://schemas.microsoft.com/office/drawing/2014/main" val="2948909672"/>
                        </a:ext>
                      </a:extLst>
                    </a:gridCol>
                    <a:gridCol w="1791110">
                      <a:extLst>
                        <a:ext uri="{9D8B030D-6E8A-4147-A177-3AD203B41FA5}">
                          <a16:colId xmlns:a16="http://schemas.microsoft.com/office/drawing/2014/main" val="1639449565"/>
                        </a:ext>
                      </a:extLst>
                    </a:gridCol>
                  </a:tblGrid>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12k</a:t>
                          </a:r>
                          <a:endParaRPr kumimoji="1" lang="ja-JP" altLang="en-US" dirty="0"/>
                        </a:p>
                      </a:txBody>
                      <a:tcPr/>
                    </a:tc>
                    <a:extLst>
                      <a:ext uri="{0D108BD9-81ED-4DB2-BD59-A6C34878D82A}">
                        <a16:rowId xmlns:a16="http://schemas.microsoft.com/office/drawing/2014/main" val="1729683448"/>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50</a:t>
                          </a:r>
                          <a:endParaRPr kumimoji="1" lang="ja-JP" altLang="en-US" dirty="0"/>
                        </a:p>
                      </a:txBody>
                      <a:tcPr/>
                    </a:tc>
                    <a:extLst>
                      <a:ext uri="{0D108BD9-81ED-4DB2-BD59-A6C34878D82A}">
                        <a16:rowId xmlns:a16="http://schemas.microsoft.com/office/drawing/2014/main" val="487597282"/>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970m</a:t>
                          </a:r>
                          <a:endParaRPr kumimoji="1" lang="ja-JP" altLang="en-US" dirty="0"/>
                        </a:p>
                      </a:txBody>
                      <a:tcPr/>
                    </a:tc>
                    <a:extLst>
                      <a:ext uri="{0D108BD9-81ED-4DB2-BD59-A6C34878D82A}">
                        <a16:rowId xmlns:a16="http://schemas.microsoft.com/office/drawing/2014/main" val="1912702051"/>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dirty="0"/>
                            <a:t>890m</a:t>
                          </a:r>
                          <a:endParaRPr kumimoji="1" lang="ja-JP" altLang="en-US" dirty="0"/>
                        </a:p>
                      </a:txBody>
                      <a:tcPr/>
                    </a:tc>
                    <a:extLst>
                      <a:ext uri="{0D108BD9-81ED-4DB2-BD59-A6C34878D82A}">
                        <a16:rowId xmlns:a16="http://schemas.microsoft.com/office/drawing/2014/main" val="1937511812"/>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800m</a:t>
                          </a:r>
                          <a:endParaRPr kumimoji="1" lang="ja-JP" altLang="en-US" dirty="0"/>
                        </a:p>
                      </a:txBody>
                      <a:tcPr/>
                    </a:tc>
                    <a:extLst>
                      <a:ext uri="{0D108BD9-81ED-4DB2-BD59-A6C34878D82A}">
                        <a16:rowId xmlns:a16="http://schemas.microsoft.com/office/drawing/2014/main" val="1088888808"/>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dirty="0"/>
                            <a:t>1.8</a:t>
                          </a:r>
                          <a:endParaRPr kumimoji="1" lang="ja-JP" altLang="en-US" dirty="0"/>
                        </a:p>
                      </a:txBody>
                      <a:tcPr/>
                    </a:tc>
                    <a:extLst>
                      <a:ext uri="{0D108BD9-81ED-4DB2-BD59-A6C34878D82A}">
                        <a16:rowId xmlns:a16="http://schemas.microsoft.com/office/drawing/2014/main" val="367707297"/>
                      </a:ext>
                    </a:extLst>
                  </a:tr>
                </a:tbl>
              </a:graphicData>
            </a:graphic>
          </p:graphicFrame>
        </mc:Choice>
        <mc:Fallback xmlns="">
          <p:graphicFrame>
            <p:nvGraphicFramePr>
              <p:cNvPr id="4" name="コンテンツ プレースホルダー 3">
                <a:extLst>
                  <a:ext uri="{FF2B5EF4-FFF2-40B4-BE49-F238E27FC236}">
                    <a16:creationId xmlns:a16="http://schemas.microsoft.com/office/drawing/2014/main" id="{DAE44426-2453-D6C6-0C35-0350C9261A52}"/>
                  </a:ext>
                </a:extLst>
              </p:cNvPr>
              <p:cNvGraphicFramePr>
                <a:graphicFrameLocks noGrp="1"/>
              </p:cNvGraphicFramePr>
              <p:nvPr>
                <p:ph idx="1"/>
                <p:extLst>
                  <p:ext uri="{D42A27DB-BD31-4B8C-83A1-F6EECF244321}">
                    <p14:modId xmlns:p14="http://schemas.microsoft.com/office/powerpoint/2010/main" val="280210420"/>
                  </p:ext>
                </p:extLst>
              </p:nvPr>
            </p:nvGraphicFramePr>
            <p:xfrm>
              <a:off x="1184054" y="1792218"/>
              <a:ext cx="3582220" cy="2615010"/>
            </p:xfrm>
            <a:graphic>
              <a:graphicData uri="http://schemas.openxmlformats.org/drawingml/2006/table">
                <a:tbl>
                  <a:tblPr firstRow="1" bandRow="1">
                    <a:tableStyleId>{5940675A-B579-460E-94D1-54222C63F5DA}</a:tableStyleId>
                  </a:tblPr>
                  <a:tblGrid>
                    <a:gridCol w="1791110">
                      <a:extLst>
                        <a:ext uri="{9D8B030D-6E8A-4147-A177-3AD203B41FA5}">
                          <a16:colId xmlns:a16="http://schemas.microsoft.com/office/drawing/2014/main" val="2948909672"/>
                        </a:ext>
                      </a:extLst>
                    </a:gridCol>
                    <a:gridCol w="1791110">
                      <a:extLst>
                        <a:ext uri="{9D8B030D-6E8A-4147-A177-3AD203B41FA5}">
                          <a16:colId xmlns:a16="http://schemas.microsoft.com/office/drawing/2014/main" val="1639449565"/>
                        </a:ext>
                      </a:extLst>
                    </a:gridCol>
                  </a:tblGrid>
                  <a:tr h="435835">
                    <a:tc>
                      <a:txBody>
                        <a:bodyPr/>
                        <a:lstStyle/>
                        <a:p>
                          <a:endParaRPr lang="ja-JP"/>
                        </a:p>
                      </a:txBody>
                      <a:tcPr>
                        <a:blipFill>
                          <a:blip r:embed="rId2"/>
                          <a:stretch>
                            <a:fillRect l="-340" t="-6944" r="-100680" b="-502778"/>
                          </a:stretch>
                        </a:blipFill>
                      </a:tcPr>
                    </a:tc>
                    <a:tc>
                      <a:txBody>
                        <a:bodyPr/>
                        <a:lstStyle/>
                        <a:p>
                          <a:pPr algn="ctr"/>
                          <a:r>
                            <a:rPr kumimoji="1" lang="en-US" altLang="ja-JP" dirty="0"/>
                            <a:t>12k</a:t>
                          </a:r>
                          <a:endParaRPr kumimoji="1" lang="ja-JP" altLang="en-US" dirty="0"/>
                        </a:p>
                      </a:txBody>
                      <a:tcPr/>
                    </a:tc>
                    <a:extLst>
                      <a:ext uri="{0D108BD9-81ED-4DB2-BD59-A6C34878D82A}">
                        <a16:rowId xmlns:a16="http://schemas.microsoft.com/office/drawing/2014/main" val="1729683448"/>
                      </a:ext>
                    </a:extLst>
                  </a:tr>
                  <a:tr h="435835">
                    <a:tc>
                      <a:txBody>
                        <a:bodyPr/>
                        <a:lstStyle/>
                        <a:p>
                          <a:endParaRPr lang="ja-JP"/>
                        </a:p>
                      </a:txBody>
                      <a:tcPr>
                        <a:blipFill>
                          <a:blip r:embed="rId2"/>
                          <a:stretch>
                            <a:fillRect l="-340" t="-108451" r="-100680" b="-409859"/>
                          </a:stretch>
                        </a:blipFill>
                      </a:tcPr>
                    </a:tc>
                    <a:tc>
                      <a:txBody>
                        <a:bodyPr/>
                        <a:lstStyle/>
                        <a:p>
                          <a:pPr algn="ctr"/>
                          <a:r>
                            <a:rPr kumimoji="1" lang="en-US" altLang="ja-JP" dirty="0"/>
                            <a:t>50</a:t>
                          </a:r>
                          <a:endParaRPr kumimoji="1" lang="ja-JP" altLang="en-US" dirty="0"/>
                        </a:p>
                      </a:txBody>
                      <a:tcPr/>
                    </a:tc>
                    <a:extLst>
                      <a:ext uri="{0D108BD9-81ED-4DB2-BD59-A6C34878D82A}">
                        <a16:rowId xmlns:a16="http://schemas.microsoft.com/office/drawing/2014/main" val="487597282"/>
                      </a:ext>
                    </a:extLst>
                  </a:tr>
                  <a:tr h="435835">
                    <a:tc>
                      <a:txBody>
                        <a:bodyPr/>
                        <a:lstStyle/>
                        <a:p>
                          <a:endParaRPr lang="ja-JP"/>
                        </a:p>
                      </a:txBody>
                      <a:tcPr>
                        <a:blipFill>
                          <a:blip r:embed="rId2"/>
                          <a:stretch>
                            <a:fillRect l="-340" t="-205556" r="-100680" b="-304167"/>
                          </a:stretch>
                        </a:blipFill>
                      </a:tcPr>
                    </a:tc>
                    <a:tc>
                      <a:txBody>
                        <a:bodyPr/>
                        <a:lstStyle/>
                        <a:p>
                          <a:pPr algn="ctr"/>
                          <a:r>
                            <a:rPr kumimoji="1" lang="en-US" altLang="ja-JP" dirty="0"/>
                            <a:t>970m</a:t>
                          </a:r>
                          <a:endParaRPr kumimoji="1" lang="ja-JP" altLang="en-US" dirty="0"/>
                        </a:p>
                      </a:txBody>
                      <a:tcPr/>
                    </a:tc>
                    <a:extLst>
                      <a:ext uri="{0D108BD9-81ED-4DB2-BD59-A6C34878D82A}">
                        <a16:rowId xmlns:a16="http://schemas.microsoft.com/office/drawing/2014/main" val="1912702051"/>
                      </a:ext>
                    </a:extLst>
                  </a:tr>
                  <a:tr h="435835">
                    <a:tc>
                      <a:txBody>
                        <a:bodyPr/>
                        <a:lstStyle/>
                        <a:p>
                          <a:endParaRPr lang="ja-JP"/>
                        </a:p>
                      </a:txBody>
                      <a:tcPr>
                        <a:blipFill>
                          <a:blip r:embed="rId2"/>
                          <a:stretch>
                            <a:fillRect l="-340" t="-305556" r="-100680" b="-204167"/>
                          </a:stretch>
                        </a:blipFill>
                      </a:tcPr>
                    </a:tc>
                    <a:tc>
                      <a:txBody>
                        <a:bodyPr/>
                        <a:lstStyle/>
                        <a:p>
                          <a:pPr algn="ctr"/>
                          <a:r>
                            <a:rPr kumimoji="1" lang="en-US" altLang="ja-JP" dirty="0"/>
                            <a:t>890m</a:t>
                          </a:r>
                          <a:endParaRPr kumimoji="1" lang="ja-JP" altLang="en-US" dirty="0"/>
                        </a:p>
                      </a:txBody>
                      <a:tcPr/>
                    </a:tc>
                    <a:extLst>
                      <a:ext uri="{0D108BD9-81ED-4DB2-BD59-A6C34878D82A}">
                        <a16:rowId xmlns:a16="http://schemas.microsoft.com/office/drawing/2014/main" val="1937511812"/>
                      </a:ext>
                    </a:extLst>
                  </a:tr>
                  <a:tr h="435835">
                    <a:tc>
                      <a:txBody>
                        <a:bodyPr/>
                        <a:lstStyle/>
                        <a:p>
                          <a:endParaRPr lang="ja-JP"/>
                        </a:p>
                      </a:txBody>
                      <a:tcPr>
                        <a:blipFill>
                          <a:blip r:embed="rId2"/>
                          <a:stretch>
                            <a:fillRect l="-340" t="-411268" r="-100680" b="-107042"/>
                          </a:stretch>
                        </a:blipFill>
                      </a:tcPr>
                    </a:tc>
                    <a:tc>
                      <a:txBody>
                        <a:bodyPr/>
                        <a:lstStyle/>
                        <a:p>
                          <a:pPr algn="ctr"/>
                          <a:r>
                            <a:rPr kumimoji="1" lang="en-US" altLang="ja-JP" dirty="0"/>
                            <a:t>800m</a:t>
                          </a:r>
                          <a:endParaRPr kumimoji="1" lang="ja-JP" altLang="en-US" dirty="0"/>
                        </a:p>
                      </a:txBody>
                      <a:tcPr/>
                    </a:tc>
                    <a:extLst>
                      <a:ext uri="{0D108BD9-81ED-4DB2-BD59-A6C34878D82A}">
                        <a16:rowId xmlns:a16="http://schemas.microsoft.com/office/drawing/2014/main" val="1088888808"/>
                      </a:ext>
                    </a:extLst>
                  </a:tr>
                  <a:tr h="435835">
                    <a:tc>
                      <a:txBody>
                        <a:bodyPr/>
                        <a:lstStyle/>
                        <a:p>
                          <a:endParaRPr lang="ja-JP"/>
                        </a:p>
                      </a:txBody>
                      <a:tcPr>
                        <a:blipFill>
                          <a:blip r:embed="rId2"/>
                          <a:stretch>
                            <a:fillRect l="-340" t="-504167" r="-100680" b="-5556"/>
                          </a:stretch>
                        </a:blipFill>
                      </a:tcPr>
                    </a:tc>
                    <a:tc>
                      <a:txBody>
                        <a:bodyPr/>
                        <a:lstStyle/>
                        <a:p>
                          <a:pPr algn="ctr"/>
                          <a:r>
                            <a:rPr kumimoji="1" lang="en-US" altLang="ja-JP" dirty="0"/>
                            <a:t>1.8</a:t>
                          </a:r>
                          <a:endParaRPr kumimoji="1" lang="ja-JP" altLang="en-US" dirty="0"/>
                        </a:p>
                      </a:txBody>
                      <a:tcPr/>
                    </a:tc>
                    <a:extLst>
                      <a:ext uri="{0D108BD9-81ED-4DB2-BD59-A6C34878D82A}">
                        <a16:rowId xmlns:a16="http://schemas.microsoft.com/office/drawing/2014/main" val="367707297"/>
                      </a:ext>
                    </a:extLst>
                  </a:tr>
                </a:tbl>
              </a:graphicData>
            </a:graphic>
          </p:graphicFrame>
        </mc:Fallback>
      </mc:AlternateContent>
      <p:grpSp>
        <p:nvGrpSpPr>
          <p:cNvPr id="6" name="グループ化 5">
            <a:extLst>
              <a:ext uri="{FF2B5EF4-FFF2-40B4-BE49-F238E27FC236}">
                <a16:creationId xmlns:a16="http://schemas.microsoft.com/office/drawing/2014/main" id="{B275A87B-8805-D566-9E5B-F554B6EA8264}"/>
              </a:ext>
            </a:extLst>
          </p:cNvPr>
          <p:cNvGrpSpPr/>
          <p:nvPr/>
        </p:nvGrpSpPr>
        <p:grpSpPr>
          <a:xfrm>
            <a:off x="5407741" y="1302543"/>
            <a:ext cx="6508887" cy="4813649"/>
            <a:chOff x="5153164" y="1230612"/>
            <a:chExt cx="7038836" cy="5191881"/>
          </a:xfrm>
        </p:grpSpPr>
        <p:grpSp>
          <p:nvGrpSpPr>
            <p:cNvPr id="7" name="グループ化 6">
              <a:extLst>
                <a:ext uri="{FF2B5EF4-FFF2-40B4-BE49-F238E27FC236}">
                  <a16:creationId xmlns:a16="http://schemas.microsoft.com/office/drawing/2014/main" id="{DF82EBB0-EF6E-E4DA-63AC-049AD7EC9051}"/>
                </a:ext>
              </a:extLst>
            </p:cNvPr>
            <p:cNvGrpSpPr/>
            <p:nvPr/>
          </p:nvGrpSpPr>
          <p:grpSpPr>
            <a:xfrm>
              <a:off x="7197673" y="2873830"/>
              <a:ext cx="176980" cy="427702"/>
              <a:chOff x="4296697" y="3647797"/>
              <a:chExt cx="176980" cy="427702"/>
            </a:xfrm>
          </p:grpSpPr>
          <p:cxnSp>
            <p:nvCxnSpPr>
              <p:cNvPr id="184" name="直線コネクタ 183">
                <a:extLst>
                  <a:ext uri="{FF2B5EF4-FFF2-40B4-BE49-F238E27FC236}">
                    <a16:creationId xmlns:a16="http://schemas.microsoft.com/office/drawing/2014/main" id="{3FED5947-FB18-FF01-AE3E-D65F10105245}"/>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直線コネクタ 184">
                <a:extLst>
                  <a:ext uri="{FF2B5EF4-FFF2-40B4-BE49-F238E27FC236}">
                    <a16:creationId xmlns:a16="http://schemas.microsoft.com/office/drawing/2014/main" id="{AAAA4EF3-0F63-6AEF-A6F3-C363338BCC0B}"/>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線コネクタ 185">
                <a:extLst>
                  <a:ext uri="{FF2B5EF4-FFF2-40B4-BE49-F238E27FC236}">
                    <a16:creationId xmlns:a16="http://schemas.microsoft.com/office/drawing/2014/main" id="{53F262E0-07D7-BE4C-D471-BDC16A519583}"/>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 name="直線コネクタ 7">
              <a:extLst>
                <a:ext uri="{FF2B5EF4-FFF2-40B4-BE49-F238E27FC236}">
                  <a16:creationId xmlns:a16="http://schemas.microsoft.com/office/drawing/2014/main" id="{483C66C4-5F92-6C26-E539-DA5186DFBF0B}"/>
                </a:ext>
              </a:extLst>
            </p:cNvPr>
            <p:cNvCxnSpPr/>
            <p:nvPr/>
          </p:nvCxnSpPr>
          <p:spPr bwMode="auto">
            <a:xfrm>
              <a:off x="7364821" y="3291671"/>
              <a:ext cx="0" cy="2433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グループ化 8">
              <a:extLst>
                <a:ext uri="{FF2B5EF4-FFF2-40B4-BE49-F238E27FC236}">
                  <a16:creationId xmlns:a16="http://schemas.microsoft.com/office/drawing/2014/main" id="{B4FC7E45-C8E1-892B-3AAE-D9BF41788E39}"/>
                </a:ext>
              </a:extLst>
            </p:cNvPr>
            <p:cNvGrpSpPr/>
            <p:nvPr/>
          </p:nvGrpSpPr>
          <p:grpSpPr>
            <a:xfrm flipH="1">
              <a:off x="8116988" y="2863969"/>
              <a:ext cx="176980" cy="427702"/>
              <a:chOff x="4296697" y="3647797"/>
              <a:chExt cx="176980" cy="427702"/>
            </a:xfrm>
          </p:grpSpPr>
          <p:cxnSp>
            <p:nvCxnSpPr>
              <p:cNvPr id="181" name="直線コネクタ 180">
                <a:extLst>
                  <a:ext uri="{FF2B5EF4-FFF2-40B4-BE49-F238E27FC236}">
                    <a16:creationId xmlns:a16="http://schemas.microsoft.com/office/drawing/2014/main" id="{537541B7-3352-27DD-116A-6CCB5BDEA557}"/>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直線コネクタ 181">
                <a:extLst>
                  <a:ext uri="{FF2B5EF4-FFF2-40B4-BE49-F238E27FC236}">
                    <a16:creationId xmlns:a16="http://schemas.microsoft.com/office/drawing/2014/main" id="{FA6D3CB2-336C-52DF-7675-175FFBC8CCB8}"/>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直線コネクタ 182">
                <a:extLst>
                  <a:ext uri="{FF2B5EF4-FFF2-40B4-BE49-F238E27FC236}">
                    <a16:creationId xmlns:a16="http://schemas.microsoft.com/office/drawing/2014/main" id="{96E6FB83-B959-84F3-9F42-98410C585774}"/>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 name="直線コネクタ 9">
              <a:extLst>
                <a:ext uri="{FF2B5EF4-FFF2-40B4-BE49-F238E27FC236}">
                  <a16:creationId xmlns:a16="http://schemas.microsoft.com/office/drawing/2014/main" id="{1D8A83D8-E703-6F7E-763B-9DC906D0DC07}"/>
                </a:ext>
              </a:extLst>
            </p:cNvPr>
            <p:cNvCxnSpPr/>
            <p:nvPr/>
          </p:nvCxnSpPr>
          <p:spPr bwMode="auto">
            <a:xfrm>
              <a:off x="8126820" y="3281810"/>
              <a:ext cx="0" cy="2433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a:extLst>
                <a:ext uri="{FF2B5EF4-FFF2-40B4-BE49-F238E27FC236}">
                  <a16:creationId xmlns:a16="http://schemas.microsoft.com/office/drawing/2014/main" id="{68526DC3-00CC-A763-D50E-AB95AA24DAE9}"/>
                </a:ext>
              </a:extLst>
            </p:cNvPr>
            <p:cNvCxnSpPr/>
            <p:nvPr/>
          </p:nvCxnSpPr>
          <p:spPr bwMode="auto">
            <a:xfrm>
              <a:off x="7355498" y="3525217"/>
              <a:ext cx="76149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29037EF6-FAAF-99A9-3833-FB61A93597C8}"/>
                </a:ext>
              </a:extLst>
            </p:cNvPr>
            <p:cNvCxnSpPr/>
            <p:nvPr/>
          </p:nvCxnSpPr>
          <p:spPr bwMode="auto">
            <a:xfrm>
              <a:off x="7365330" y="2165878"/>
              <a:ext cx="0" cy="720242"/>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029C2273-C2C3-48A0-445D-C9DED760332A}"/>
                </a:ext>
              </a:extLst>
            </p:cNvPr>
            <p:cNvCxnSpPr/>
            <p:nvPr/>
          </p:nvCxnSpPr>
          <p:spPr bwMode="auto">
            <a:xfrm>
              <a:off x="8117498" y="2710346"/>
              <a:ext cx="0" cy="17085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a:extLst>
                <a:ext uri="{FF2B5EF4-FFF2-40B4-BE49-F238E27FC236}">
                  <a16:creationId xmlns:a16="http://schemas.microsoft.com/office/drawing/2014/main" id="{6C29DEDE-2677-56F5-9142-BA6F67FD0D00}"/>
                </a:ext>
              </a:extLst>
            </p:cNvPr>
            <p:cNvCxnSpPr/>
            <p:nvPr/>
          </p:nvCxnSpPr>
          <p:spPr bwMode="auto">
            <a:xfrm>
              <a:off x="7748788" y="3535049"/>
              <a:ext cx="0" cy="377694"/>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グループ化 14">
              <a:extLst>
                <a:ext uri="{FF2B5EF4-FFF2-40B4-BE49-F238E27FC236}">
                  <a16:creationId xmlns:a16="http://schemas.microsoft.com/office/drawing/2014/main" id="{B6905FC9-E0B1-C0D4-6B10-00DB94158F78}"/>
                </a:ext>
              </a:extLst>
            </p:cNvPr>
            <p:cNvGrpSpPr/>
            <p:nvPr/>
          </p:nvGrpSpPr>
          <p:grpSpPr>
            <a:xfrm>
              <a:off x="8888310" y="2863969"/>
              <a:ext cx="176980" cy="427702"/>
              <a:chOff x="4296697" y="3647797"/>
              <a:chExt cx="176980" cy="427702"/>
            </a:xfrm>
          </p:grpSpPr>
          <p:cxnSp>
            <p:nvCxnSpPr>
              <p:cNvPr id="178" name="直線コネクタ 177">
                <a:extLst>
                  <a:ext uri="{FF2B5EF4-FFF2-40B4-BE49-F238E27FC236}">
                    <a16:creationId xmlns:a16="http://schemas.microsoft.com/office/drawing/2014/main" id="{0CE4E0CE-0946-2D84-F2C7-3A638830B027}"/>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線コネクタ 178">
                <a:extLst>
                  <a:ext uri="{FF2B5EF4-FFF2-40B4-BE49-F238E27FC236}">
                    <a16:creationId xmlns:a16="http://schemas.microsoft.com/office/drawing/2014/main" id="{F574968E-F6A6-1240-7042-64F446F525F4}"/>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線コネクタ 179">
                <a:extLst>
                  <a:ext uri="{FF2B5EF4-FFF2-40B4-BE49-F238E27FC236}">
                    <a16:creationId xmlns:a16="http://schemas.microsoft.com/office/drawing/2014/main" id="{795A8CAD-47CE-3F0C-E8AC-AB07E4A0D354}"/>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 name="直線コネクタ 15">
              <a:extLst>
                <a:ext uri="{FF2B5EF4-FFF2-40B4-BE49-F238E27FC236}">
                  <a16:creationId xmlns:a16="http://schemas.microsoft.com/office/drawing/2014/main" id="{51D1B1FD-E8B3-41EA-D499-A75BC546A92C}"/>
                </a:ext>
              </a:extLst>
            </p:cNvPr>
            <p:cNvCxnSpPr/>
            <p:nvPr/>
          </p:nvCxnSpPr>
          <p:spPr bwMode="auto">
            <a:xfrm>
              <a:off x="9055458" y="3281810"/>
              <a:ext cx="0" cy="2433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 name="グループ化 16">
              <a:extLst>
                <a:ext uri="{FF2B5EF4-FFF2-40B4-BE49-F238E27FC236}">
                  <a16:creationId xmlns:a16="http://schemas.microsoft.com/office/drawing/2014/main" id="{F6601727-D5D9-A75B-D489-B101A1FCC104}"/>
                </a:ext>
              </a:extLst>
            </p:cNvPr>
            <p:cNvGrpSpPr/>
            <p:nvPr/>
          </p:nvGrpSpPr>
          <p:grpSpPr>
            <a:xfrm flipH="1">
              <a:off x="9807625" y="2854108"/>
              <a:ext cx="176980" cy="427702"/>
              <a:chOff x="4296697" y="3647797"/>
              <a:chExt cx="176980" cy="427702"/>
            </a:xfrm>
          </p:grpSpPr>
          <p:cxnSp>
            <p:nvCxnSpPr>
              <p:cNvPr id="175" name="直線コネクタ 174">
                <a:extLst>
                  <a:ext uri="{FF2B5EF4-FFF2-40B4-BE49-F238E27FC236}">
                    <a16:creationId xmlns:a16="http://schemas.microsoft.com/office/drawing/2014/main" id="{786818DA-E48F-CDB8-9A20-694E03864EA7}"/>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線コネクタ 175">
                <a:extLst>
                  <a:ext uri="{FF2B5EF4-FFF2-40B4-BE49-F238E27FC236}">
                    <a16:creationId xmlns:a16="http://schemas.microsoft.com/office/drawing/2014/main" id="{89089B7C-1317-9F73-7800-95B2AC9105A0}"/>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線コネクタ 176">
                <a:extLst>
                  <a:ext uri="{FF2B5EF4-FFF2-40B4-BE49-F238E27FC236}">
                    <a16:creationId xmlns:a16="http://schemas.microsoft.com/office/drawing/2014/main" id="{EAE151D3-E29D-72EE-366D-CBB629BB5005}"/>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 name="直線コネクタ 17">
              <a:extLst>
                <a:ext uri="{FF2B5EF4-FFF2-40B4-BE49-F238E27FC236}">
                  <a16:creationId xmlns:a16="http://schemas.microsoft.com/office/drawing/2014/main" id="{B09E624F-B7F5-1198-E42C-40718BEA4FCC}"/>
                </a:ext>
              </a:extLst>
            </p:cNvPr>
            <p:cNvCxnSpPr/>
            <p:nvPr/>
          </p:nvCxnSpPr>
          <p:spPr bwMode="auto">
            <a:xfrm>
              <a:off x="9817457" y="3271949"/>
              <a:ext cx="0" cy="2433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コネクタ 18">
              <a:extLst>
                <a:ext uri="{FF2B5EF4-FFF2-40B4-BE49-F238E27FC236}">
                  <a16:creationId xmlns:a16="http://schemas.microsoft.com/office/drawing/2014/main" id="{B6770EA0-C822-DF22-D2C9-3E8592124687}"/>
                </a:ext>
              </a:extLst>
            </p:cNvPr>
            <p:cNvCxnSpPr/>
            <p:nvPr/>
          </p:nvCxnSpPr>
          <p:spPr bwMode="auto">
            <a:xfrm>
              <a:off x="9046135" y="3515356"/>
              <a:ext cx="76149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8DE95A50-AB7B-3748-BB20-B930DD3B5D9A}"/>
                </a:ext>
              </a:extLst>
            </p:cNvPr>
            <p:cNvCxnSpPr/>
            <p:nvPr/>
          </p:nvCxnSpPr>
          <p:spPr bwMode="auto">
            <a:xfrm>
              <a:off x="9055967" y="2544434"/>
              <a:ext cx="0" cy="33182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a:extLst>
                <a:ext uri="{FF2B5EF4-FFF2-40B4-BE49-F238E27FC236}">
                  <a16:creationId xmlns:a16="http://schemas.microsoft.com/office/drawing/2014/main" id="{F46F2388-F143-EC00-CB0D-AEFEDE5B2B12}"/>
                </a:ext>
              </a:extLst>
            </p:cNvPr>
            <p:cNvCxnSpPr/>
            <p:nvPr/>
          </p:nvCxnSpPr>
          <p:spPr bwMode="auto">
            <a:xfrm>
              <a:off x="9808135" y="2165878"/>
              <a:ext cx="0" cy="705464"/>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39D5F5E1-DB7E-E000-1CDD-D548EE7C7EE8}"/>
                </a:ext>
              </a:extLst>
            </p:cNvPr>
            <p:cNvCxnSpPr/>
            <p:nvPr/>
          </p:nvCxnSpPr>
          <p:spPr bwMode="auto">
            <a:xfrm>
              <a:off x="9439425" y="3525188"/>
              <a:ext cx="0" cy="38755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グループ化 22">
              <a:extLst>
                <a:ext uri="{FF2B5EF4-FFF2-40B4-BE49-F238E27FC236}">
                  <a16:creationId xmlns:a16="http://schemas.microsoft.com/office/drawing/2014/main" id="{BDEED547-F7F9-BD17-9175-EA382E6D14A4}"/>
                </a:ext>
              </a:extLst>
            </p:cNvPr>
            <p:cNvGrpSpPr/>
            <p:nvPr/>
          </p:nvGrpSpPr>
          <p:grpSpPr>
            <a:xfrm>
              <a:off x="8049856" y="4127472"/>
              <a:ext cx="176980" cy="427702"/>
              <a:chOff x="4296697" y="3647797"/>
              <a:chExt cx="176980" cy="427702"/>
            </a:xfrm>
          </p:grpSpPr>
          <p:cxnSp>
            <p:nvCxnSpPr>
              <p:cNvPr id="172" name="直線コネクタ 171">
                <a:extLst>
                  <a:ext uri="{FF2B5EF4-FFF2-40B4-BE49-F238E27FC236}">
                    <a16:creationId xmlns:a16="http://schemas.microsoft.com/office/drawing/2014/main" id="{81E740D4-35ED-981B-777A-45D3969EEFD9}"/>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直線コネクタ 172">
                <a:extLst>
                  <a:ext uri="{FF2B5EF4-FFF2-40B4-BE49-F238E27FC236}">
                    <a16:creationId xmlns:a16="http://schemas.microsoft.com/office/drawing/2014/main" id="{35D40167-5ECE-65F6-BBD2-2FB42A5BE794}"/>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直線コネクタ 173">
                <a:extLst>
                  <a:ext uri="{FF2B5EF4-FFF2-40B4-BE49-F238E27FC236}">
                    <a16:creationId xmlns:a16="http://schemas.microsoft.com/office/drawing/2014/main" id="{957400ED-BE27-E8B8-F8BA-5D001FF32A7B}"/>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4" name="直線コネクタ 23">
              <a:extLst>
                <a:ext uri="{FF2B5EF4-FFF2-40B4-BE49-F238E27FC236}">
                  <a16:creationId xmlns:a16="http://schemas.microsoft.com/office/drawing/2014/main" id="{DE49BD1B-E19E-A28C-2D4D-8403775E7F07}"/>
                </a:ext>
              </a:extLst>
            </p:cNvPr>
            <p:cNvCxnSpPr/>
            <p:nvPr/>
          </p:nvCxnSpPr>
          <p:spPr bwMode="auto">
            <a:xfrm>
              <a:off x="8217004" y="4545313"/>
              <a:ext cx="0" cy="2433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グループ化 24">
              <a:extLst>
                <a:ext uri="{FF2B5EF4-FFF2-40B4-BE49-F238E27FC236}">
                  <a16:creationId xmlns:a16="http://schemas.microsoft.com/office/drawing/2014/main" id="{2EE7419D-4A84-B21E-6076-B01282B59FAB}"/>
                </a:ext>
              </a:extLst>
            </p:cNvPr>
            <p:cNvGrpSpPr/>
            <p:nvPr/>
          </p:nvGrpSpPr>
          <p:grpSpPr>
            <a:xfrm flipH="1">
              <a:off x="8969171" y="4117611"/>
              <a:ext cx="176980" cy="427702"/>
              <a:chOff x="4296697" y="3647797"/>
              <a:chExt cx="176980" cy="427702"/>
            </a:xfrm>
          </p:grpSpPr>
          <p:cxnSp>
            <p:nvCxnSpPr>
              <p:cNvPr id="169" name="直線コネクタ 168">
                <a:extLst>
                  <a:ext uri="{FF2B5EF4-FFF2-40B4-BE49-F238E27FC236}">
                    <a16:creationId xmlns:a16="http://schemas.microsoft.com/office/drawing/2014/main" id="{E6C29761-5445-6A86-D83C-D3707C8B9CD2}"/>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線コネクタ 169">
                <a:extLst>
                  <a:ext uri="{FF2B5EF4-FFF2-40B4-BE49-F238E27FC236}">
                    <a16:creationId xmlns:a16="http://schemas.microsoft.com/office/drawing/2014/main" id="{C2A255E8-1FBA-C7FB-CCBA-2F9A6D0C7F33}"/>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線コネクタ 170">
                <a:extLst>
                  <a:ext uri="{FF2B5EF4-FFF2-40B4-BE49-F238E27FC236}">
                    <a16:creationId xmlns:a16="http://schemas.microsoft.com/office/drawing/2014/main" id="{A876B73B-807A-9177-9BDE-7181FC47CFED}"/>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 name="直線コネクタ 25">
              <a:extLst>
                <a:ext uri="{FF2B5EF4-FFF2-40B4-BE49-F238E27FC236}">
                  <a16:creationId xmlns:a16="http://schemas.microsoft.com/office/drawing/2014/main" id="{26D3E190-5C37-F620-0C26-23ED5000A911}"/>
                </a:ext>
              </a:extLst>
            </p:cNvPr>
            <p:cNvCxnSpPr/>
            <p:nvPr/>
          </p:nvCxnSpPr>
          <p:spPr bwMode="auto">
            <a:xfrm>
              <a:off x="8979003" y="4535452"/>
              <a:ext cx="0" cy="2433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224E4161-E05C-3B03-12AF-44020C1B2A42}"/>
                </a:ext>
              </a:extLst>
            </p:cNvPr>
            <p:cNvCxnSpPr/>
            <p:nvPr/>
          </p:nvCxnSpPr>
          <p:spPr bwMode="auto">
            <a:xfrm>
              <a:off x="8207681" y="4778859"/>
              <a:ext cx="76149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27">
              <a:extLst>
                <a:ext uri="{FF2B5EF4-FFF2-40B4-BE49-F238E27FC236}">
                  <a16:creationId xmlns:a16="http://schemas.microsoft.com/office/drawing/2014/main" id="{9BEC936C-29C2-A69D-09D1-BE466FB7BA14}"/>
                </a:ext>
              </a:extLst>
            </p:cNvPr>
            <p:cNvCxnSpPr/>
            <p:nvPr/>
          </p:nvCxnSpPr>
          <p:spPr bwMode="auto">
            <a:xfrm>
              <a:off x="8217513" y="3903759"/>
              <a:ext cx="0" cy="23600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a:extLst>
                <a:ext uri="{FF2B5EF4-FFF2-40B4-BE49-F238E27FC236}">
                  <a16:creationId xmlns:a16="http://schemas.microsoft.com/office/drawing/2014/main" id="{D73EB28A-4127-6800-9D50-4E8CAA88277D}"/>
                </a:ext>
              </a:extLst>
            </p:cNvPr>
            <p:cNvCxnSpPr/>
            <p:nvPr/>
          </p:nvCxnSpPr>
          <p:spPr bwMode="auto">
            <a:xfrm>
              <a:off x="8969681" y="3898842"/>
              <a:ext cx="0" cy="23600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コネクタ 29">
              <a:extLst>
                <a:ext uri="{FF2B5EF4-FFF2-40B4-BE49-F238E27FC236}">
                  <a16:creationId xmlns:a16="http://schemas.microsoft.com/office/drawing/2014/main" id="{E2C07257-9EAD-68E6-B8A6-D9E030AA9E92}"/>
                </a:ext>
              </a:extLst>
            </p:cNvPr>
            <p:cNvCxnSpPr/>
            <p:nvPr/>
          </p:nvCxnSpPr>
          <p:spPr bwMode="auto">
            <a:xfrm>
              <a:off x="8600971" y="4788691"/>
              <a:ext cx="0" cy="34904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コネクタ 30">
              <a:extLst>
                <a:ext uri="{FF2B5EF4-FFF2-40B4-BE49-F238E27FC236}">
                  <a16:creationId xmlns:a16="http://schemas.microsoft.com/office/drawing/2014/main" id="{3013D087-19AC-BEB4-F74C-1F810205805B}"/>
                </a:ext>
              </a:extLst>
            </p:cNvPr>
            <p:cNvCxnSpPr/>
            <p:nvPr/>
          </p:nvCxnSpPr>
          <p:spPr bwMode="auto">
            <a:xfrm>
              <a:off x="7760314" y="3912743"/>
              <a:ext cx="44736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a:extLst>
                <a:ext uri="{FF2B5EF4-FFF2-40B4-BE49-F238E27FC236}">
                  <a16:creationId xmlns:a16="http://schemas.microsoft.com/office/drawing/2014/main" id="{C04BAEDA-E305-EB57-B2DD-688B2F39A764}"/>
                </a:ext>
              </a:extLst>
            </p:cNvPr>
            <p:cNvCxnSpPr/>
            <p:nvPr/>
          </p:nvCxnSpPr>
          <p:spPr bwMode="auto">
            <a:xfrm>
              <a:off x="8979003" y="3903759"/>
              <a:ext cx="471948"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 name="グループ化 32">
              <a:extLst>
                <a:ext uri="{FF2B5EF4-FFF2-40B4-BE49-F238E27FC236}">
                  <a16:creationId xmlns:a16="http://schemas.microsoft.com/office/drawing/2014/main" id="{3B7BA749-A717-D3E6-9CA7-34617CF77266}"/>
                </a:ext>
              </a:extLst>
            </p:cNvPr>
            <p:cNvGrpSpPr/>
            <p:nvPr/>
          </p:nvGrpSpPr>
          <p:grpSpPr>
            <a:xfrm>
              <a:off x="8423817" y="5137734"/>
              <a:ext cx="176980" cy="427702"/>
              <a:chOff x="4296697" y="3647797"/>
              <a:chExt cx="176980" cy="427702"/>
            </a:xfrm>
          </p:grpSpPr>
          <p:cxnSp>
            <p:nvCxnSpPr>
              <p:cNvPr id="166" name="直線コネクタ 165">
                <a:extLst>
                  <a:ext uri="{FF2B5EF4-FFF2-40B4-BE49-F238E27FC236}">
                    <a16:creationId xmlns:a16="http://schemas.microsoft.com/office/drawing/2014/main" id="{80E61A24-7EAE-2A9A-1EBD-6B64262E81C9}"/>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直線コネクタ 166">
                <a:extLst>
                  <a:ext uri="{FF2B5EF4-FFF2-40B4-BE49-F238E27FC236}">
                    <a16:creationId xmlns:a16="http://schemas.microsoft.com/office/drawing/2014/main" id="{36D0353F-2D3E-7F1D-1EF0-6BD3ADADEAE9}"/>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直線コネクタ 167">
                <a:extLst>
                  <a:ext uri="{FF2B5EF4-FFF2-40B4-BE49-F238E27FC236}">
                    <a16:creationId xmlns:a16="http://schemas.microsoft.com/office/drawing/2014/main" id="{AE1977CF-A320-412A-1D26-5FB295750453}"/>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正方形/長方形 33">
              <a:extLst>
                <a:ext uri="{FF2B5EF4-FFF2-40B4-BE49-F238E27FC236}">
                  <a16:creationId xmlns:a16="http://schemas.microsoft.com/office/drawing/2014/main" id="{66875644-6116-DA77-4F59-E21BFE61B469}"/>
                </a:ext>
              </a:extLst>
            </p:cNvPr>
            <p:cNvSpPr/>
            <p:nvPr/>
          </p:nvSpPr>
          <p:spPr bwMode="auto">
            <a:xfrm>
              <a:off x="8472979" y="5698409"/>
              <a:ext cx="244182" cy="427408"/>
            </a:xfrm>
            <a:prstGeom prst="rect">
              <a:avLst/>
            </a:prstGeom>
            <a:solidFill>
              <a:sysClr val="window" lastClr="FFFFFF"/>
            </a:solidFill>
            <a:ln w="190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35" name="直線コネクタ 34">
              <a:extLst>
                <a:ext uri="{FF2B5EF4-FFF2-40B4-BE49-F238E27FC236}">
                  <a16:creationId xmlns:a16="http://schemas.microsoft.com/office/drawing/2014/main" id="{1721EB0C-9B07-2D36-E351-BAA3F25DFA04}"/>
                </a:ext>
              </a:extLst>
            </p:cNvPr>
            <p:cNvCxnSpPr/>
            <p:nvPr/>
          </p:nvCxnSpPr>
          <p:spPr bwMode="auto">
            <a:xfrm>
              <a:off x="8600797" y="5555575"/>
              <a:ext cx="0" cy="153951"/>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正方形/長方形 35">
              <a:extLst>
                <a:ext uri="{FF2B5EF4-FFF2-40B4-BE49-F238E27FC236}">
                  <a16:creationId xmlns:a16="http://schemas.microsoft.com/office/drawing/2014/main" id="{959AA382-F01F-0EB4-4D61-C41A7AC8E282}"/>
                </a:ext>
              </a:extLst>
            </p:cNvPr>
            <p:cNvSpPr/>
            <p:nvPr/>
          </p:nvSpPr>
          <p:spPr bwMode="auto">
            <a:xfrm>
              <a:off x="7242730" y="1742185"/>
              <a:ext cx="244182" cy="427408"/>
            </a:xfrm>
            <a:prstGeom prst="rect">
              <a:avLst/>
            </a:prstGeom>
            <a:solidFill>
              <a:sysClr val="window" lastClr="FFFFFF"/>
            </a:solidFill>
            <a:ln w="190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37" name="正方形/長方形 36">
              <a:extLst>
                <a:ext uri="{FF2B5EF4-FFF2-40B4-BE49-F238E27FC236}">
                  <a16:creationId xmlns:a16="http://schemas.microsoft.com/office/drawing/2014/main" id="{E0A858EA-793C-4A67-6FF3-02C865CB349C}"/>
                </a:ext>
              </a:extLst>
            </p:cNvPr>
            <p:cNvSpPr/>
            <p:nvPr/>
          </p:nvSpPr>
          <p:spPr bwMode="auto">
            <a:xfrm>
              <a:off x="9685534" y="1742185"/>
              <a:ext cx="244182" cy="427408"/>
            </a:xfrm>
            <a:prstGeom prst="rect">
              <a:avLst/>
            </a:prstGeom>
            <a:solidFill>
              <a:sysClr val="window" lastClr="FFFFFF"/>
            </a:solidFill>
            <a:ln w="190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38" name="直線コネクタ 37">
              <a:extLst>
                <a:ext uri="{FF2B5EF4-FFF2-40B4-BE49-F238E27FC236}">
                  <a16:creationId xmlns:a16="http://schemas.microsoft.com/office/drawing/2014/main" id="{3C60506B-D7DA-A8DD-A9B6-638BCAADC970}"/>
                </a:ext>
              </a:extLst>
            </p:cNvPr>
            <p:cNvCxnSpPr/>
            <p:nvPr/>
          </p:nvCxnSpPr>
          <p:spPr bwMode="auto">
            <a:xfrm>
              <a:off x="7374653" y="2544434"/>
              <a:ext cx="1676398"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コネクタ 38">
              <a:extLst>
                <a:ext uri="{FF2B5EF4-FFF2-40B4-BE49-F238E27FC236}">
                  <a16:creationId xmlns:a16="http://schemas.microsoft.com/office/drawing/2014/main" id="{CD43BF2D-567A-4A69-BCE6-27580191DD12}"/>
                </a:ext>
              </a:extLst>
            </p:cNvPr>
            <p:cNvCxnSpPr/>
            <p:nvPr/>
          </p:nvCxnSpPr>
          <p:spPr bwMode="auto">
            <a:xfrm>
              <a:off x="8122413" y="2716485"/>
              <a:ext cx="1695044"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コネクタ 39">
              <a:extLst>
                <a:ext uri="{FF2B5EF4-FFF2-40B4-BE49-F238E27FC236}">
                  <a16:creationId xmlns:a16="http://schemas.microsoft.com/office/drawing/2014/main" id="{ED0EDF4A-907E-2C40-45EE-66F2CE3691ED}"/>
                </a:ext>
              </a:extLst>
            </p:cNvPr>
            <p:cNvCxnSpPr/>
            <p:nvPr/>
          </p:nvCxnSpPr>
          <p:spPr bwMode="auto">
            <a:xfrm>
              <a:off x="9984605" y="3070417"/>
              <a:ext cx="291073"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コネクタ 40">
              <a:extLst>
                <a:ext uri="{FF2B5EF4-FFF2-40B4-BE49-F238E27FC236}">
                  <a16:creationId xmlns:a16="http://schemas.microsoft.com/office/drawing/2014/main" id="{B68527D7-B4B8-51FB-7B8E-3FF42DA26E46}"/>
                </a:ext>
              </a:extLst>
            </p:cNvPr>
            <p:cNvCxnSpPr/>
            <p:nvPr/>
          </p:nvCxnSpPr>
          <p:spPr bwMode="auto">
            <a:xfrm>
              <a:off x="8293968" y="3067987"/>
              <a:ext cx="604174"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コネクタ 41">
              <a:extLst>
                <a:ext uri="{FF2B5EF4-FFF2-40B4-BE49-F238E27FC236}">
                  <a16:creationId xmlns:a16="http://schemas.microsoft.com/office/drawing/2014/main" id="{41F1DBA5-57A4-8F6A-BF42-C5D0C1B76492}"/>
                </a:ext>
              </a:extLst>
            </p:cNvPr>
            <p:cNvCxnSpPr/>
            <p:nvPr/>
          </p:nvCxnSpPr>
          <p:spPr bwMode="auto">
            <a:xfrm>
              <a:off x="8588426" y="3062582"/>
              <a:ext cx="0" cy="55109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a:extLst>
                <a:ext uri="{FF2B5EF4-FFF2-40B4-BE49-F238E27FC236}">
                  <a16:creationId xmlns:a16="http://schemas.microsoft.com/office/drawing/2014/main" id="{524F4C3D-5338-6C76-901B-6FAFD2DE648D}"/>
                </a:ext>
              </a:extLst>
            </p:cNvPr>
            <p:cNvCxnSpPr/>
            <p:nvPr/>
          </p:nvCxnSpPr>
          <p:spPr bwMode="auto">
            <a:xfrm>
              <a:off x="8576900" y="3613679"/>
              <a:ext cx="187575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コネクタ 43">
              <a:extLst>
                <a:ext uri="{FF2B5EF4-FFF2-40B4-BE49-F238E27FC236}">
                  <a16:creationId xmlns:a16="http://schemas.microsoft.com/office/drawing/2014/main" id="{83E4B04E-E43F-1065-CF46-F43A305D1A0D}"/>
                </a:ext>
              </a:extLst>
            </p:cNvPr>
            <p:cNvCxnSpPr/>
            <p:nvPr/>
          </p:nvCxnSpPr>
          <p:spPr bwMode="auto">
            <a:xfrm>
              <a:off x="6391428" y="3097484"/>
              <a:ext cx="806245"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a:extLst>
                <a:ext uri="{FF2B5EF4-FFF2-40B4-BE49-F238E27FC236}">
                  <a16:creationId xmlns:a16="http://schemas.microsoft.com/office/drawing/2014/main" id="{6052910F-A955-C5A9-6A35-602596E9E92C}"/>
                </a:ext>
              </a:extLst>
            </p:cNvPr>
            <p:cNvCxnSpPr/>
            <p:nvPr/>
          </p:nvCxnSpPr>
          <p:spPr bwMode="auto">
            <a:xfrm>
              <a:off x="10265846" y="3077762"/>
              <a:ext cx="0" cy="680942"/>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a:extLst>
                <a:ext uri="{FF2B5EF4-FFF2-40B4-BE49-F238E27FC236}">
                  <a16:creationId xmlns:a16="http://schemas.microsoft.com/office/drawing/2014/main" id="{70BBE9E5-66ED-CF13-24A1-AEDFBDF9CE16}"/>
                </a:ext>
              </a:extLst>
            </p:cNvPr>
            <p:cNvCxnSpPr/>
            <p:nvPr/>
          </p:nvCxnSpPr>
          <p:spPr bwMode="auto">
            <a:xfrm>
              <a:off x="6962207" y="3758704"/>
              <a:ext cx="3303639"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コネクタ 46">
              <a:extLst>
                <a:ext uri="{FF2B5EF4-FFF2-40B4-BE49-F238E27FC236}">
                  <a16:creationId xmlns:a16="http://schemas.microsoft.com/office/drawing/2014/main" id="{56E0968E-52B6-6845-2C66-0F221FBC59C8}"/>
                </a:ext>
              </a:extLst>
            </p:cNvPr>
            <p:cNvCxnSpPr/>
            <p:nvPr/>
          </p:nvCxnSpPr>
          <p:spPr bwMode="auto">
            <a:xfrm>
              <a:off x="6962207" y="3104889"/>
              <a:ext cx="0" cy="65381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コネクタ 47">
              <a:extLst>
                <a:ext uri="{FF2B5EF4-FFF2-40B4-BE49-F238E27FC236}">
                  <a16:creationId xmlns:a16="http://schemas.microsoft.com/office/drawing/2014/main" id="{9241499D-579E-C0F5-F0A3-0E688180EF10}"/>
                </a:ext>
              </a:extLst>
            </p:cNvPr>
            <p:cNvCxnSpPr/>
            <p:nvPr/>
          </p:nvCxnSpPr>
          <p:spPr bwMode="auto">
            <a:xfrm>
              <a:off x="10452657" y="3060584"/>
              <a:ext cx="0" cy="55109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コネクタ 48">
              <a:extLst>
                <a:ext uri="{FF2B5EF4-FFF2-40B4-BE49-F238E27FC236}">
                  <a16:creationId xmlns:a16="http://schemas.microsoft.com/office/drawing/2014/main" id="{4E7C9F70-8E57-8D53-4C4D-ECDC4116425C}"/>
                </a:ext>
              </a:extLst>
            </p:cNvPr>
            <p:cNvCxnSpPr/>
            <p:nvPr/>
          </p:nvCxnSpPr>
          <p:spPr bwMode="auto">
            <a:xfrm>
              <a:off x="7364821" y="1432511"/>
              <a:ext cx="0" cy="309674"/>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887A6D33-AF10-B2A9-F0F6-324246712326}"/>
                </a:ext>
              </a:extLst>
            </p:cNvPr>
            <p:cNvCxnSpPr/>
            <p:nvPr/>
          </p:nvCxnSpPr>
          <p:spPr bwMode="auto">
            <a:xfrm>
              <a:off x="9817457" y="1432511"/>
              <a:ext cx="0" cy="309674"/>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FE1204F5-DB5C-5599-ACAA-31B1284652B5}"/>
                </a:ext>
              </a:extLst>
            </p:cNvPr>
            <p:cNvCxnSpPr/>
            <p:nvPr/>
          </p:nvCxnSpPr>
          <p:spPr bwMode="auto">
            <a:xfrm>
              <a:off x="6826758" y="1432511"/>
              <a:ext cx="3439088"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楕円 51">
              <a:extLst>
                <a:ext uri="{FF2B5EF4-FFF2-40B4-BE49-F238E27FC236}">
                  <a16:creationId xmlns:a16="http://schemas.microsoft.com/office/drawing/2014/main" id="{E61589AA-DDD8-45D9-1D5E-19D0C28762F2}"/>
                </a:ext>
              </a:extLst>
            </p:cNvPr>
            <p:cNvSpPr/>
            <p:nvPr/>
          </p:nvSpPr>
          <p:spPr bwMode="auto">
            <a:xfrm flipH="1">
              <a:off x="7329021" y="2514924"/>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nvGrpSpPr>
            <p:cNvPr id="53" name="グループ化 52">
              <a:extLst>
                <a:ext uri="{FF2B5EF4-FFF2-40B4-BE49-F238E27FC236}">
                  <a16:creationId xmlns:a16="http://schemas.microsoft.com/office/drawing/2014/main" id="{87C674C6-F638-E46D-AAEE-22C83467B244}"/>
                </a:ext>
              </a:extLst>
            </p:cNvPr>
            <p:cNvGrpSpPr/>
            <p:nvPr/>
          </p:nvGrpSpPr>
          <p:grpSpPr>
            <a:xfrm>
              <a:off x="8455258" y="6279768"/>
              <a:ext cx="317187" cy="142725"/>
              <a:chOff x="2987919" y="4044462"/>
              <a:chExt cx="389792" cy="164117"/>
            </a:xfrm>
          </p:grpSpPr>
          <p:cxnSp>
            <p:nvCxnSpPr>
              <p:cNvPr id="162" name="直線コネクタ 161">
                <a:extLst>
                  <a:ext uri="{FF2B5EF4-FFF2-40B4-BE49-F238E27FC236}">
                    <a16:creationId xmlns:a16="http://schemas.microsoft.com/office/drawing/2014/main" id="{BDF2CF7E-3102-84A3-7C4D-F792725F7555}"/>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63" name="直線コネクタ 162">
                <a:extLst>
                  <a:ext uri="{FF2B5EF4-FFF2-40B4-BE49-F238E27FC236}">
                    <a16:creationId xmlns:a16="http://schemas.microsoft.com/office/drawing/2014/main" id="{01067122-A8F3-D709-0824-A12230C6124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64" name="直線コネクタ 163">
                <a:extLst>
                  <a:ext uri="{FF2B5EF4-FFF2-40B4-BE49-F238E27FC236}">
                    <a16:creationId xmlns:a16="http://schemas.microsoft.com/office/drawing/2014/main" id="{AC8AE53C-343B-1667-FF7D-2F4BBF9A3E0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65" name="直線コネクタ 164">
                <a:extLst>
                  <a:ext uri="{FF2B5EF4-FFF2-40B4-BE49-F238E27FC236}">
                    <a16:creationId xmlns:a16="http://schemas.microsoft.com/office/drawing/2014/main" id="{65E1F321-63CB-BD38-815C-01D436B29C9F}"/>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54" name="直線コネクタ 53">
              <a:extLst>
                <a:ext uri="{FF2B5EF4-FFF2-40B4-BE49-F238E27FC236}">
                  <a16:creationId xmlns:a16="http://schemas.microsoft.com/office/drawing/2014/main" id="{C7AE123C-1605-544D-871E-AD61D1817233}"/>
                </a:ext>
              </a:extLst>
            </p:cNvPr>
            <p:cNvCxnSpPr/>
            <p:nvPr/>
          </p:nvCxnSpPr>
          <p:spPr bwMode="auto">
            <a:xfrm>
              <a:off x="8595070" y="6125817"/>
              <a:ext cx="0" cy="153951"/>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5" name="グループ化 54">
              <a:extLst>
                <a:ext uri="{FF2B5EF4-FFF2-40B4-BE49-F238E27FC236}">
                  <a16:creationId xmlns:a16="http://schemas.microsoft.com/office/drawing/2014/main" id="{1AC77443-A4B1-E1BE-0C8E-76BA8FBAC821}"/>
                </a:ext>
              </a:extLst>
            </p:cNvPr>
            <p:cNvGrpSpPr/>
            <p:nvPr/>
          </p:nvGrpSpPr>
          <p:grpSpPr>
            <a:xfrm>
              <a:off x="7899643" y="5640327"/>
              <a:ext cx="317187" cy="91755"/>
              <a:chOff x="3006969" y="2778369"/>
              <a:chExt cx="369277" cy="87923"/>
            </a:xfrm>
          </p:grpSpPr>
          <p:cxnSp>
            <p:nvCxnSpPr>
              <p:cNvPr id="160" name="直線コネクタ 159">
                <a:extLst>
                  <a:ext uri="{FF2B5EF4-FFF2-40B4-BE49-F238E27FC236}">
                    <a16:creationId xmlns:a16="http://schemas.microsoft.com/office/drawing/2014/main" id="{89FAE3D6-2E27-AC19-550B-A8807F4CDA44}"/>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61" name="直線コネクタ 160">
                <a:extLst>
                  <a:ext uri="{FF2B5EF4-FFF2-40B4-BE49-F238E27FC236}">
                    <a16:creationId xmlns:a16="http://schemas.microsoft.com/office/drawing/2014/main" id="{EC12A4A1-607D-683B-6517-DD48B7874B63}"/>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56" name="直線コネクタ 55">
              <a:extLst>
                <a:ext uri="{FF2B5EF4-FFF2-40B4-BE49-F238E27FC236}">
                  <a16:creationId xmlns:a16="http://schemas.microsoft.com/office/drawing/2014/main" id="{144BD727-21C3-9506-F269-E69049E3722A}"/>
                </a:ext>
              </a:extLst>
            </p:cNvPr>
            <p:cNvCxnSpPr/>
            <p:nvPr/>
          </p:nvCxnSpPr>
          <p:spPr bwMode="auto">
            <a:xfrm>
              <a:off x="8049682" y="5361388"/>
              <a:ext cx="372102"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コネクタ 56">
              <a:extLst>
                <a:ext uri="{FF2B5EF4-FFF2-40B4-BE49-F238E27FC236}">
                  <a16:creationId xmlns:a16="http://schemas.microsoft.com/office/drawing/2014/main" id="{9037FD62-562C-40E0-2002-F78224C9B893}"/>
                </a:ext>
              </a:extLst>
            </p:cNvPr>
            <p:cNvCxnSpPr/>
            <p:nvPr/>
          </p:nvCxnSpPr>
          <p:spPr bwMode="auto">
            <a:xfrm>
              <a:off x="8049682" y="5353611"/>
              <a:ext cx="0" cy="278939"/>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線コネクタ 57">
              <a:extLst>
                <a:ext uri="{FF2B5EF4-FFF2-40B4-BE49-F238E27FC236}">
                  <a16:creationId xmlns:a16="http://schemas.microsoft.com/office/drawing/2014/main" id="{17E5FA8C-406F-11CE-750A-D2AD965530B8}"/>
                </a:ext>
              </a:extLst>
            </p:cNvPr>
            <p:cNvCxnSpPr/>
            <p:nvPr/>
          </p:nvCxnSpPr>
          <p:spPr bwMode="auto">
            <a:xfrm>
              <a:off x="8056345" y="5732082"/>
              <a:ext cx="0" cy="54241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9" name="グループ化 58">
              <a:extLst>
                <a:ext uri="{FF2B5EF4-FFF2-40B4-BE49-F238E27FC236}">
                  <a16:creationId xmlns:a16="http://schemas.microsoft.com/office/drawing/2014/main" id="{6914760B-06B6-542F-97E3-BE274776A8F7}"/>
                </a:ext>
              </a:extLst>
            </p:cNvPr>
            <p:cNvGrpSpPr/>
            <p:nvPr/>
          </p:nvGrpSpPr>
          <p:grpSpPr>
            <a:xfrm>
              <a:off x="7903117" y="6274671"/>
              <a:ext cx="317187" cy="142725"/>
              <a:chOff x="2987919" y="4044462"/>
              <a:chExt cx="389792" cy="164117"/>
            </a:xfrm>
          </p:grpSpPr>
          <p:cxnSp>
            <p:nvCxnSpPr>
              <p:cNvPr id="156" name="直線コネクタ 155">
                <a:extLst>
                  <a:ext uri="{FF2B5EF4-FFF2-40B4-BE49-F238E27FC236}">
                    <a16:creationId xmlns:a16="http://schemas.microsoft.com/office/drawing/2014/main" id="{64ABEE7B-551B-BE38-FCE2-29295FF768E3}"/>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57" name="直線コネクタ 156">
                <a:extLst>
                  <a:ext uri="{FF2B5EF4-FFF2-40B4-BE49-F238E27FC236}">
                    <a16:creationId xmlns:a16="http://schemas.microsoft.com/office/drawing/2014/main" id="{0A4A6046-FCA3-93C2-5B8A-83DBD40DE58B}"/>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58" name="直線コネクタ 157">
                <a:extLst>
                  <a:ext uri="{FF2B5EF4-FFF2-40B4-BE49-F238E27FC236}">
                    <a16:creationId xmlns:a16="http://schemas.microsoft.com/office/drawing/2014/main" id="{58A89EF1-C95C-047F-86EC-7EDB37FDD090}"/>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59" name="直線コネクタ 158">
                <a:extLst>
                  <a:ext uri="{FF2B5EF4-FFF2-40B4-BE49-F238E27FC236}">
                    <a16:creationId xmlns:a16="http://schemas.microsoft.com/office/drawing/2014/main" id="{844806D7-8032-B9E4-213B-2D89B75CB190}"/>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60" name="直線コネクタ 59">
              <a:extLst>
                <a:ext uri="{FF2B5EF4-FFF2-40B4-BE49-F238E27FC236}">
                  <a16:creationId xmlns:a16="http://schemas.microsoft.com/office/drawing/2014/main" id="{01CEA10E-8B6B-F4CF-7F95-2C5E3B102857}"/>
                </a:ext>
              </a:extLst>
            </p:cNvPr>
            <p:cNvCxnSpPr/>
            <p:nvPr/>
          </p:nvCxnSpPr>
          <p:spPr bwMode="auto">
            <a:xfrm>
              <a:off x="7140394" y="4351126"/>
              <a:ext cx="909462"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 name="グループ化 60">
              <a:extLst>
                <a:ext uri="{FF2B5EF4-FFF2-40B4-BE49-F238E27FC236}">
                  <a16:creationId xmlns:a16="http://schemas.microsoft.com/office/drawing/2014/main" id="{CEB8B843-64F0-E875-D95C-082E70F1154A}"/>
                </a:ext>
              </a:extLst>
            </p:cNvPr>
            <p:cNvGrpSpPr/>
            <p:nvPr/>
          </p:nvGrpSpPr>
          <p:grpSpPr>
            <a:xfrm>
              <a:off x="7000622" y="4662113"/>
              <a:ext cx="319690" cy="319690"/>
              <a:chOff x="4801746" y="4608789"/>
              <a:chExt cx="319690" cy="319690"/>
            </a:xfrm>
          </p:grpSpPr>
          <p:sp>
            <p:nvSpPr>
              <p:cNvPr id="154" name="楕円 153">
                <a:extLst>
                  <a:ext uri="{FF2B5EF4-FFF2-40B4-BE49-F238E27FC236}">
                    <a16:creationId xmlns:a16="http://schemas.microsoft.com/office/drawing/2014/main" id="{F5EC7131-69BF-6F65-7C84-7C0B25C1DAF5}"/>
                  </a:ext>
                </a:extLst>
              </p:cNvPr>
              <p:cNvSpPr/>
              <p:nvPr/>
            </p:nvSpPr>
            <p:spPr bwMode="auto">
              <a:xfrm>
                <a:off x="4801746" y="4608789"/>
                <a:ext cx="319690" cy="319690"/>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55" name="フリーフォーム 40">
                <a:extLst>
                  <a:ext uri="{FF2B5EF4-FFF2-40B4-BE49-F238E27FC236}">
                    <a16:creationId xmlns:a16="http://schemas.microsoft.com/office/drawing/2014/main" id="{93127A3A-1604-20D2-75DB-8B219CEC46E6}"/>
                  </a:ext>
                </a:extLst>
              </p:cNvPr>
              <p:cNvSpPr/>
              <p:nvPr/>
            </p:nvSpPr>
            <p:spPr>
              <a:xfrm>
                <a:off x="4861934" y="4693249"/>
                <a:ext cx="199313" cy="159803"/>
              </a:xfrm>
              <a:custGeom>
                <a:avLst/>
                <a:gdLst>
                  <a:gd name="connsiteX0" fmla="*/ 0 w 1019908"/>
                  <a:gd name="connsiteY0" fmla="*/ 716128 h 1262843"/>
                  <a:gd name="connsiteX1" fmla="*/ 334108 w 1019908"/>
                  <a:gd name="connsiteY1" fmla="*/ 12743 h 1262843"/>
                  <a:gd name="connsiteX2" fmla="*/ 677008 w 1019908"/>
                  <a:gd name="connsiteY2" fmla="*/ 1252458 h 1262843"/>
                  <a:gd name="connsiteX3" fmla="*/ 1019908 w 1019908"/>
                  <a:gd name="connsiteY3" fmla="*/ 601828 h 1262843"/>
                </a:gdLst>
                <a:ahLst/>
                <a:cxnLst>
                  <a:cxn ang="0">
                    <a:pos x="connsiteX0" y="connsiteY0"/>
                  </a:cxn>
                  <a:cxn ang="0">
                    <a:pos x="connsiteX1" y="connsiteY1"/>
                  </a:cxn>
                  <a:cxn ang="0">
                    <a:pos x="connsiteX2" y="connsiteY2"/>
                  </a:cxn>
                  <a:cxn ang="0">
                    <a:pos x="connsiteX3" y="connsiteY3"/>
                  </a:cxn>
                </a:cxnLst>
                <a:rect l="l" t="t" r="r" b="b"/>
                <a:pathLst>
                  <a:path w="1019908" h="1262843">
                    <a:moveTo>
                      <a:pt x="0" y="716128"/>
                    </a:moveTo>
                    <a:cubicBezTo>
                      <a:pt x="110636" y="319741"/>
                      <a:pt x="221273" y="-76645"/>
                      <a:pt x="334108" y="12743"/>
                    </a:cubicBezTo>
                    <a:cubicBezTo>
                      <a:pt x="446943" y="102131"/>
                      <a:pt x="562708" y="1154277"/>
                      <a:pt x="677008" y="1252458"/>
                    </a:cubicBezTo>
                    <a:cubicBezTo>
                      <a:pt x="791308" y="1350639"/>
                      <a:pt x="959827" y="723455"/>
                      <a:pt x="1019908" y="601828"/>
                    </a:cubicBezTo>
                  </a:path>
                </a:pathLst>
              </a:cu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grpSp>
        <p:grpSp>
          <p:nvGrpSpPr>
            <p:cNvPr id="62" name="グループ化 61">
              <a:extLst>
                <a:ext uri="{FF2B5EF4-FFF2-40B4-BE49-F238E27FC236}">
                  <a16:creationId xmlns:a16="http://schemas.microsoft.com/office/drawing/2014/main" id="{66DDF3AC-AFF2-F0FA-EDDE-EE1FFC51B3C8}"/>
                </a:ext>
              </a:extLst>
            </p:cNvPr>
            <p:cNvGrpSpPr/>
            <p:nvPr/>
          </p:nvGrpSpPr>
          <p:grpSpPr>
            <a:xfrm>
              <a:off x="6990898" y="5371252"/>
              <a:ext cx="317187" cy="91755"/>
              <a:chOff x="3006969" y="2778369"/>
              <a:chExt cx="369277" cy="87923"/>
            </a:xfrm>
          </p:grpSpPr>
          <p:cxnSp>
            <p:nvCxnSpPr>
              <p:cNvPr id="152" name="直線コネクタ 151">
                <a:extLst>
                  <a:ext uri="{FF2B5EF4-FFF2-40B4-BE49-F238E27FC236}">
                    <a16:creationId xmlns:a16="http://schemas.microsoft.com/office/drawing/2014/main" id="{9C539153-A8A6-74E5-77C6-48E1709F852A}"/>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53" name="直線コネクタ 152">
                <a:extLst>
                  <a:ext uri="{FF2B5EF4-FFF2-40B4-BE49-F238E27FC236}">
                    <a16:creationId xmlns:a16="http://schemas.microsoft.com/office/drawing/2014/main" id="{3CA66D79-1089-789F-2F7D-34626F1F2CFC}"/>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63" name="直線コネクタ 62">
              <a:extLst>
                <a:ext uri="{FF2B5EF4-FFF2-40B4-BE49-F238E27FC236}">
                  <a16:creationId xmlns:a16="http://schemas.microsoft.com/office/drawing/2014/main" id="{BFAB0D77-A9A5-338E-9FCE-F9754B1F06BE}"/>
                </a:ext>
              </a:extLst>
            </p:cNvPr>
            <p:cNvCxnSpPr/>
            <p:nvPr/>
          </p:nvCxnSpPr>
          <p:spPr bwMode="auto">
            <a:xfrm>
              <a:off x="7148239" y="4991609"/>
              <a:ext cx="0" cy="35818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コネクタ 63">
              <a:extLst>
                <a:ext uri="{FF2B5EF4-FFF2-40B4-BE49-F238E27FC236}">
                  <a16:creationId xmlns:a16="http://schemas.microsoft.com/office/drawing/2014/main" id="{E3A8D03E-3267-E597-0BFD-813C02C0486C}"/>
                </a:ext>
              </a:extLst>
            </p:cNvPr>
            <p:cNvCxnSpPr/>
            <p:nvPr/>
          </p:nvCxnSpPr>
          <p:spPr bwMode="auto">
            <a:xfrm>
              <a:off x="7149492" y="4337691"/>
              <a:ext cx="0" cy="324422"/>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線コネクタ 64">
              <a:extLst>
                <a:ext uri="{FF2B5EF4-FFF2-40B4-BE49-F238E27FC236}">
                  <a16:creationId xmlns:a16="http://schemas.microsoft.com/office/drawing/2014/main" id="{860072B4-20AA-0FCA-763A-9C6DDC4C6547}"/>
                </a:ext>
              </a:extLst>
            </p:cNvPr>
            <p:cNvCxnSpPr/>
            <p:nvPr/>
          </p:nvCxnSpPr>
          <p:spPr bwMode="auto">
            <a:xfrm>
              <a:off x="7140394" y="5463007"/>
              <a:ext cx="0" cy="3014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6" name="グループ化 65">
              <a:extLst>
                <a:ext uri="{FF2B5EF4-FFF2-40B4-BE49-F238E27FC236}">
                  <a16:creationId xmlns:a16="http://schemas.microsoft.com/office/drawing/2014/main" id="{A8C9425D-F670-ED86-2E3F-C4686C7A9D4B}"/>
                </a:ext>
              </a:extLst>
            </p:cNvPr>
            <p:cNvGrpSpPr/>
            <p:nvPr/>
          </p:nvGrpSpPr>
          <p:grpSpPr>
            <a:xfrm>
              <a:off x="6995568" y="5760702"/>
              <a:ext cx="317187" cy="142725"/>
              <a:chOff x="2987919" y="4044462"/>
              <a:chExt cx="389792" cy="164117"/>
            </a:xfrm>
          </p:grpSpPr>
          <p:cxnSp>
            <p:nvCxnSpPr>
              <p:cNvPr id="148" name="直線コネクタ 147">
                <a:extLst>
                  <a:ext uri="{FF2B5EF4-FFF2-40B4-BE49-F238E27FC236}">
                    <a16:creationId xmlns:a16="http://schemas.microsoft.com/office/drawing/2014/main" id="{AD74B740-085D-0AA5-B6F7-78EDE9C37E39}"/>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49" name="直線コネクタ 148">
                <a:extLst>
                  <a:ext uri="{FF2B5EF4-FFF2-40B4-BE49-F238E27FC236}">
                    <a16:creationId xmlns:a16="http://schemas.microsoft.com/office/drawing/2014/main" id="{4F9CE0ED-221F-0906-993D-74FE9EB13933}"/>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50" name="直線コネクタ 149">
                <a:extLst>
                  <a:ext uri="{FF2B5EF4-FFF2-40B4-BE49-F238E27FC236}">
                    <a16:creationId xmlns:a16="http://schemas.microsoft.com/office/drawing/2014/main" id="{61464F7A-3D3F-173F-90B9-CEBBA2C64C3E}"/>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51" name="直線コネクタ 150">
                <a:extLst>
                  <a:ext uri="{FF2B5EF4-FFF2-40B4-BE49-F238E27FC236}">
                    <a16:creationId xmlns:a16="http://schemas.microsoft.com/office/drawing/2014/main" id="{F8A706BB-09EA-CF72-F9F1-7A8DE1167A86}"/>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67" name="グループ化 66">
              <a:extLst>
                <a:ext uri="{FF2B5EF4-FFF2-40B4-BE49-F238E27FC236}">
                  <a16:creationId xmlns:a16="http://schemas.microsoft.com/office/drawing/2014/main" id="{D80E725A-D32A-0AF7-9560-D14D8B5B8763}"/>
                </a:ext>
              </a:extLst>
            </p:cNvPr>
            <p:cNvGrpSpPr/>
            <p:nvPr/>
          </p:nvGrpSpPr>
          <p:grpSpPr>
            <a:xfrm>
              <a:off x="9906176" y="4650870"/>
              <a:ext cx="319690" cy="319690"/>
              <a:chOff x="4801746" y="4608789"/>
              <a:chExt cx="319690" cy="319690"/>
            </a:xfrm>
          </p:grpSpPr>
          <p:sp>
            <p:nvSpPr>
              <p:cNvPr id="146" name="楕円 145">
                <a:extLst>
                  <a:ext uri="{FF2B5EF4-FFF2-40B4-BE49-F238E27FC236}">
                    <a16:creationId xmlns:a16="http://schemas.microsoft.com/office/drawing/2014/main" id="{136D0D4A-BA27-9A03-767E-98DDD231C215}"/>
                  </a:ext>
                </a:extLst>
              </p:cNvPr>
              <p:cNvSpPr/>
              <p:nvPr/>
            </p:nvSpPr>
            <p:spPr bwMode="auto">
              <a:xfrm>
                <a:off x="4801746" y="4608789"/>
                <a:ext cx="319690" cy="319690"/>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47" name="フリーフォーム 40">
                <a:extLst>
                  <a:ext uri="{FF2B5EF4-FFF2-40B4-BE49-F238E27FC236}">
                    <a16:creationId xmlns:a16="http://schemas.microsoft.com/office/drawing/2014/main" id="{91C6A9E3-747A-4A34-C2E8-36D67EDAD328}"/>
                  </a:ext>
                </a:extLst>
              </p:cNvPr>
              <p:cNvSpPr/>
              <p:nvPr/>
            </p:nvSpPr>
            <p:spPr>
              <a:xfrm>
                <a:off x="4861934" y="4693249"/>
                <a:ext cx="199313" cy="159803"/>
              </a:xfrm>
              <a:custGeom>
                <a:avLst/>
                <a:gdLst>
                  <a:gd name="connsiteX0" fmla="*/ 0 w 1019908"/>
                  <a:gd name="connsiteY0" fmla="*/ 716128 h 1262843"/>
                  <a:gd name="connsiteX1" fmla="*/ 334108 w 1019908"/>
                  <a:gd name="connsiteY1" fmla="*/ 12743 h 1262843"/>
                  <a:gd name="connsiteX2" fmla="*/ 677008 w 1019908"/>
                  <a:gd name="connsiteY2" fmla="*/ 1252458 h 1262843"/>
                  <a:gd name="connsiteX3" fmla="*/ 1019908 w 1019908"/>
                  <a:gd name="connsiteY3" fmla="*/ 601828 h 1262843"/>
                </a:gdLst>
                <a:ahLst/>
                <a:cxnLst>
                  <a:cxn ang="0">
                    <a:pos x="connsiteX0" y="connsiteY0"/>
                  </a:cxn>
                  <a:cxn ang="0">
                    <a:pos x="connsiteX1" y="connsiteY1"/>
                  </a:cxn>
                  <a:cxn ang="0">
                    <a:pos x="connsiteX2" y="connsiteY2"/>
                  </a:cxn>
                  <a:cxn ang="0">
                    <a:pos x="connsiteX3" y="connsiteY3"/>
                  </a:cxn>
                </a:cxnLst>
                <a:rect l="l" t="t" r="r" b="b"/>
                <a:pathLst>
                  <a:path w="1019908" h="1262843">
                    <a:moveTo>
                      <a:pt x="0" y="716128"/>
                    </a:moveTo>
                    <a:cubicBezTo>
                      <a:pt x="110636" y="319741"/>
                      <a:pt x="221273" y="-76645"/>
                      <a:pt x="334108" y="12743"/>
                    </a:cubicBezTo>
                    <a:cubicBezTo>
                      <a:pt x="446943" y="102131"/>
                      <a:pt x="562708" y="1154277"/>
                      <a:pt x="677008" y="1252458"/>
                    </a:cubicBezTo>
                    <a:cubicBezTo>
                      <a:pt x="791308" y="1350639"/>
                      <a:pt x="959827" y="723455"/>
                      <a:pt x="1019908" y="601828"/>
                    </a:cubicBezTo>
                  </a:path>
                </a:pathLst>
              </a:cu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grpSp>
        <p:grpSp>
          <p:nvGrpSpPr>
            <p:cNvPr id="68" name="グループ化 67">
              <a:extLst>
                <a:ext uri="{FF2B5EF4-FFF2-40B4-BE49-F238E27FC236}">
                  <a16:creationId xmlns:a16="http://schemas.microsoft.com/office/drawing/2014/main" id="{12E5E60F-6EB5-4284-FC7A-1CE66BEF76B7}"/>
                </a:ext>
              </a:extLst>
            </p:cNvPr>
            <p:cNvGrpSpPr/>
            <p:nvPr/>
          </p:nvGrpSpPr>
          <p:grpSpPr>
            <a:xfrm>
              <a:off x="9896452" y="5360009"/>
              <a:ext cx="317187" cy="91755"/>
              <a:chOff x="3006969" y="2778369"/>
              <a:chExt cx="369277" cy="87923"/>
            </a:xfrm>
          </p:grpSpPr>
          <p:cxnSp>
            <p:nvCxnSpPr>
              <p:cNvPr id="144" name="直線コネクタ 143">
                <a:extLst>
                  <a:ext uri="{FF2B5EF4-FFF2-40B4-BE49-F238E27FC236}">
                    <a16:creationId xmlns:a16="http://schemas.microsoft.com/office/drawing/2014/main" id="{3528A218-7761-A321-5DED-9305F4BB210D}"/>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45" name="直線コネクタ 144">
                <a:extLst>
                  <a:ext uri="{FF2B5EF4-FFF2-40B4-BE49-F238E27FC236}">
                    <a16:creationId xmlns:a16="http://schemas.microsoft.com/office/drawing/2014/main" id="{8BDF1447-3A16-F663-6539-68CA071624CC}"/>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69" name="直線コネクタ 68">
              <a:extLst>
                <a:ext uri="{FF2B5EF4-FFF2-40B4-BE49-F238E27FC236}">
                  <a16:creationId xmlns:a16="http://schemas.microsoft.com/office/drawing/2014/main" id="{CCBDD3A7-2F68-CDB0-49E3-AE2FEAA901F0}"/>
                </a:ext>
              </a:extLst>
            </p:cNvPr>
            <p:cNvCxnSpPr/>
            <p:nvPr/>
          </p:nvCxnSpPr>
          <p:spPr bwMode="auto">
            <a:xfrm>
              <a:off x="10053793" y="4980366"/>
              <a:ext cx="0" cy="35818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線コネクタ 69">
              <a:extLst>
                <a:ext uri="{FF2B5EF4-FFF2-40B4-BE49-F238E27FC236}">
                  <a16:creationId xmlns:a16="http://schemas.microsoft.com/office/drawing/2014/main" id="{1C0609F8-7E2D-5497-6891-C6109DF5695C}"/>
                </a:ext>
              </a:extLst>
            </p:cNvPr>
            <p:cNvCxnSpPr/>
            <p:nvPr/>
          </p:nvCxnSpPr>
          <p:spPr bwMode="auto">
            <a:xfrm>
              <a:off x="10055046" y="4326448"/>
              <a:ext cx="0" cy="324422"/>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線コネクタ 70">
              <a:extLst>
                <a:ext uri="{FF2B5EF4-FFF2-40B4-BE49-F238E27FC236}">
                  <a16:creationId xmlns:a16="http://schemas.microsoft.com/office/drawing/2014/main" id="{203BA04F-F391-5950-A416-E9F312C7B76F}"/>
                </a:ext>
              </a:extLst>
            </p:cNvPr>
            <p:cNvCxnSpPr/>
            <p:nvPr/>
          </p:nvCxnSpPr>
          <p:spPr bwMode="auto">
            <a:xfrm>
              <a:off x="9146151" y="4335261"/>
              <a:ext cx="909462"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 name="グループ化 71">
              <a:extLst>
                <a:ext uri="{FF2B5EF4-FFF2-40B4-BE49-F238E27FC236}">
                  <a16:creationId xmlns:a16="http://schemas.microsoft.com/office/drawing/2014/main" id="{A7F3E3A0-FDDA-635C-4A07-64288C4631FC}"/>
                </a:ext>
              </a:extLst>
            </p:cNvPr>
            <p:cNvGrpSpPr/>
            <p:nvPr/>
          </p:nvGrpSpPr>
          <p:grpSpPr>
            <a:xfrm>
              <a:off x="6229459" y="4124710"/>
              <a:ext cx="317187" cy="91755"/>
              <a:chOff x="3006969" y="2778369"/>
              <a:chExt cx="369277" cy="87923"/>
            </a:xfrm>
          </p:grpSpPr>
          <p:cxnSp>
            <p:nvCxnSpPr>
              <p:cNvPr id="142" name="直線コネクタ 141">
                <a:extLst>
                  <a:ext uri="{FF2B5EF4-FFF2-40B4-BE49-F238E27FC236}">
                    <a16:creationId xmlns:a16="http://schemas.microsoft.com/office/drawing/2014/main" id="{23A716CC-221B-D22E-D504-F9E3C9BF572B}"/>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43" name="直線コネクタ 142">
                <a:extLst>
                  <a:ext uri="{FF2B5EF4-FFF2-40B4-BE49-F238E27FC236}">
                    <a16:creationId xmlns:a16="http://schemas.microsoft.com/office/drawing/2014/main" id="{E82B16E2-F5EF-33F6-1B09-3CD3C894C9AA}"/>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73" name="直線コネクタ 72">
              <a:extLst>
                <a:ext uri="{FF2B5EF4-FFF2-40B4-BE49-F238E27FC236}">
                  <a16:creationId xmlns:a16="http://schemas.microsoft.com/office/drawing/2014/main" id="{CA27437A-7DD7-0989-3900-7A9A4EF92F63}"/>
                </a:ext>
              </a:extLst>
            </p:cNvPr>
            <p:cNvCxnSpPr/>
            <p:nvPr/>
          </p:nvCxnSpPr>
          <p:spPr bwMode="auto">
            <a:xfrm>
              <a:off x="6386800" y="3685941"/>
              <a:ext cx="0" cy="417306"/>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コネクタ 73">
              <a:extLst>
                <a:ext uri="{FF2B5EF4-FFF2-40B4-BE49-F238E27FC236}">
                  <a16:creationId xmlns:a16="http://schemas.microsoft.com/office/drawing/2014/main" id="{5DD880B5-7706-0C8B-50F7-B142ED28F6E2}"/>
                </a:ext>
              </a:extLst>
            </p:cNvPr>
            <p:cNvCxnSpPr/>
            <p:nvPr/>
          </p:nvCxnSpPr>
          <p:spPr bwMode="auto">
            <a:xfrm>
              <a:off x="6388053" y="3091149"/>
              <a:ext cx="0" cy="50303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コネクタ 74">
              <a:extLst>
                <a:ext uri="{FF2B5EF4-FFF2-40B4-BE49-F238E27FC236}">
                  <a16:creationId xmlns:a16="http://schemas.microsoft.com/office/drawing/2014/main" id="{E59F5607-B7AC-7A0E-D986-8F52B83FA77D}"/>
                </a:ext>
              </a:extLst>
            </p:cNvPr>
            <p:cNvCxnSpPr/>
            <p:nvPr/>
          </p:nvCxnSpPr>
          <p:spPr bwMode="auto">
            <a:xfrm>
              <a:off x="6378955" y="4216465"/>
              <a:ext cx="0" cy="62503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6" name="グループ化 75">
              <a:extLst>
                <a:ext uri="{FF2B5EF4-FFF2-40B4-BE49-F238E27FC236}">
                  <a16:creationId xmlns:a16="http://schemas.microsoft.com/office/drawing/2014/main" id="{C0D802F4-2F7B-3A49-EB9E-9116E1897646}"/>
                </a:ext>
              </a:extLst>
            </p:cNvPr>
            <p:cNvGrpSpPr/>
            <p:nvPr/>
          </p:nvGrpSpPr>
          <p:grpSpPr>
            <a:xfrm>
              <a:off x="6225727" y="4841679"/>
              <a:ext cx="317187" cy="142725"/>
              <a:chOff x="2987919" y="4044462"/>
              <a:chExt cx="389792" cy="164117"/>
            </a:xfrm>
          </p:grpSpPr>
          <p:cxnSp>
            <p:nvCxnSpPr>
              <p:cNvPr id="138" name="直線コネクタ 137">
                <a:extLst>
                  <a:ext uri="{FF2B5EF4-FFF2-40B4-BE49-F238E27FC236}">
                    <a16:creationId xmlns:a16="http://schemas.microsoft.com/office/drawing/2014/main" id="{A9CA8196-8B37-E6D6-CC92-B1D00CA907B7}"/>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39" name="直線コネクタ 138">
                <a:extLst>
                  <a:ext uri="{FF2B5EF4-FFF2-40B4-BE49-F238E27FC236}">
                    <a16:creationId xmlns:a16="http://schemas.microsoft.com/office/drawing/2014/main" id="{CE892260-43D8-5F65-43D3-0C94D9FC1FFE}"/>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40" name="直線コネクタ 139">
                <a:extLst>
                  <a:ext uri="{FF2B5EF4-FFF2-40B4-BE49-F238E27FC236}">
                    <a16:creationId xmlns:a16="http://schemas.microsoft.com/office/drawing/2014/main" id="{3AE7B890-9D7C-B526-3EA3-104D28D39A19}"/>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41" name="直線コネクタ 140">
                <a:extLst>
                  <a:ext uri="{FF2B5EF4-FFF2-40B4-BE49-F238E27FC236}">
                    <a16:creationId xmlns:a16="http://schemas.microsoft.com/office/drawing/2014/main" id="{E40C8288-84A9-8ADD-24D1-C5993C05CCEE}"/>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77" name="グループ化 76">
              <a:extLst>
                <a:ext uri="{FF2B5EF4-FFF2-40B4-BE49-F238E27FC236}">
                  <a16:creationId xmlns:a16="http://schemas.microsoft.com/office/drawing/2014/main" id="{16792817-C196-FC2D-9383-0C65D42471D3}"/>
                </a:ext>
              </a:extLst>
            </p:cNvPr>
            <p:cNvGrpSpPr/>
            <p:nvPr/>
          </p:nvGrpSpPr>
          <p:grpSpPr>
            <a:xfrm>
              <a:off x="6210709" y="3594186"/>
              <a:ext cx="317187" cy="91755"/>
              <a:chOff x="3006969" y="2778369"/>
              <a:chExt cx="369277" cy="87923"/>
            </a:xfrm>
          </p:grpSpPr>
          <p:cxnSp>
            <p:nvCxnSpPr>
              <p:cNvPr id="136" name="直線コネクタ 135">
                <a:extLst>
                  <a:ext uri="{FF2B5EF4-FFF2-40B4-BE49-F238E27FC236}">
                    <a16:creationId xmlns:a16="http://schemas.microsoft.com/office/drawing/2014/main" id="{2D340B36-B902-DEFE-BA9E-783716A3B122}"/>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37" name="直線コネクタ 136">
                <a:extLst>
                  <a:ext uri="{FF2B5EF4-FFF2-40B4-BE49-F238E27FC236}">
                    <a16:creationId xmlns:a16="http://schemas.microsoft.com/office/drawing/2014/main" id="{A22078F5-B90B-EC97-1C12-434F5A073D63}"/>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grpSp>
          <p:nvGrpSpPr>
            <p:cNvPr id="78" name="グループ化 77">
              <a:extLst>
                <a:ext uri="{FF2B5EF4-FFF2-40B4-BE49-F238E27FC236}">
                  <a16:creationId xmlns:a16="http://schemas.microsoft.com/office/drawing/2014/main" id="{7AF5C2A7-B064-9F1A-4A63-1D64574B4672}"/>
                </a:ext>
              </a:extLst>
            </p:cNvPr>
            <p:cNvGrpSpPr/>
            <p:nvPr/>
          </p:nvGrpSpPr>
          <p:grpSpPr>
            <a:xfrm>
              <a:off x="10628515" y="4095217"/>
              <a:ext cx="317187" cy="91755"/>
              <a:chOff x="3006969" y="2778369"/>
              <a:chExt cx="369277" cy="87923"/>
            </a:xfrm>
          </p:grpSpPr>
          <p:cxnSp>
            <p:nvCxnSpPr>
              <p:cNvPr id="134" name="直線コネクタ 133">
                <a:extLst>
                  <a:ext uri="{FF2B5EF4-FFF2-40B4-BE49-F238E27FC236}">
                    <a16:creationId xmlns:a16="http://schemas.microsoft.com/office/drawing/2014/main" id="{FCF35103-67AF-F74A-91BD-8C23FEB16CC6}"/>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35" name="直線コネクタ 134">
                <a:extLst>
                  <a:ext uri="{FF2B5EF4-FFF2-40B4-BE49-F238E27FC236}">
                    <a16:creationId xmlns:a16="http://schemas.microsoft.com/office/drawing/2014/main" id="{9D860502-E1EF-4EC0-292A-E4DE2CAAD561}"/>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79" name="直線コネクタ 78">
              <a:extLst>
                <a:ext uri="{FF2B5EF4-FFF2-40B4-BE49-F238E27FC236}">
                  <a16:creationId xmlns:a16="http://schemas.microsoft.com/office/drawing/2014/main" id="{5A20A312-CF39-A5F6-53B4-48D85ADEC45D}"/>
                </a:ext>
              </a:extLst>
            </p:cNvPr>
            <p:cNvCxnSpPr/>
            <p:nvPr/>
          </p:nvCxnSpPr>
          <p:spPr bwMode="auto">
            <a:xfrm>
              <a:off x="10785856" y="3656448"/>
              <a:ext cx="0" cy="417306"/>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a:extLst>
                <a:ext uri="{FF2B5EF4-FFF2-40B4-BE49-F238E27FC236}">
                  <a16:creationId xmlns:a16="http://schemas.microsoft.com/office/drawing/2014/main" id="{8F219CCE-C671-E936-4B5D-CFAD103CADDC}"/>
                </a:ext>
              </a:extLst>
            </p:cNvPr>
            <p:cNvCxnSpPr/>
            <p:nvPr/>
          </p:nvCxnSpPr>
          <p:spPr bwMode="auto">
            <a:xfrm>
              <a:off x="10787109" y="3061656"/>
              <a:ext cx="0" cy="503037"/>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コネクタ 80">
              <a:extLst>
                <a:ext uri="{FF2B5EF4-FFF2-40B4-BE49-F238E27FC236}">
                  <a16:creationId xmlns:a16="http://schemas.microsoft.com/office/drawing/2014/main" id="{3D545E90-EA69-9A32-CDFC-4532CD87E13E}"/>
                </a:ext>
              </a:extLst>
            </p:cNvPr>
            <p:cNvCxnSpPr/>
            <p:nvPr/>
          </p:nvCxnSpPr>
          <p:spPr bwMode="auto">
            <a:xfrm>
              <a:off x="10778011" y="4186972"/>
              <a:ext cx="0" cy="625035"/>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 name="グループ化 81">
              <a:extLst>
                <a:ext uri="{FF2B5EF4-FFF2-40B4-BE49-F238E27FC236}">
                  <a16:creationId xmlns:a16="http://schemas.microsoft.com/office/drawing/2014/main" id="{B71F8B3D-4007-3437-0FEA-8CA8EF57FD1F}"/>
                </a:ext>
              </a:extLst>
            </p:cNvPr>
            <p:cNvGrpSpPr/>
            <p:nvPr/>
          </p:nvGrpSpPr>
          <p:grpSpPr>
            <a:xfrm>
              <a:off x="10624783" y="4812186"/>
              <a:ext cx="317187" cy="142725"/>
              <a:chOff x="2987919" y="4044462"/>
              <a:chExt cx="389792" cy="164117"/>
            </a:xfrm>
          </p:grpSpPr>
          <p:cxnSp>
            <p:nvCxnSpPr>
              <p:cNvPr id="130" name="直線コネクタ 129">
                <a:extLst>
                  <a:ext uri="{FF2B5EF4-FFF2-40B4-BE49-F238E27FC236}">
                    <a16:creationId xmlns:a16="http://schemas.microsoft.com/office/drawing/2014/main" id="{3F90FE69-9420-F3B3-D6F7-7BD87D38FE3B}"/>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31" name="直線コネクタ 130">
                <a:extLst>
                  <a:ext uri="{FF2B5EF4-FFF2-40B4-BE49-F238E27FC236}">
                    <a16:creationId xmlns:a16="http://schemas.microsoft.com/office/drawing/2014/main" id="{37FAD941-D1CE-8EF7-C694-442FA5A6B345}"/>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32" name="直線コネクタ 131">
                <a:extLst>
                  <a:ext uri="{FF2B5EF4-FFF2-40B4-BE49-F238E27FC236}">
                    <a16:creationId xmlns:a16="http://schemas.microsoft.com/office/drawing/2014/main" id="{5279AC5F-6B67-B8B8-9099-A5B88DAE77AE}"/>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33" name="直線コネクタ 132">
                <a:extLst>
                  <a:ext uri="{FF2B5EF4-FFF2-40B4-BE49-F238E27FC236}">
                    <a16:creationId xmlns:a16="http://schemas.microsoft.com/office/drawing/2014/main" id="{9CCCB2E5-0A78-C42A-A18B-7F07E768DD30}"/>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83" name="グループ化 82">
              <a:extLst>
                <a:ext uri="{FF2B5EF4-FFF2-40B4-BE49-F238E27FC236}">
                  <a16:creationId xmlns:a16="http://schemas.microsoft.com/office/drawing/2014/main" id="{4E33FAFE-B689-76D3-2644-D7324C9986EA}"/>
                </a:ext>
              </a:extLst>
            </p:cNvPr>
            <p:cNvGrpSpPr/>
            <p:nvPr/>
          </p:nvGrpSpPr>
          <p:grpSpPr>
            <a:xfrm>
              <a:off x="10609765" y="3564693"/>
              <a:ext cx="317187" cy="91755"/>
              <a:chOff x="3006969" y="2778369"/>
              <a:chExt cx="369277" cy="87923"/>
            </a:xfrm>
          </p:grpSpPr>
          <p:cxnSp>
            <p:nvCxnSpPr>
              <p:cNvPr id="128" name="直線コネクタ 127">
                <a:extLst>
                  <a:ext uri="{FF2B5EF4-FFF2-40B4-BE49-F238E27FC236}">
                    <a16:creationId xmlns:a16="http://schemas.microsoft.com/office/drawing/2014/main" id="{DA73982E-D938-8F0B-B797-2601CAF0B5B5}"/>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29" name="直線コネクタ 128">
                <a:extLst>
                  <a:ext uri="{FF2B5EF4-FFF2-40B4-BE49-F238E27FC236}">
                    <a16:creationId xmlns:a16="http://schemas.microsoft.com/office/drawing/2014/main" id="{E22C4F2A-8ED6-AB6F-FF4C-EAB454F702A0}"/>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84" name="直線コネクタ 83">
              <a:extLst>
                <a:ext uri="{FF2B5EF4-FFF2-40B4-BE49-F238E27FC236}">
                  <a16:creationId xmlns:a16="http://schemas.microsoft.com/office/drawing/2014/main" id="{7125FEC6-9FCD-654C-0650-CF162A2223DF}"/>
                </a:ext>
              </a:extLst>
            </p:cNvPr>
            <p:cNvCxnSpPr/>
            <p:nvPr/>
          </p:nvCxnSpPr>
          <p:spPr bwMode="auto">
            <a:xfrm>
              <a:off x="10043830" y="5446938"/>
              <a:ext cx="0" cy="30147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5" name="グループ化 84">
              <a:extLst>
                <a:ext uri="{FF2B5EF4-FFF2-40B4-BE49-F238E27FC236}">
                  <a16:creationId xmlns:a16="http://schemas.microsoft.com/office/drawing/2014/main" id="{550BAF66-DF3D-A650-C863-0D4E05E32F5F}"/>
                </a:ext>
              </a:extLst>
            </p:cNvPr>
            <p:cNvGrpSpPr/>
            <p:nvPr/>
          </p:nvGrpSpPr>
          <p:grpSpPr>
            <a:xfrm>
              <a:off x="9899004" y="5744633"/>
              <a:ext cx="317187" cy="142725"/>
              <a:chOff x="2987919" y="4044462"/>
              <a:chExt cx="389792" cy="164117"/>
            </a:xfrm>
          </p:grpSpPr>
          <p:cxnSp>
            <p:nvCxnSpPr>
              <p:cNvPr id="124" name="直線コネクタ 123">
                <a:extLst>
                  <a:ext uri="{FF2B5EF4-FFF2-40B4-BE49-F238E27FC236}">
                    <a16:creationId xmlns:a16="http://schemas.microsoft.com/office/drawing/2014/main" id="{7D5D35C6-301C-4DCD-C28F-0E8AA738F397}"/>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25" name="直線コネクタ 124">
                <a:extLst>
                  <a:ext uri="{FF2B5EF4-FFF2-40B4-BE49-F238E27FC236}">
                    <a16:creationId xmlns:a16="http://schemas.microsoft.com/office/drawing/2014/main" id="{32904DC7-CDE2-31AB-0F21-30D4D6B2AE24}"/>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26" name="直線コネクタ 125">
                <a:extLst>
                  <a:ext uri="{FF2B5EF4-FFF2-40B4-BE49-F238E27FC236}">
                    <a16:creationId xmlns:a16="http://schemas.microsoft.com/office/drawing/2014/main" id="{E4D9C033-0388-DC85-C17F-6DC9DC4B7AC5}"/>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27" name="直線コネクタ 126">
                <a:extLst>
                  <a:ext uri="{FF2B5EF4-FFF2-40B4-BE49-F238E27FC236}">
                    <a16:creationId xmlns:a16="http://schemas.microsoft.com/office/drawing/2014/main" id="{074C6811-8C70-AEFC-B76D-C1C6A2CE192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86" name="直線コネクタ 85">
              <a:extLst>
                <a:ext uri="{FF2B5EF4-FFF2-40B4-BE49-F238E27FC236}">
                  <a16:creationId xmlns:a16="http://schemas.microsoft.com/office/drawing/2014/main" id="{B9CF4287-04B9-38CD-A754-06A4657038D3}"/>
                </a:ext>
              </a:extLst>
            </p:cNvPr>
            <p:cNvCxnSpPr/>
            <p:nvPr/>
          </p:nvCxnSpPr>
          <p:spPr bwMode="auto">
            <a:xfrm>
              <a:off x="10452657" y="3067607"/>
              <a:ext cx="319542"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線矢印コネクタ 86">
              <a:extLst>
                <a:ext uri="{FF2B5EF4-FFF2-40B4-BE49-F238E27FC236}">
                  <a16:creationId xmlns:a16="http://schemas.microsoft.com/office/drawing/2014/main" id="{972F46E6-4E50-7964-D4BB-A5086F2EA2C2}"/>
                </a:ext>
              </a:extLst>
            </p:cNvPr>
            <p:cNvCxnSpPr/>
            <p:nvPr/>
          </p:nvCxnSpPr>
          <p:spPr bwMode="auto">
            <a:xfrm flipV="1">
              <a:off x="6185049" y="3537254"/>
              <a:ext cx="357339" cy="213818"/>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線矢印コネクタ 87">
              <a:extLst>
                <a:ext uri="{FF2B5EF4-FFF2-40B4-BE49-F238E27FC236}">
                  <a16:creationId xmlns:a16="http://schemas.microsoft.com/office/drawing/2014/main" id="{8FFBBCFD-149F-6DB3-50CE-648717E061AE}"/>
                </a:ext>
              </a:extLst>
            </p:cNvPr>
            <p:cNvCxnSpPr/>
            <p:nvPr/>
          </p:nvCxnSpPr>
          <p:spPr bwMode="auto">
            <a:xfrm flipV="1">
              <a:off x="10578277" y="3503661"/>
              <a:ext cx="357339" cy="213818"/>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楕円 88">
              <a:extLst>
                <a:ext uri="{FF2B5EF4-FFF2-40B4-BE49-F238E27FC236}">
                  <a16:creationId xmlns:a16="http://schemas.microsoft.com/office/drawing/2014/main" id="{A3B6A9CD-0A50-EF0E-BBF1-6EAD9049E0E0}"/>
                </a:ext>
              </a:extLst>
            </p:cNvPr>
            <p:cNvSpPr/>
            <p:nvPr/>
          </p:nvSpPr>
          <p:spPr bwMode="auto">
            <a:xfrm flipH="1">
              <a:off x="7324230" y="1380276"/>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0" name="楕円 89">
              <a:extLst>
                <a:ext uri="{FF2B5EF4-FFF2-40B4-BE49-F238E27FC236}">
                  <a16:creationId xmlns:a16="http://schemas.microsoft.com/office/drawing/2014/main" id="{C7C3ACC0-2EE1-AF85-8645-ABBFA4AA5FE9}"/>
                </a:ext>
              </a:extLst>
            </p:cNvPr>
            <p:cNvSpPr/>
            <p:nvPr/>
          </p:nvSpPr>
          <p:spPr bwMode="auto">
            <a:xfrm flipH="1">
              <a:off x="9771825" y="1379478"/>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1" name="楕円 90">
              <a:extLst>
                <a:ext uri="{FF2B5EF4-FFF2-40B4-BE49-F238E27FC236}">
                  <a16:creationId xmlns:a16="http://schemas.microsoft.com/office/drawing/2014/main" id="{464BB110-C5BA-45C3-8DD2-D63AF6958EAA}"/>
                </a:ext>
              </a:extLst>
            </p:cNvPr>
            <p:cNvSpPr/>
            <p:nvPr/>
          </p:nvSpPr>
          <p:spPr bwMode="auto">
            <a:xfrm flipH="1">
              <a:off x="9771825" y="2677054"/>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2" name="楕円 91">
              <a:extLst>
                <a:ext uri="{FF2B5EF4-FFF2-40B4-BE49-F238E27FC236}">
                  <a16:creationId xmlns:a16="http://schemas.microsoft.com/office/drawing/2014/main" id="{31BB92A3-1BC5-0DCB-E4B9-DFEE98770851}"/>
                </a:ext>
              </a:extLst>
            </p:cNvPr>
            <p:cNvSpPr/>
            <p:nvPr/>
          </p:nvSpPr>
          <p:spPr bwMode="auto">
            <a:xfrm flipH="1">
              <a:off x="6910795" y="3075318"/>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3" name="楕円 92">
              <a:extLst>
                <a:ext uri="{FF2B5EF4-FFF2-40B4-BE49-F238E27FC236}">
                  <a16:creationId xmlns:a16="http://schemas.microsoft.com/office/drawing/2014/main" id="{B4E14B20-964B-FAD3-9AD5-2C42CE6746F1}"/>
                </a:ext>
              </a:extLst>
            </p:cNvPr>
            <p:cNvSpPr/>
            <p:nvPr/>
          </p:nvSpPr>
          <p:spPr bwMode="auto">
            <a:xfrm flipH="1">
              <a:off x="8542253" y="3031162"/>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4" name="楕円 93">
              <a:extLst>
                <a:ext uri="{FF2B5EF4-FFF2-40B4-BE49-F238E27FC236}">
                  <a16:creationId xmlns:a16="http://schemas.microsoft.com/office/drawing/2014/main" id="{502A2CF0-B6C5-58D0-31D9-1B13347200A5}"/>
                </a:ext>
              </a:extLst>
            </p:cNvPr>
            <p:cNvSpPr/>
            <p:nvPr/>
          </p:nvSpPr>
          <p:spPr bwMode="auto">
            <a:xfrm flipH="1">
              <a:off x="7707308" y="3472376"/>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5" name="楕円 94">
              <a:extLst>
                <a:ext uri="{FF2B5EF4-FFF2-40B4-BE49-F238E27FC236}">
                  <a16:creationId xmlns:a16="http://schemas.microsoft.com/office/drawing/2014/main" id="{261F65B8-C582-C8E2-51C5-92C9DF790F2E}"/>
                </a:ext>
              </a:extLst>
            </p:cNvPr>
            <p:cNvSpPr/>
            <p:nvPr/>
          </p:nvSpPr>
          <p:spPr bwMode="auto">
            <a:xfrm flipH="1">
              <a:off x="9388431" y="3483788"/>
              <a:ext cx="71600" cy="71600"/>
            </a:xfrm>
            <a:prstGeom prst="ellipse">
              <a:avLst/>
            </a:prstGeom>
            <a:solidFill>
              <a:sysClr val="windowText" lastClr="000000"/>
            </a:solidFill>
            <a:ln w="19050" cap="flat" cmpd="sng" algn="ctr">
              <a:solidFill>
                <a:sysClr val="windowText" lastClr="000000">
                  <a:shade val="15000"/>
                </a:sys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2016474A-7558-5043-626B-9B52F11AB2F1}"/>
                    </a:ext>
                  </a:extLst>
                </p:cNvPr>
                <p:cNvSpPr txBox="1"/>
                <p:nvPr/>
              </p:nvSpPr>
              <p:spPr>
                <a:xfrm>
                  <a:off x="6765026" y="1762797"/>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𝐿</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75" name="テキスト ボックス 274">
                  <a:extLst>
                    <a:ext uri="{FF2B5EF4-FFF2-40B4-BE49-F238E27FC236}">
                      <a16:creationId xmlns:a16="http://schemas.microsoft.com/office/drawing/2014/main" id="{090CC439-D0EA-2B8E-2EEC-305D903F9C09}"/>
                    </a:ext>
                  </a:extLst>
                </p:cNvPr>
                <p:cNvSpPr txBox="1">
                  <a:spLocks noRot="1" noChangeAspect="1" noMove="1" noResize="1" noEditPoints="1" noAdjustHandles="1" noChangeArrowheads="1" noChangeShapeType="1" noTextEdit="1"/>
                </p:cNvSpPr>
                <p:nvPr/>
              </p:nvSpPr>
              <p:spPr>
                <a:xfrm>
                  <a:off x="6765026" y="1762797"/>
                  <a:ext cx="530940" cy="369332"/>
                </a:xfrm>
                <a:prstGeom prst="rect">
                  <a:avLst/>
                </a:prstGeom>
                <a:blipFill>
                  <a:blip r:embed="rId3"/>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9739D585-23A8-9F04-8ABC-E6AC64A09494}"/>
                    </a:ext>
                  </a:extLst>
                </p:cNvPr>
                <p:cNvSpPr txBox="1"/>
                <p:nvPr/>
              </p:nvSpPr>
              <p:spPr>
                <a:xfrm>
                  <a:off x="9890898" y="1758763"/>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𝐿</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76" name="テキスト ボックス 275">
                  <a:extLst>
                    <a:ext uri="{FF2B5EF4-FFF2-40B4-BE49-F238E27FC236}">
                      <a16:creationId xmlns:a16="http://schemas.microsoft.com/office/drawing/2014/main" id="{28608F1C-62B9-FA6A-5E36-FD22B27CC8D5}"/>
                    </a:ext>
                  </a:extLst>
                </p:cNvPr>
                <p:cNvSpPr txBox="1">
                  <a:spLocks noRot="1" noChangeAspect="1" noMove="1" noResize="1" noEditPoints="1" noAdjustHandles="1" noChangeArrowheads="1" noChangeShapeType="1" noTextEdit="1"/>
                </p:cNvSpPr>
                <p:nvPr/>
              </p:nvSpPr>
              <p:spPr>
                <a:xfrm>
                  <a:off x="9890898" y="1758763"/>
                  <a:ext cx="530940" cy="369332"/>
                </a:xfrm>
                <a:prstGeom prst="rect">
                  <a:avLst/>
                </a:prstGeom>
                <a:blipFill>
                  <a:blip r:embed="rId4"/>
                  <a:stretch>
                    <a:fillRect b="-51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30632EF1-30CC-6D55-8524-118B0710774F}"/>
                    </a:ext>
                  </a:extLst>
                </p:cNvPr>
                <p:cNvSpPr txBox="1"/>
                <p:nvPr/>
              </p:nvSpPr>
              <p:spPr>
                <a:xfrm>
                  <a:off x="8586724" y="5165265"/>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77" name="テキスト ボックス 276">
                  <a:extLst>
                    <a:ext uri="{FF2B5EF4-FFF2-40B4-BE49-F238E27FC236}">
                      <a16:creationId xmlns:a16="http://schemas.microsoft.com/office/drawing/2014/main" id="{4B13266F-8255-C912-342C-C43E3B670FB3}"/>
                    </a:ext>
                  </a:extLst>
                </p:cNvPr>
                <p:cNvSpPr txBox="1">
                  <a:spLocks noRot="1" noChangeAspect="1" noMove="1" noResize="1" noEditPoints="1" noAdjustHandles="1" noChangeArrowheads="1" noChangeShapeType="1" noTextEdit="1"/>
                </p:cNvSpPr>
                <p:nvPr/>
              </p:nvSpPr>
              <p:spPr>
                <a:xfrm>
                  <a:off x="8586724" y="5165265"/>
                  <a:ext cx="530940" cy="369332"/>
                </a:xfrm>
                <a:prstGeom prst="rect">
                  <a:avLst/>
                </a:prstGeom>
                <a:blipFill>
                  <a:blip r:embed="rId5"/>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919D1FD0-6D76-EAAF-B509-8CCC3A74FA75}"/>
                    </a:ext>
                  </a:extLst>
                </p:cNvPr>
                <p:cNvSpPr txBox="1"/>
                <p:nvPr/>
              </p:nvSpPr>
              <p:spPr>
                <a:xfrm>
                  <a:off x="8052737" y="4149253"/>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78" name="テキスト ボックス 277">
                  <a:extLst>
                    <a:ext uri="{FF2B5EF4-FFF2-40B4-BE49-F238E27FC236}">
                      <a16:creationId xmlns:a16="http://schemas.microsoft.com/office/drawing/2014/main" id="{D0EBE27F-EFF3-6432-0373-CABD898F56DA}"/>
                    </a:ext>
                  </a:extLst>
                </p:cNvPr>
                <p:cNvSpPr txBox="1">
                  <a:spLocks noRot="1" noChangeAspect="1" noMove="1" noResize="1" noEditPoints="1" noAdjustHandles="1" noChangeArrowheads="1" noChangeShapeType="1" noTextEdit="1"/>
                </p:cNvSpPr>
                <p:nvPr/>
              </p:nvSpPr>
              <p:spPr>
                <a:xfrm>
                  <a:off x="8052737" y="4149253"/>
                  <a:ext cx="530940" cy="369332"/>
                </a:xfrm>
                <a:prstGeom prst="rect">
                  <a:avLst/>
                </a:prstGeom>
                <a:blipFill>
                  <a:blip r:embed="rId6"/>
                  <a:stretch>
                    <a:fillRect b="-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8E7D5156-C4A5-0A96-114C-B6FB2E9074E5}"/>
                    </a:ext>
                  </a:extLst>
                </p:cNvPr>
                <p:cNvSpPr txBox="1"/>
                <p:nvPr/>
              </p:nvSpPr>
              <p:spPr>
                <a:xfrm>
                  <a:off x="8561536" y="4147369"/>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79" name="テキスト ボックス 278">
                  <a:extLst>
                    <a:ext uri="{FF2B5EF4-FFF2-40B4-BE49-F238E27FC236}">
                      <a16:creationId xmlns:a16="http://schemas.microsoft.com/office/drawing/2014/main" id="{96DDDE95-2297-CCEF-D8E8-832967A78CDC}"/>
                    </a:ext>
                  </a:extLst>
                </p:cNvPr>
                <p:cNvSpPr txBox="1">
                  <a:spLocks noRot="1" noChangeAspect="1" noMove="1" noResize="1" noEditPoints="1" noAdjustHandles="1" noChangeArrowheads="1" noChangeShapeType="1" noTextEdit="1"/>
                </p:cNvSpPr>
                <p:nvPr/>
              </p:nvSpPr>
              <p:spPr>
                <a:xfrm>
                  <a:off x="8561536" y="4147369"/>
                  <a:ext cx="530940" cy="369332"/>
                </a:xfrm>
                <a:prstGeom prst="rect">
                  <a:avLst/>
                </a:prstGeom>
                <a:blipFill>
                  <a:blip r:embed="rId7"/>
                  <a:stretch>
                    <a:fillRect b="-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E8E9B9F-21DF-6F7E-88DB-D0CC86A505DF}"/>
                    </a:ext>
                  </a:extLst>
                </p:cNvPr>
                <p:cNvSpPr txBox="1"/>
                <p:nvPr/>
              </p:nvSpPr>
              <p:spPr>
                <a:xfrm>
                  <a:off x="7215804" y="2890188"/>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3</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0" name="テキスト ボックス 279">
                  <a:extLst>
                    <a:ext uri="{FF2B5EF4-FFF2-40B4-BE49-F238E27FC236}">
                      <a16:creationId xmlns:a16="http://schemas.microsoft.com/office/drawing/2014/main" id="{55320CC4-C71E-8C5D-B324-B15C624930A1}"/>
                    </a:ext>
                  </a:extLst>
                </p:cNvPr>
                <p:cNvSpPr txBox="1">
                  <a:spLocks noRot="1" noChangeAspect="1" noMove="1" noResize="1" noEditPoints="1" noAdjustHandles="1" noChangeArrowheads="1" noChangeShapeType="1" noTextEdit="1"/>
                </p:cNvSpPr>
                <p:nvPr/>
              </p:nvSpPr>
              <p:spPr>
                <a:xfrm>
                  <a:off x="7215804" y="2890188"/>
                  <a:ext cx="530940" cy="369332"/>
                </a:xfrm>
                <a:prstGeom prst="rect">
                  <a:avLst/>
                </a:prstGeom>
                <a:blipFill>
                  <a:blip r:embed="rId8"/>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7DE1FC46-4FA2-E2A8-C74C-1F58E8AD5F85}"/>
                    </a:ext>
                  </a:extLst>
                </p:cNvPr>
                <p:cNvSpPr txBox="1"/>
                <p:nvPr/>
              </p:nvSpPr>
              <p:spPr>
                <a:xfrm>
                  <a:off x="7726666" y="2898465"/>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4</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1" name="テキスト ボックス 280">
                  <a:extLst>
                    <a:ext uri="{FF2B5EF4-FFF2-40B4-BE49-F238E27FC236}">
                      <a16:creationId xmlns:a16="http://schemas.microsoft.com/office/drawing/2014/main" id="{0614361E-93F0-CF92-6EC7-85AA779CD113}"/>
                    </a:ext>
                  </a:extLst>
                </p:cNvPr>
                <p:cNvSpPr txBox="1">
                  <a:spLocks noRot="1" noChangeAspect="1" noMove="1" noResize="1" noEditPoints="1" noAdjustHandles="1" noChangeArrowheads="1" noChangeShapeType="1" noTextEdit="1"/>
                </p:cNvSpPr>
                <p:nvPr/>
              </p:nvSpPr>
              <p:spPr>
                <a:xfrm>
                  <a:off x="7726666" y="2898465"/>
                  <a:ext cx="530940" cy="369332"/>
                </a:xfrm>
                <a:prstGeom prst="rect">
                  <a:avLst/>
                </a:prstGeom>
                <a:blipFill>
                  <a:blip r:embed="rId9"/>
                  <a:stretch>
                    <a:fillRect b="-15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F8E8C6CA-7AD8-FBB0-B5B6-C045772160C3}"/>
                    </a:ext>
                  </a:extLst>
                </p:cNvPr>
                <p:cNvSpPr txBox="1"/>
                <p:nvPr/>
              </p:nvSpPr>
              <p:spPr>
                <a:xfrm>
                  <a:off x="8916631" y="2880940"/>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5</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2" name="テキスト ボックス 281">
                  <a:extLst>
                    <a:ext uri="{FF2B5EF4-FFF2-40B4-BE49-F238E27FC236}">
                      <a16:creationId xmlns:a16="http://schemas.microsoft.com/office/drawing/2014/main" id="{A8387F7D-3D0E-2896-5D8C-E153C7FAF717}"/>
                    </a:ext>
                  </a:extLst>
                </p:cNvPr>
                <p:cNvSpPr txBox="1">
                  <a:spLocks noRot="1" noChangeAspect="1" noMove="1" noResize="1" noEditPoints="1" noAdjustHandles="1" noChangeArrowheads="1" noChangeShapeType="1" noTextEdit="1"/>
                </p:cNvSpPr>
                <p:nvPr/>
              </p:nvSpPr>
              <p:spPr>
                <a:xfrm>
                  <a:off x="8916631" y="2880940"/>
                  <a:ext cx="530940" cy="369332"/>
                </a:xfrm>
                <a:prstGeom prst="rect">
                  <a:avLst/>
                </a:prstGeom>
                <a:blipFill>
                  <a:blip r:embed="rId10"/>
                  <a:stretch>
                    <a:fillRect b="-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0E1BEA8A-B897-8BB7-A84B-7A07C3CA6567}"/>
                    </a:ext>
                  </a:extLst>
                </p:cNvPr>
                <p:cNvSpPr txBox="1"/>
                <p:nvPr/>
              </p:nvSpPr>
              <p:spPr>
                <a:xfrm>
                  <a:off x="9404917" y="2900053"/>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𝑄</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6</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3" name="テキスト ボックス 282">
                  <a:extLst>
                    <a:ext uri="{FF2B5EF4-FFF2-40B4-BE49-F238E27FC236}">
                      <a16:creationId xmlns:a16="http://schemas.microsoft.com/office/drawing/2014/main" id="{02C4F36C-31B7-F935-1137-3E89F2C80B44}"/>
                    </a:ext>
                  </a:extLst>
                </p:cNvPr>
                <p:cNvSpPr txBox="1">
                  <a:spLocks noRot="1" noChangeAspect="1" noMove="1" noResize="1" noEditPoints="1" noAdjustHandles="1" noChangeArrowheads="1" noChangeShapeType="1" noTextEdit="1"/>
                </p:cNvSpPr>
                <p:nvPr/>
              </p:nvSpPr>
              <p:spPr>
                <a:xfrm>
                  <a:off x="9404917" y="2900053"/>
                  <a:ext cx="530940" cy="369332"/>
                </a:xfrm>
                <a:prstGeom prst="rect">
                  <a:avLst/>
                </a:prstGeom>
                <a:blipFill>
                  <a:blip r:embed="rId11"/>
                  <a:stretch>
                    <a:fillRect b="-135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C95902C6-7BAE-7CDF-EAE6-A13F872808F0}"/>
                    </a:ext>
                  </a:extLst>
                </p:cNvPr>
                <p:cNvSpPr txBox="1"/>
                <p:nvPr/>
              </p:nvSpPr>
              <p:spPr>
                <a:xfrm>
                  <a:off x="8693775" y="5720643"/>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𝑅</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4" name="テキスト ボックス 283">
                  <a:extLst>
                    <a:ext uri="{FF2B5EF4-FFF2-40B4-BE49-F238E27FC236}">
                      <a16:creationId xmlns:a16="http://schemas.microsoft.com/office/drawing/2014/main" id="{592C21C9-4BE0-FCFD-2B9D-CF9342A6E2E1}"/>
                    </a:ext>
                  </a:extLst>
                </p:cNvPr>
                <p:cNvSpPr txBox="1">
                  <a:spLocks noRot="1" noChangeAspect="1" noMove="1" noResize="1" noEditPoints="1" noAdjustHandles="1" noChangeArrowheads="1" noChangeShapeType="1" noTextEdit="1"/>
                </p:cNvSpPr>
                <p:nvPr/>
              </p:nvSpPr>
              <p:spPr>
                <a:xfrm>
                  <a:off x="8693775" y="5720643"/>
                  <a:ext cx="530940" cy="369332"/>
                </a:xfrm>
                <a:prstGeom prst="rect">
                  <a:avLst/>
                </a:prstGeom>
                <a:blipFill>
                  <a:blip r:embed="rId12"/>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CC80AF32-84E9-3E5B-299C-7FECB48F149B}"/>
                    </a:ext>
                  </a:extLst>
                </p:cNvPr>
                <p:cNvSpPr txBox="1"/>
                <p:nvPr/>
              </p:nvSpPr>
              <p:spPr>
                <a:xfrm>
                  <a:off x="7470599" y="5485184"/>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𝐴</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5" name="テキスト ボックス 284">
                  <a:extLst>
                    <a:ext uri="{FF2B5EF4-FFF2-40B4-BE49-F238E27FC236}">
                      <a16:creationId xmlns:a16="http://schemas.microsoft.com/office/drawing/2014/main" id="{8A7FB481-2C87-69FA-7599-24028AE78968}"/>
                    </a:ext>
                  </a:extLst>
                </p:cNvPr>
                <p:cNvSpPr txBox="1">
                  <a:spLocks noRot="1" noChangeAspect="1" noMove="1" noResize="1" noEditPoints="1" noAdjustHandles="1" noChangeArrowheads="1" noChangeShapeType="1" noTextEdit="1"/>
                </p:cNvSpPr>
                <p:nvPr/>
              </p:nvSpPr>
              <p:spPr>
                <a:xfrm>
                  <a:off x="7470599" y="5485184"/>
                  <a:ext cx="530940" cy="369332"/>
                </a:xfrm>
                <a:prstGeom prst="rect">
                  <a:avLst/>
                </a:prstGeom>
                <a:blipFill>
                  <a:blip r:embed="rId13"/>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81C27C64-E30D-E578-B8BD-4AA7150C8562}"/>
                    </a:ext>
                  </a:extLst>
                </p:cNvPr>
                <p:cNvSpPr txBox="1"/>
                <p:nvPr/>
              </p:nvSpPr>
              <p:spPr>
                <a:xfrm>
                  <a:off x="6526816" y="5201646"/>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𝐼𝑁</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6" name="テキスト ボックス 285">
                  <a:extLst>
                    <a:ext uri="{FF2B5EF4-FFF2-40B4-BE49-F238E27FC236}">
                      <a16:creationId xmlns:a16="http://schemas.microsoft.com/office/drawing/2014/main" id="{4278D9F2-50E2-00FB-B34F-0E2FF39D220B}"/>
                    </a:ext>
                  </a:extLst>
                </p:cNvPr>
                <p:cNvSpPr txBox="1">
                  <a:spLocks noRot="1" noChangeAspect="1" noMove="1" noResize="1" noEditPoints="1" noAdjustHandles="1" noChangeArrowheads="1" noChangeShapeType="1" noTextEdit="1"/>
                </p:cNvSpPr>
                <p:nvPr/>
              </p:nvSpPr>
              <p:spPr>
                <a:xfrm>
                  <a:off x="6526816" y="5201646"/>
                  <a:ext cx="530940" cy="369332"/>
                </a:xfrm>
                <a:prstGeom prst="rect">
                  <a:avLst/>
                </a:prstGeom>
                <a:blipFill>
                  <a:blip r:embed="rId14"/>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555076D8-8135-0D51-A094-33660FE9D0B1}"/>
                    </a:ext>
                  </a:extLst>
                </p:cNvPr>
                <p:cNvSpPr txBox="1"/>
                <p:nvPr/>
              </p:nvSpPr>
              <p:spPr>
                <a:xfrm>
                  <a:off x="10179196" y="5237587"/>
                  <a:ext cx="5309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𝐼𝑁</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7" name="テキスト ボックス 286">
                  <a:extLst>
                    <a:ext uri="{FF2B5EF4-FFF2-40B4-BE49-F238E27FC236}">
                      <a16:creationId xmlns:a16="http://schemas.microsoft.com/office/drawing/2014/main" id="{B4D1E590-8446-FFC1-99C3-E9EB2007E9D6}"/>
                    </a:ext>
                  </a:extLst>
                </p:cNvPr>
                <p:cNvSpPr txBox="1">
                  <a:spLocks noRot="1" noChangeAspect="1" noMove="1" noResize="1" noEditPoints="1" noAdjustHandles="1" noChangeArrowheads="1" noChangeShapeType="1" noTextEdit="1"/>
                </p:cNvSpPr>
                <p:nvPr/>
              </p:nvSpPr>
              <p:spPr>
                <a:xfrm>
                  <a:off x="10179196" y="5237587"/>
                  <a:ext cx="530940" cy="369332"/>
                </a:xfrm>
                <a:prstGeom prst="rect">
                  <a:avLst/>
                </a:prstGeom>
                <a:blipFill>
                  <a:blip r:embed="rId15"/>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0E7F5FB0-7453-6DDF-6D78-8AAA4B224D8C}"/>
                    </a:ext>
                  </a:extLst>
                </p:cNvPr>
                <p:cNvSpPr txBox="1"/>
                <p:nvPr/>
              </p:nvSpPr>
              <p:spPr>
                <a:xfrm>
                  <a:off x="7147207" y="4836324"/>
                  <a:ext cx="96584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𝑣</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𝑖𝑛𝑃𝐿𝑈𝑆</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8" name="テキスト ボックス 287">
                  <a:extLst>
                    <a:ext uri="{FF2B5EF4-FFF2-40B4-BE49-F238E27FC236}">
                      <a16:creationId xmlns:a16="http://schemas.microsoft.com/office/drawing/2014/main" id="{A75A3C9B-88F8-5FF6-F70D-BB815BA02B2E}"/>
                    </a:ext>
                  </a:extLst>
                </p:cNvPr>
                <p:cNvSpPr txBox="1">
                  <a:spLocks noRot="1" noChangeAspect="1" noMove="1" noResize="1" noEditPoints="1" noAdjustHandles="1" noChangeArrowheads="1" noChangeShapeType="1" noTextEdit="1"/>
                </p:cNvSpPr>
                <p:nvPr/>
              </p:nvSpPr>
              <p:spPr>
                <a:xfrm>
                  <a:off x="7147207" y="4836324"/>
                  <a:ext cx="965841" cy="369332"/>
                </a:xfrm>
                <a:prstGeom prst="rect">
                  <a:avLst/>
                </a:prstGeom>
                <a:blipFill>
                  <a:blip r:embed="rId16"/>
                  <a:stretch>
                    <a:fillRect b="-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85B5BD38-10AA-43A4-7ED0-19D9970B2F9A}"/>
                    </a:ext>
                  </a:extLst>
                </p:cNvPr>
                <p:cNvSpPr txBox="1"/>
                <p:nvPr/>
              </p:nvSpPr>
              <p:spPr>
                <a:xfrm>
                  <a:off x="8941363" y="4447950"/>
                  <a:ext cx="93053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𝑣</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𝑖𝑛𝑀𝐼𝑁𝑈𝑆</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89" name="テキスト ボックス 288">
                  <a:extLst>
                    <a:ext uri="{FF2B5EF4-FFF2-40B4-BE49-F238E27FC236}">
                      <a16:creationId xmlns:a16="http://schemas.microsoft.com/office/drawing/2014/main" id="{C4D2D1B5-E671-3E03-7AF7-A1F8029F100B}"/>
                    </a:ext>
                  </a:extLst>
                </p:cNvPr>
                <p:cNvSpPr txBox="1">
                  <a:spLocks noRot="1" noChangeAspect="1" noMove="1" noResize="1" noEditPoints="1" noAdjustHandles="1" noChangeArrowheads="1" noChangeShapeType="1" noTextEdit="1"/>
                </p:cNvSpPr>
                <p:nvPr/>
              </p:nvSpPr>
              <p:spPr>
                <a:xfrm>
                  <a:off x="8941363" y="4447950"/>
                  <a:ext cx="930535" cy="369332"/>
                </a:xfrm>
                <a:prstGeom prst="rect">
                  <a:avLst/>
                </a:prstGeom>
                <a:blipFill>
                  <a:blip r:embed="rId17"/>
                  <a:stretch>
                    <a:fillRect r="-9396" b="-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397B13EC-5534-A39D-A078-D0E156334A65}"/>
                    </a:ext>
                  </a:extLst>
                </p:cNvPr>
                <p:cNvSpPr txBox="1"/>
                <p:nvPr/>
              </p:nvSpPr>
              <p:spPr>
                <a:xfrm>
                  <a:off x="5506495" y="4008833"/>
                  <a:ext cx="67855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𝐶𝑂𝑁𝑇</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90" name="テキスト ボックス 289">
                  <a:extLst>
                    <a:ext uri="{FF2B5EF4-FFF2-40B4-BE49-F238E27FC236}">
                      <a16:creationId xmlns:a16="http://schemas.microsoft.com/office/drawing/2014/main" id="{D626B2B6-6E96-48CF-E9B8-51515D826334}"/>
                    </a:ext>
                  </a:extLst>
                </p:cNvPr>
                <p:cNvSpPr txBox="1">
                  <a:spLocks noRot="1" noChangeAspect="1" noMove="1" noResize="1" noEditPoints="1" noAdjustHandles="1" noChangeArrowheads="1" noChangeShapeType="1" noTextEdit="1"/>
                </p:cNvSpPr>
                <p:nvPr/>
              </p:nvSpPr>
              <p:spPr>
                <a:xfrm>
                  <a:off x="5506495" y="4008833"/>
                  <a:ext cx="678553" cy="369332"/>
                </a:xfrm>
                <a:prstGeom prst="rect">
                  <a:avLst/>
                </a:prstGeom>
                <a:blipFill>
                  <a:blip r:embed="rId18"/>
                  <a:stretch>
                    <a:fillRect r="-8257"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E49D9521-B95F-BE59-5655-E6B30F783207}"/>
                    </a:ext>
                  </a:extLst>
                </p:cNvPr>
                <p:cNvSpPr txBox="1"/>
                <p:nvPr/>
              </p:nvSpPr>
              <p:spPr>
                <a:xfrm>
                  <a:off x="10978064" y="4002306"/>
                  <a:ext cx="67855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𝐶𝑂𝑁𝑇</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91" name="テキスト ボックス 290">
                  <a:extLst>
                    <a:ext uri="{FF2B5EF4-FFF2-40B4-BE49-F238E27FC236}">
                      <a16:creationId xmlns:a16="http://schemas.microsoft.com/office/drawing/2014/main" id="{F6AC41F9-95B3-F288-0992-8E2BEED313EE}"/>
                    </a:ext>
                  </a:extLst>
                </p:cNvPr>
                <p:cNvSpPr txBox="1">
                  <a:spLocks noRot="1" noChangeAspect="1" noMove="1" noResize="1" noEditPoints="1" noAdjustHandles="1" noChangeArrowheads="1" noChangeShapeType="1" noTextEdit="1"/>
                </p:cNvSpPr>
                <p:nvPr/>
              </p:nvSpPr>
              <p:spPr>
                <a:xfrm>
                  <a:off x="10978064" y="4002306"/>
                  <a:ext cx="678553" cy="369332"/>
                </a:xfrm>
                <a:prstGeom prst="rect">
                  <a:avLst/>
                </a:prstGeom>
                <a:blipFill>
                  <a:blip r:embed="rId19"/>
                  <a:stretch>
                    <a:fillRect r="-8257" b="-51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5AABE2EC-BD9E-CBCB-169E-90A29213082A}"/>
                    </a:ext>
                  </a:extLst>
                </p:cNvPr>
                <p:cNvSpPr txBox="1"/>
                <p:nvPr/>
              </p:nvSpPr>
              <p:spPr>
                <a:xfrm>
                  <a:off x="5153164" y="3413360"/>
                  <a:ext cx="99928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𝑐𝑜𝑛𝑡𝑃𝐿𝑈𝑆</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92" name="テキスト ボックス 291">
                  <a:extLst>
                    <a:ext uri="{FF2B5EF4-FFF2-40B4-BE49-F238E27FC236}">
                      <a16:creationId xmlns:a16="http://schemas.microsoft.com/office/drawing/2014/main" id="{3DA0A4E3-9878-8F3B-DB00-6A50DAAD1FF7}"/>
                    </a:ext>
                  </a:extLst>
                </p:cNvPr>
                <p:cNvSpPr txBox="1">
                  <a:spLocks noRot="1" noChangeAspect="1" noMove="1" noResize="1" noEditPoints="1" noAdjustHandles="1" noChangeArrowheads="1" noChangeShapeType="1" noTextEdit="1"/>
                </p:cNvSpPr>
                <p:nvPr/>
              </p:nvSpPr>
              <p:spPr>
                <a:xfrm>
                  <a:off x="5153164" y="3413360"/>
                  <a:ext cx="999284" cy="369332"/>
                </a:xfrm>
                <a:prstGeom prst="rect">
                  <a:avLst/>
                </a:prstGeom>
                <a:blipFill>
                  <a:blip r:embed="rId20"/>
                  <a:stretch>
                    <a:fillRect r="-6211"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BBC65163-3A5B-B36C-92B3-194642EE805B}"/>
                    </a:ext>
                  </a:extLst>
                </p:cNvPr>
                <p:cNvSpPr txBox="1"/>
                <p:nvPr/>
              </p:nvSpPr>
              <p:spPr>
                <a:xfrm>
                  <a:off x="10919688" y="3418053"/>
                  <a:ext cx="127231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𝑐𝑜𝑛𝑡𝑀𝐼𝑁𝑈𝑆</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93" name="テキスト ボックス 292">
                  <a:extLst>
                    <a:ext uri="{FF2B5EF4-FFF2-40B4-BE49-F238E27FC236}">
                      <a16:creationId xmlns:a16="http://schemas.microsoft.com/office/drawing/2014/main" id="{41D338FB-E644-7221-483A-E12B6221569B}"/>
                    </a:ext>
                  </a:extLst>
                </p:cNvPr>
                <p:cNvSpPr txBox="1">
                  <a:spLocks noRot="1" noChangeAspect="1" noMove="1" noResize="1" noEditPoints="1" noAdjustHandles="1" noChangeArrowheads="1" noChangeShapeType="1" noTextEdit="1"/>
                </p:cNvSpPr>
                <p:nvPr/>
              </p:nvSpPr>
              <p:spPr>
                <a:xfrm>
                  <a:off x="10919688" y="3418053"/>
                  <a:ext cx="1272312" cy="369332"/>
                </a:xfrm>
                <a:prstGeom prst="rect">
                  <a:avLst/>
                </a:prstGeom>
                <a:blipFill>
                  <a:blip r:embed="rId21"/>
                  <a:stretch>
                    <a:fillRect b="-3390"/>
                  </a:stretch>
                </a:blipFill>
              </p:spPr>
              <p:txBody>
                <a:bodyPr/>
                <a:lstStyle/>
                <a:p>
                  <a:r>
                    <a:rPr lang="ja-JP" altLang="en-US">
                      <a:noFill/>
                    </a:rPr>
                    <a:t> </a:t>
                  </a:r>
                </a:p>
              </p:txBody>
            </p:sp>
          </mc:Fallback>
        </mc:AlternateContent>
        <p:cxnSp>
          <p:nvCxnSpPr>
            <p:cNvPr id="115" name="直線矢印コネクタ 114">
              <a:extLst>
                <a:ext uri="{FF2B5EF4-FFF2-40B4-BE49-F238E27FC236}">
                  <a16:creationId xmlns:a16="http://schemas.microsoft.com/office/drawing/2014/main" id="{03E8CEBC-6DC9-FC64-5F09-F3010278090E}"/>
                </a:ext>
              </a:extLst>
            </p:cNvPr>
            <p:cNvCxnSpPr/>
            <p:nvPr/>
          </p:nvCxnSpPr>
          <p:spPr bwMode="auto">
            <a:xfrm>
              <a:off x="8742949" y="4829190"/>
              <a:ext cx="0" cy="300236"/>
            </a:xfrm>
            <a:prstGeom prst="straightConnector1">
              <a:avLst/>
            </a:prstGeom>
            <a:solidFill>
              <a:srgbClr val="00B8FF"/>
            </a:solidFill>
            <a:ln w="19050"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5AE49AC7-AD90-ED1F-62BA-D61D7A3FC1E9}"/>
                    </a:ext>
                  </a:extLst>
                </p:cNvPr>
                <p:cNvSpPr txBox="1"/>
                <p:nvPr/>
              </p:nvSpPr>
              <p:spPr>
                <a:xfrm>
                  <a:off x="8719461" y="4773677"/>
                  <a:ext cx="4994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𝐶</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295" name="テキスト ボックス 294">
                  <a:extLst>
                    <a:ext uri="{FF2B5EF4-FFF2-40B4-BE49-F238E27FC236}">
                      <a16:creationId xmlns:a16="http://schemas.microsoft.com/office/drawing/2014/main" id="{C3FE1A2E-C163-911A-6AF6-5C50EC7A1FEB}"/>
                    </a:ext>
                  </a:extLst>
                </p:cNvPr>
                <p:cNvSpPr txBox="1">
                  <a:spLocks noRot="1" noChangeAspect="1" noMove="1" noResize="1" noEditPoints="1" noAdjustHandles="1" noChangeArrowheads="1" noChangeShapeType="1" noTextEdit="1"/>
                </p:cNvSpPr>
                <p:nvPr/>
              </p:nvSpPr>
              <p:spPr>
                <a:xfrm>
                  <a:off x="8719461" y="4773677"/>
                  <a:ext cx="499419" cy="369332"/>
                </a:xfrm>
                <a:prstGeom prst="rect">
                  <a:avLst/>
                </a:prstGeom>
                <a:blipFill>
                  <a:blip r:embed="rId22"/>
                  <a:stretch>
                    <a:fillRect b="-3390"/>
                  </a:stretch>
                </a:blipFill>
              </p:spPr>
              <p:txBody>
                <a:bodyPr/>
                <a:lstStyle/>
                <a:p>
                  <a:r>
                    <a:rPr lang="ja-JP" altLang="en-US">
                      <a:noFill/>
                    </a:rPr>
                    <a:t> </a:t>
                  </a:r>
                </a:p>
              </p:txBody>
            </p:sp>
          </mc:Fallback>
        </mc:AlternateContent>
        <p:cxnSp>
          <p:nvCxnSpPr>
            <p:cNvPr id="117" name="直線コネクタ 116">
              <a:extLst>
                <a:ext uri="{FF2B5EF4-FFF2-40B4-BE49-F238E27FC236}">
                  <a16:creationId xmlns:a16="http://schemas.microsoft.com/office/drawing/2014/main" id="{1574097B-55D6-CB14-2557-E585D45CAC01}"/>
                </a:ext>
              </a:extLst>
            </p:cNvPr>
            <p:cNvCxnSpPr/>
            <p:nvPr/>
          </p:nvCxnSpPr>
          <p:spPr bwMode="auto">
            <a:xfrm>
              <a:off x="7364821" y="2283764"/>
              <a:ext cx="395493"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線コネクタ 117">
              <a:extLst>
                <a:ext uri="{FF2B5EF4-FFF2-40B4-BE49-F238E27FC236}">
                  <a16:creationId xmlns:a16="http://schemas.microsoft.com/office/drawing/2014/main" id="{88276A1B-5ECF-944B-8B3A-9D4213A2E3E2}"/>
                </a:ext>
              </a:extLst>
            </p:cNvPr>
            <p:cNvCxnSpPr/>
            <p:nvPr/>
          </p:nvCxnSpPr>
          <p:spPr bwMode="auto">
            <a:xfrm>
              <a:off x="9395183" y="2298513"/>
              <a:ext cx="395493"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楕円 118">
              <a:extLst>
                <a:ext uri="{FF2B5EF4-FFF2-40B4-BE49-F238E27FC236}">
                  <a16:creationId xmlns:a16="http://schemas.microsoft.com/office/drawing/2014/main" id="{9591670C-9527-6720-D681-B6678C2A5FC9}"/>
                </a:ext>
              </a:extLst>
            </p:cNvPr>
            <p:cNvSpPr/>
            <p:nvPr/>
          </p:nvSpPr>
          <p:spPr bwMode="auto">
            <a:xfrm>
              <a:off x="7770717" y="2228945"/>
              <a:ext cx="100773" cy="100773"/>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20" name="楕円 119">
              <a:extLst>
                <a:ext uri="{FF2B5EF4-FFF2-40B4-BE49-F238E27FC236}">
                  <a16:creationId xmlns:a16="http://schemas.microsoft.com/office/drawing/2014/main" id="{5303E133-289C-30C8-B0AD-D269C3C3B680}"/>
                </a:ext>
              </a:extLst>
            </p:cNvPr>
            <p:cNvSpPr/>
            <p:nvPr/>
          </p:nvSpPr>
          <p:spPr bwMode="auto">
            <a:xfrm>
              <a:off x="9301212" y="2234597"/>
              <a:ext cx="100773" cy="100773"/>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47181B8B-24F8-A97A-225F-D3651C46B3C9}"/>
                    </a:ext>
                  </a:extLst>
                </p:cNvPr>
                <p:cNvSpPr txBox="1"/>
                <p:nvPr/>
              </p:nvSpPr>
              <p:spPr>
                <a:xfrm>
                  <a:off x="7486353" y="1825739"/>
                  <a:ext cx="106963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𝑜𝑢𝑡𝑀𝐼𝑁𝑈𝑆</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300" name="テキスト ボックス 299">
                  <a:extLst>
                    <a:ext uri="{FF2B5EF4-FFF2-40B4-BE49-F238E27FC236}">
                      <a16:creationId xmlns:a16="http://schemas.microsoft.com/office/drawing/2014/main" id="{4BEE8AC8-CDB9-C040-6CE3-316BA6D7ACE4}"/>
                    </a:ext>
                  </a:extLst>
                </p:cNvPr>
                <p:cNvSpPr txBox="1">
                  <a:spLocks noRot="1" noChangeAspect="1" noMove="1" noResize="1" noEditPoints="1" noAdjustHandles="1" noChangeArrowheads="1" noChangeShapeType="1" noTextEdit="1"/>
                </p:cNvSpPr>
                <p:nvPr/>
              </p:nvSpPr>
              <p:spPr>
                <a:xfrm>
                  <a:off x="7486353" y="1825739"/>
                  <a:ext cx="1069634" cy="369332"/>
                </a:xfrm>
                <a:prstGeom prst="rect">
                  <a:avLst/>
                </a:prstGeom>
                <a:blipFill>
                  <a:blip r:embed="rId23"/>
                  <a:stretch>
                    <a:fillRect r="-4651"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ECB3C7D-A824-8737-0712-B88B84042BA8}"/>
                    </a:ext>
                  </a:extLst>
                </p:cNvPr>
                <p:cNvSpPr txBox="1"/>
                <p:nvPr/>
              </p:nvSpPr>
              <p:spPr>
                <a:xfrm>
                  <a:off x="8564747" y="1821072"/>
                  <a:ext cx="103883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𝑜𝑢𝑡𝑃𝐿𝑈𝑆</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301" name="テキスト ボックス 300">
                  <a:extLst>
                    <a:ext uri="{FF2B5EF4-FFF2-40B4-BE49-F238E27FC236}">
                      <a16:creationId xmlns:a16="http://schemas.microsoft.com/office/drawing/2014/main" id="{20F0BA72-3E24-23B3-A48B-BB56C0BCB680}"/>
                    </a:ext>
                  </a:extLst>
                </p:cNvPr>
                <p:cNvSpPr txBox="1">
                  <a:spLocks noRot="1" noChangeAspect="1" noMove="1" noResize="1" noEditPoints="1" noAdjustHandles="1" noChangeArrowheads="1" noChangeShapeType="1" noTextEdit="1"/>
                </p:cNvSpPr>
                <p:nvPr/>
              </p:nvSpPr>
              <p:spPr>
                <a:xfrm>
                  <a:off x="8564747" y="1821072"/>
                  <a:ext cx="1038838" cy="369332"/>
                </a:xfrm>
                <a:prstGeom prst="rect">
                  <a:avLst/>
                </a:prstGeom>
                <a:blipFill>
                  <a:blip r:embed="rId24"/>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73FBD0E8-7135-69F4-BA6E-7214357030EF}"/>
                    </a:ext>
                  </a:extLst>
                </p:cNvPr>
                <p:cNvSpPr txBox="1"/>
                <p:nvPr/>
              </p:nvSpPr>
              <p:spPr>
                <a:xfrm>
                  <a:off x="10206426" y="1230612"/>
                  <a:ext cx="7467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𝑉</m:t>
                            </m:r>
                          </m:e>
                          <m:sub>
                            <m:r>
                              <a:rPr kumimoji="0" lang="en-US" altLang="ja-JP" sz="1800" b="0" i="1" u="none" strike="noStrike" kern="0" cap="none" spc="0" normalizeH="0" baseline="0" noProof="0" smtClean="0">
                                <a:ln>
                                  <a:noFill/>
                                </a:ln>
                                <a:solidFill>
                                  <a:prstClr val="black"/>
                                </a:solidFill>
                                <a:effectLst/>
                                <a:uLnTx/>
                                <a:uFillTx/>
                                <a:latin typeface="Cambria Math" panose="02040503050406030204" pitchFamily="18" charset="0"/>
                              </a:rPr>
                              <m:t>𝐷𝐷</m:t>
                            </m:r>
                          </m:sub>
                        </m:sSub>
                      </m:oMath>
                    </m:oMathPara>
                  </a14:m>
                  <a:endParaRPr kumimoji="0" lang="ja-JP" altLang="en-US" sz="1800" b="0" i="0" u="none" strike="noStrike" kern="0" cap="none" spc="0" normalizeH="0" baseline="0" noProof="0" dirty="0">
                    <a:ln>
                      <a:noFill/>
                    </a:ln>
                    <a:solidFill>
                      <a:prstClr val="black"/>
                    </a:solidFill>
                    <a:effectLst/>
                    <a:uLnTx/>
                    <a:uFillTx/>
                    <a:latin typeface="游ゴシック" panose="02110004020202020204"/>
                    <a:ea typeface="游ゴシック" panose="020B0400000000000000" pitchFamily="50" charset="-128"/>
                  </a:endParaRPr>
                </a:p>
              </p:txBody>
            </p:sp>
          </mc:Choice>
          <mc:Fallback xmlns="">
            <p:sp>
              <p:nvSpPr>
                <p:cNvPr id="302" name="テキスト ボックス 301">
                  <a:extLst>
                    <a:ext uri="{FF2B5EF4-FFF2-40B4-BE49-F238E27FC236}">
                      <a16:creationId xmlns:a16="http://schemas.microsoft.com/office/drawing/2014/main" id="{8458D413-F334-BE19-4FAB-6EA5155598FC}"/>
                    </a:ext>
                  </a:extLst>
                </p:cNvPr>
                <p:cNvSpPr txBox="1">
                  <a:spLocks noRot="1" noChangeAspect="1" noMove="1" noResize="1" noEditPoints="1" noAdjustHandles="1" noChangeArrowheads="1" noChangeShapeType="1" noTextEdit="1"/>
                </p:cNvSpPr>
                <p:nvPr/>
              </p:nvSpPr>
              <p:spPr>
                <a:xfrm>
                  <a:off x="10206426" y="1230612"/>
                  <a:ext cx="746719" cy="369332"/>
                </a:xfrm>
                <a:prstGeom prst="rect">
                  <a:avLst/>
                </a:prstGeom>
                <a:blipFill>
                  <a:blip r:embed="rId25"/>
                  <a:stretch>
                    <a:fillRect b="-3390"/>
                  </a:stretch>
                </a:blipFill>
              </p:spPr>
              <p:txBody>
                <a:bodyPr/>
                <a:lstStyle/>
                <a:p>
                  <a:r>
                    <a:rPr lang="ja-JP" altLang="en-US">
                      <a:noFill/>
                    </a:rPr>
                    <a:t> </a:t>
                  </a:r>
                </a:p>
              </p:txBody>
            </p:sp>
          </mc:Fallback>
        </mc:AlternateContent>
      </p:grpSp>
      <p:sp>
        <p:nvSpPr>
          <p:cNvPr id="187" name="テキスト ボックス 186">
            <a:extLst>
              <a:ext uri="{FF2B5EF4-FFF2-40B4-BE49-F238E27FC236}">
                <a16:creationId xmlns:a16="http://schemas.microsoft.com/office/drawing/2014/main" id="{BB6F8854-233A-8D99-E341-C8B869C1E3B8}"/>
              </a:ext>
            </a:extLst>
          </p:cNvPr>
          <p:cNvSpPr txBox="1"/>
          <p:nvPr/>
        </p:nvSpPr>
        <p:spPr>
          <a:xfrm>
            <a:off x="8979852" y="4638552"/>
            <a:ext cx="1029270" cy="369332"/>
          </a:xfrm>
          <a:prstGeom prst="rect">
            <a:avLst/>
          </a:prstGeom>
          <a:noFill/>
        </p:spPr>
        <p:txBody>
          <a:bodyPr wrap="square" rtlCol="0">
            <a:spAutoFit/>
          </a:bodyPr>
          <a:lstStyle/>
          <a:p>
            <a:r>
              <a:rPr kumimoji="1" lang="en-US" altLang="ja-JP" dirty="0">
                <a:solidFill>
                  <a:srgbClr val="FF0000"/>
                </a:solidFill>
              </a:rPr>
              <a:t>50 µA</a:t>
            </a:r>
            <a:endParaRPr kumimoji="1" lang="ja-JP" altLang="en-US" dirty="0">
              <a:solidFill>
                <a:srgbClr val="FF0000"/>
              </a:solidFill>
            </a:endParaRPr>
          </a:p>
        </p:txBody>
      </p:sp>
    </p:spTree>
    <p:extLst>
      <p:ext uri="{BB962C8B-B14F-4D97-AF65-F5344CB8AC3E}">
        <p14:creationId xmlns:p14="http://schemas.microsoft.com/office/powerpoint/2010/main" val="126374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2A8B8-4BBD-FF2B-D8CD-C24E4F60EB95}"/>
              </a:ext>
            </a:extLst>
          </p:cNvPr>
          <p:cNvSpPr>
            <a:spLocks noGrp="1"/>
          </p:cNvSpPr>
          <p:nvPr>
            <p:ph type="title"/>
          </p:nvPr>
        </p:nvSpPr>
        <p:spPr/>
        <p:txBody>
          <a:bodyPr/>
          <a:lstStyle/>
          <a:p>
            <a:r>
              <a:rPr kumimoji="1" lang="ja-JP" altLang="en-US" dirty="0"/>
              <a:t>エミッタフォロワ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3305FC-AF73-3F17-3674-3013CE15E926}"/>
                  </a:ext>
                </a:extLst>
              </p:cNvPr>
              <p:cNvSpPr>
                <a:spLocks noGrp="1"/>
              </p:cNvSpPr>
              <p:nvPr>
                <p:ph idx="1"/>
              </p:nvPr>
            </p:nvSpPr>
            <p:spPr>
              <a:xfrm>
                <a:off x="812801" y="1295401"/>
                <a:ext cx="10437284" cy="2751475"/>
              </a:xfrm>
            </p:spPr>
            <p:txBody>
              <a:bodyPr/>
              <a:lstStyle/>
              <a:p>
                <a:r>
                  <a:rPr kumimoji="1" lang="ja-JP" altLang="en-US" dirty="0"/>
                  <a:t>入力は</a:t>
                </a:r>
                <a:r>
                  <a:rPr kumimoji="1" lang="en-US" altLang="ja-JP" dirty="0"/>
                  <a:t>1.7 V</a:t>
                </a:r>
                <a:r>
                  <a:rPr kumimoji="1" lang="ja-JP" altLang="en-US" dirty="0"/>
                  <a:t>、出力は</a:t>
                </a:r>
                <a:r>
                  <a:rPr kumimoji="1" lang="en-US" altLang="ja-JP" dirty="0"/>
                  <a:t>890 mV</a:t>
                </a:r>
                <a:r>
                  <a:rPr kumimoji="1" lang="ja-JP" altLang="en-US" dirty="0"/>
                  <a:t>。よって</a:t>
                </a:r>
                <a:r>
                  <a:rPr kumimoji="1" lang="en-US" altLang="ja-JP" dirty="0"/>
                  <a:t>BE</a:t>
                </a:r>
                <a:r>
                  <a:rPr kumimoji="1" lang="ja-JP" altLang="en-US" dirty="0"/>
                  <a:t>間電圧は</a:t>
                </a:r>
                <a:r>
                  <a:rPr kumimoji="1" lang="en-US" altLang="ja-JP" dirty="0"/>
                  <a:t>810 mV</a:t>
                </a:r>
                <a:r>
                  <a:rPr kumimoji="1" lang="ja-JP" altLang="en-US" dirty="0"/>
                  <a:t>。</a:t>
                </a:r>
                <a:endParaRPr kumimoji="1" lang="en-US" altLang="ja-JP" dirty="0"/>
              </a:p>
              <a:p>
                <a:r>
                  <a:rPr lang="ja-JP" altLang="en-US" dirty="0"/>
                  <a:t>バイポーラの静特性から</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=810 </m:t>
                    </m:r>
                    <m:r>
                      <m:rPr>
                        <m:sty m:val="p"/>
                      </m:rPr>
                      <a:rPr lang="en-US" altLang="ja-JP" b="0" i="0" smtClean="0">
                        <a:latin typeface="Cambria Math" panose="02040503050406030204" pitchFamily="18" charset="0"/>
                      </a:rPr>
                      <m:t>mV</m:t>
                    </m:r>
                  </m:oMath>
                </a14:m>
                <a:r>
                  <a:rPr kumimoji="1" lang="ja-JP" altLang="en-US" dirty="0"/>
                  <a:t>では</a:t>
                </a:r>
                <a:r>
                  <a:rPr kumimoji="1" lang="en-US" altLang="ja-JP" dirty="0"/>
                  <a:t>80 µA</a:t>
                </a:r>
                <a:r>
                  <a:rPr kumimoji="1" lang="ja-JP" altLang="en-US" dirty="0"/>
                  <a:t>程流れる。</a:t>
                </a:r>
                <a:endParaRPr kumimoji="1" lang="en-US" altLang="ja-JP" dirty="0"/>
              </a:p>
              <a:p>
                <a:r>
                  <a:rPr lang="ja-JP" altLang="en-US" dirty="0"/>
                  <a:t>よって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𝐸𝐹</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en-US" altLang="ja-JP" dirty="0"/>
              </a:p>
              <a:p>
                <a:r>
                  <a:rPr lang="ja-JP" altLang="en-US" dirty="0"/>
                  <a:t>より</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𝐸𝐹</m:t>
                        </m:r>
                      </m:sub>
                    </m:sSub>
                    <m:r>
                      <a:rPr kumimoji="1" lang="en-US" altLang="ja-JP" b="0" i="1" smtClean="0">
                        <a:latin typeface="Cambria Math" panose="02040503050406030204" pitchFamily="18" charset="0"/>
                      </a:rPr>
                      <m:t>=11.2 </m:t>
                    </m:r>
                    <m:r>
                      <a:rPr kumimoji="1" lang="en-US" altLang="ja-JP" b="0" i="1" smtClean="0">
                        <a:latin typeface="Cambria Math" panose="02040503050406030204" pitchFamily="18" charset="0"/>
                      </a:rPr>
                      <m:t>𝑘</m:t>
                    </m:r>
                    <m:r>
                      <a:rPr lang="en-US" altLang="ja-JP" i="1">
                        <a:latin typeface="Cambria Math" panose="02040503050406030204" pitchFamily="18" charset="0"/>
                      </a:rPr>
                      <m:t>Ω</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83305FC-AF73-3F17-3674-3013CE15E926}"/>
                  </a:ext>
                </a:extLst>
              </p:cNvPr>
              <p:cNvSpPr>
                <a:spLocks noGrp="1" noRot="1" noChangeAspect="1" noMove="1" noResize="1" noEditPoints="1" noAdjustHandles="1" noChangeArrowheads="1" noChangeShapeType="1" noTextEdit="1"/>
              </p:cNvSpPr>
              <p:nvPr>
                <p:ph idx="1"/>
              </p:nvPr>
            </p:nvSpPr>
            <p:spPr>
              <a:xfrm>
                <a:off x="812801" y="1295401"/>
                <a:ext cx="10437284" cy="2751475"/>
              </a:xfrm>
              <a:blipFill>
                <a:blip r:embed="rId2"/>
                <a:stretch>
                  <a:fillRect l="-876" t="-2439"/>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D0165562-2CED-32FA-AC8E-46258D539A43}"/>
              </a:ext>
            </a:extLst>
          </p:cNvPr>
          <p:cNvGrpSpPr/>
          <p:nvPr/>
        </p:nvGrpSpPr>
        <p:grpSpPr>
          <a:xfrm>
            <a:off x="9902666" y="3823226"/>
            <a:ext cx="172921" cy="416072"/>
            <a:chOff x="4296697" y="3647797"/>
            <a:chExt cx="176980" cy="427702"/>
          </a:xfrm>
        </p:grpSpPr>
        <p:cxnSp>
          <p:nvCxnSpPr>
            <p:cNvPr id="5" name="直線コネクタ 4">
              <a:extLst>
                <a:ext uri="{FF2B5EF4-FFF2-40B4-BE49-F238E27FC236}">
                  <a16:creationId xmlns:a16="http://schemas.microsoft.com/office/drawing/2014/main" id="{2D9BCEBF-1B50-B5C1-3725-4AFEC2E7EE2B}"/>
                </a:ext>
              </a:extLst>
            </p:cNvPr>
            <p:cNvCxnSpPr/>
            <p:nvPr/>
          </p:nvCxnSpPr>
          <p:spPr bwMode="auto">
            <a:xfrm>
              <a:off x="4296697" y="3677265"/>
              <a:ext cx="0" cy="38837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コネクタ 5">
              <a:extLst>
                <a:ext uri="{FF2B5EF4-FFF2-40B4-BE49-F238E27FC236}">
                  <a16:creationId xmlns:a16="http://schemas.microsoft.com/office/drawing/2014/main" id="{008A1C7F-2574-9FFA-B039-481C1322B6EA}"/>
                </a:ext>
              </a:extLst>
            </p:cNvPr>
            <p:cNvCxnSpPr/>
            <p:nvPr/>
          </p:nvCxnSpPr>
          <p:spPr bwMode="auto">
            <a:xfrm flipV="1">
              <a:off x="4296697" y="3647797"/>
              <a:ext cx="167148" cy="16714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コネクタ 6">
              <a:extLst>
                <a:ext uri="{FF2B5EF4-FFF2-40B4-BE49-F238E27FC236}">
                  <a16:creationId xmlns:a16="http://schemas.microsoft.com/office/drawing/2014/main" id="{95BCB665-0D5E-3346-8E21-02E7388FB1EC}"/>
                </a:ext>
              </a:extLst>
            </p:cNvPr>
            <p:cNvCxnSpPr/>
            <p:nvPr/>
          </p:nvCxnSpPr>
          <p:spPr bwMode="auto">
            <a:xfrm>
              <a:off x="4306529" y="3908351"/>
              <a:ext cx="167148" cy="167148"/>
            </a:xfrm>
            <a:prstGeom prst="line">
              <a:avLst/>
            </a:prstGeom>
            <a:solidFill>
              <a:srgbClr val="00B8FF"/>
            </a:solidFill>
            <a:ln w="19050" cap="flat" cmpd="sng" algn="ctr">
              <a:solidFill>
                <a:sysClr val="windowText" lastClr="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 name="直線コネクタ 7">
            <a:extLst>
              <a:ext uri="{FF2B5EF4-FFF2-40B4-BE49-F238E27FC236}">
                <a16:creationId xmlns:a16="http://schemas.microsoft.com/office/drawing/2014/main" id="{4D7CF289-7EB2-FB90-9E1E-1B3EE6A4A6C0}"/>
              </a:ext>
            </a:extLst>
          </p:cNvPr>
          <p:cNvCxnSpPr/>
          <p:nvPr/>
        </p:nvCxnSpPr>
        <p:spPr bwMode="auto">
          <a:xfrm>
            <a:off x="10065980" y="3281893"/>
            <a:ext cx="0" cy="541333"/>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824E5834-5A24-8E96-51CB-AAA8B4AFC50A}"/>
              </a:ext>
            </a:extLst>
          </p:cNvPr>
          <p:cNvCxnSpPr/>
          <p:nvPr/>
        </p:nvCxnSpPr>
        <p:spPr bwMode="auto">
          <a:xfrm>
            <a:off x="10054644" y="4499088"/>
            <a:ext cx="685800"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コネクタ 9">
            <a:extLst>
              <a:ext uri="{FF2B5EF4-FFF2-40B4-BE49-F238E27FC236}">
                <a16:creationId xmlns:a16="http://schemas.microsoft.com/office/drawing/2014/main" id="{13FF2960-F729-7AA6-9683-6AB10C1F8054}"/>
              </a:ext>
            </a:extLst>
          </p:cNvPr>
          <p:cNvCxnSpPr/>
          <p:nvPr/>
        </p:nvCxnSpPr>
        <p:spPr bwMode="auto">
          <a:xfrm>
            <a:off x="10054644" y="4229705"/>
            <a:ext cx="0" cy="493361"/>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3F19642C-AD07-94B9-5F9D-26EAB6A505CE}"/>
              </a:ext>
            </a:extLst>
          </p:cNvPr>
          <p:cNvSpPr/>
          <p:nvPr/>
        </p:nvSpPr>
        <p:spPr>
          <a:xfrm>
            <a:off x="9930414" y="4729408"/>
            <a:ext cx="248460" cy="506896"/>
          </a:xfrm>
          <a:prstGeom prst="rect">
            <a:avLst/>
          </a:prstGeom>
          <a:no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12" name="直線コネクタ 11">
            <a:extLst>
              <a:ext uri="{FF2B5EF4-FFF2-40B4-BE49-F238E27FC236}">
                <a16:creationId xmlns:a16="http://schemas.microsoft.com/office/drawing/2014/main" id="{8E2F0E6F-DCBD-F0C4-3F10-5EFC7BBC162B}"/>
              </a:ext>
            </a:extLst>
          </p:cNvPr>
          <p:cNvCxnSpPr/>
          <p:nvPr/>
        </p:nvCxnSpPr>
        <p:spPr bwMode="auto">
          <a:xfrm>
            <a:off x="10049415" y="5247835"/>
            <a:ext cx="0" cy="310118"/>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グループ化 12">
            <a:extLst>
              <a:ext uri="{FF2B5EF4-FFF2-40B4-BE49-F238E27FC236}">
                <a16:creationId xmlns:a16="http://schemas.microsoft.com/office/drawing/2014/main" id="{BA57CF21-0F8B-314C-6885-B13DDFD38370}"/>
              </a:ext>
            </a:extLst>
          </p:cNvPr>
          <p:cNvGrpSpPr/>
          <p:nvPr/>
        </p:nvGrpSpPr>
        <p:grpSpPr>
          <a:xfrm>
            <a:off x="9907750" y="5562598"/>
            <a:ext cx="309911" cy="138844"/>
            <a:chOff x="2987919" y="4044462"/>
            <a:chExt cx="389792" cy="164117"/>
          </a:xfrm>
        </p:grpSpPr>
        <p:cxnSp>
          <p:nvCxnSpPr>
            <p:cNvPr id="14" name="直線コネクタ 13">
              <a:extLst>
                <a:ext uri="{FF2B5EF4-FFF2-40B4-BE49-F238E27FC236}">
                  <a16:creationId xmlns:a16="http://schemas.microsoft.com/office/drawing/2014/main" id="{418F6A87-AB14-BEAE-2E98-9FF536E4891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5" name="直線コネクタ 14">
              <a:extLst>
                <a:ext uri="{FF2B5EF4-FFF2-40B4-BE49-F238E27FC236}">
                  <a16:creationId xmlns:a16="http://schemas.microsoft.com/office/drawing/2014/main" id="{0573CEE6-1B4D-AC18-C712-B9C845E9FB24}"/>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6" name="直線コネクタ 15">
              <a:extLst>
                <a:ext uri="{FF2B5EF4-FFF2-40B4-BE49-F238E27FC236}">
                  <a16:creationId xmlns:a16="http://schemas.microsoft.com/office/drawing/2014/main" id="{1CB1606C-CF34-59AF-D847-54549ECB0A4E}"/>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7" name="直線コネクタ 16">
              <a:extLst>
                <a:ext uri="{FF2B5EF4-FFF2-40B4-BE49-F238E27FC236}">
                  <a16:creationId xmlns:a16="http://schemas.microsoft.com/office/drawing/2014/main" id="{3A572472-C354-18DB-7439-1EE5C40BFD8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sp>
        <p:nvSpPr>
          <p:cNvPr id="18" name="楕円 17">
            <a:extLst>
              <a:ext uri="{FF2B5EF4-FFF2-40B4-BE49-F238E27FC236}">
                <a16:creationId xmlns:a16="http://schemas.microsoft.com/office/drawing/2014/main" id="{2A6DDE55-3BE4-7700-0B2C-9BE54D6C861B}"/>
              </a:ext>
            </a:extLst>
          </p:cNvPr>
          <p:cNvSpPr/>
          <p:nvPr/>
        </p:nvSpPr>
        <p:spPr bwMode="auto">
          <a:xfrm>
            <a:off x="10750275" y="4450071"/>
            <a:ext cx="98462" cy="98033"/>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19" name="直線コネクタ 18">
            <a:extLst>
              <a:ext uri="{FF2B5EF4-FFF2-40B4-BE49-F238E27FC236}">
                <a16:creationId xmlns:a16="http://schemas.microsoft.com/office/drawing/2014/main" id="{2CC0FE4E-2468-E2B9-EFD8-AB89756FE578}"/>
              </a:ext>
            </a:extLst>
          </p:cNvPr>
          <p:cNvCxnSpPr/>
          <p:nvPr/>
        </p:nvCxnSpPr>
        <p:spPr bwMode="auto">
          <a:xfrm>
            <a:off x="9675287" y="3281893"/>
            <a:ext cx="834887"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D08A0C5-094B-FC15-BE10-8BA2D152F8B0}"/>
                  </a:ext>
                </a:extLst>
              </p:cNvPr>
              <p:cNvSpPr txBox="1"/>
              <p:nvPr/>
            </p:nvSpPr>
            <p:spPr>
              <a:xfrm>
                <a:off x="10472605" y="2997494"/>
                <a:ext cx="729591" cy="359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𝑉</m:t>
                          </m:r>
                        </m:e>
                        <m:sub>
                          <m:r>
                            <a:rPr lang="en-US" altLang="ja-JP" i="1" smtClean="0">
                              <a:solidFill>
                                <a:prstClr val="black"/>
                              </a:solidFill>
                              <a:latin typeface="Cambria Math" panose="02040503050406030204" pitchFamily="18" charset="0"/>
                            </a:rPr>
                            <m:t>𝐷𝐷</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xmlns="">
          <p:sp>
            <p:nvSpPr>
              <p:cNvPr id="20" name="テキスト ボックス 19">
                <a:extLst>
                  <a:ext uri="{FF2B5EF4-FFF2-40B4-BE49-F238E27FC236}">
                    <a16:creationId xmlns:a16="http://schemas.microsoft.com/office/drawing/2014/main" id="{7D08A0C5-094B-FC15-BE10-8BA2D152F8B0}"/>
                  </a:ext>
                </a:extLst>
              </p:cNvPr>
              <p:cNvSpPr txBox="1">
                <a:spLocks noRot="1" noChangeAspect="1" noMove="1" noResize="1" noEditPoints="1" noAdjustHandles="1" noChangeArrowheads="1" noChangeShapeType="1" noTextEdit="1"/>
              </p:cNvSpPr>
              <p:nvPr/>
            </p:nvSpPr>
            <p:spPr>
              <a:xfrm>
                <a:off x="10472605" y="2997494"/>
                <a:ext cx="729591" cy="359290"/>
              </a:xfrm>
              <a:prstGeom prst="rect">
                <a:avLst/>
              </a:prstGeom>
              <a:blipFill>
                <a:blip r:embed="rId3"/>
                <a:stretch>
                  <a:fillRect b="-1695"/>
                </a:stretch>
              </a:blipFill>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24B391C0-6870-DD62-1BB6-0C03A12160D9}"/>
              </a:ext>
            </a:extLst>
          </p:cNvPr>
          <p:cNvCxnSpPr/>
          <p:nvPr/>
        </p:nvCxnSpPr>
        <p:spPr bwMode="auto">
          <a:xfrm>
            <a:off x="9167170" y="4046877"/>
            <a:ext cx="735496" cy="0"/>
          </a:xfrm>
          <a:prstGeom prst="line">
            <a:avLst/>
          </a:prstGeom>
          <a:solidFill>
            <a:srgbClr val="00B8FF"/>
          </a:solidFill>
          <a:ln w="19050" cap="flat" cmpd="sng" algn="ctr">
            <a:solidFill>
              <a:sysClr val="windowText" lastClr="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楕円 21">
            <a:extLst>
              <a:ext uri="{FF2B5EF4-FFF2-40B4-BE49-F238E27FC236}">
                <a16:creationId xmlns:a16="http://schemas.microsoft.com/office/drawing/2014/main" id="{D9113C7D-84AA-50CD-7585-52CECF935058}"/>
              </a:ext>
            </a:extLst>
          </p:cNvPr>
          <p:cNvSpPr/>
          <p:nvPr/>
        </p:nvSpPr>
        <p:spPr bwMode="auto">
          <a:xfrm>
            <a:off x="9068707" y="4012339"/>
            <a:ext cx="98462" cy="98033"/>
          </a:xfrm>
          <a:prstGeom prst="ellipse">
            <a:avLst/>
          </a:prstGeom>
          <a:noFill/>
          <a:ln w="1905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ja-JP" altLang="en-US" sz="2400" b="0" i="0" u="none" strike="noStrike" kern="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D4B62B2-B037-F1FC-765C-66710C2BF783}"/>
                  </a:ext>
                </a:extLst>
              </p:cNvPr>
              <p:cNvSpPr txBox="1"/>
              <p:nvPr/>
            </p:nvSpPr>
            <p:spPr>
              <a:xfrm>
                <a:off x="8534552" y="3876689"/>
                <a:ext cx="615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𝑉</m:t>
                          </m:r>
                        </m:e>
                        <m:sub>
                          <m:r>
                            <a:rPr lang="en-US" altLang="ja-JP" i="1" smtClean="0">
                              <a:solidFill>
                                <a:prstClr val="black"/>
                              </a:solidFill>
                              <a:latin typeface="Cambria Math" panose="02040503050406030204" pitchFamily="18" charset="0"/>
                            </a:rPr>
                            <m:t>𝑖𝑛</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xmlns="">
          <p:sp>
            <p:nvSpPr>
              <p:cNvPr id="23" name="テキスト ボックス 22">
                <a:extLst>
                  <a:ext uri="{FF2B5EF4-FFF2-40B4-BE49-F238E27FC236}">
                    <a16:creationId xmlns:a16="http://schemas.microsoft.com/office/drawing/2014/main" id="{4D4B62B2-B037-F1FC-765C-66710C2BF783}"/>
                  </a:ext>
                </a:extLst>
              </p:cNvPr>
              <p:cNvSpPr txBox="1">
                <a:spLocks noRot="1" noChangeAspect="1" noMove="1" noResize="1" noEditPoints="1" noAdjustHandles="1" noChangeArrowheads="1" noChangeShapeType="1" noTextEdit="1"/>
              </p:cNvSpPr>
              <p:nvPr/>
            </p:nvSpPr>
            <p:spPr>
              <a:xfrm>
                <a:off x="8534552" y="3876689"/>
                <a:ext cx="61551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77DA636-AE42-104D-260F-28B330394F99}"/>
                  </a:ext>
                </a:extLst>
              </p:cNvPr>
              <p:cNvSpPr txBox="1"/>
              <p:nvPr/>
            </p:nvSpPr>
            <p:spPr>
              <a:xfrm>
                <a:off x="10775588" y="4320452"/>
                <a:ext cx="615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𝑉</m:t>
                          </m:r>
                        </m:e>
                        <m:sub>
                          <m:r>
                            <a:rPr lang="en-US" altLang="ja-JP" i="1" smtClean="0">
                              <a:solidFill>
                                <a:prstClr val="black"/>
                              </a:solidFill>
                              <a:latin typeface="Cambria Math" panose="02040503050406030204" pitchFamily="18" charset="0"/>
                            </a:rPr>
                            <m:t>𝑜𝑢𝑡</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xmlns="">
          <p:sp>
            <p:nvSpPr>
              <p:cNvPr id="24" name="テキスト ボックス 23">
                <a:extLst>
                  <a:ext uri="{FF2B5EF4-FFF2-40B4-BE49-F238E27FC236}">
                    <a16:creationId xmlns:a16="http://schemas.microsoft.com/office/drawing/2014/main" id="{D77DA636-AE42-104D-260F-28B330394F99}"/>
                  </a:ext>
                </a:extLst>
              </p:cNvPr>
              <p:cNvSpPr txBox="1">
                <a:spLocks noRot="1" noChangeAspect="1" noMove="1" noResize="1" noEditPoints="1" noAdjustHandles="1" noChangeArrowheads="1" noChangeShapeType="1" noTextEdit="1"/>
              </p:cNvSpPr>
              <p:nvPr/>
            </p:nvSpPr>
            <p:spPr>
              <a:xfrm>
                <a:off x="10775588" y="4320452"/>
                <a:ext cx="615510"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95A1327-8FFE-4A59-3883-CABBDDB5F396}"/>
                  </a:ext>
                </a:extLst>
              </p:cNvPr>
              <p:cNvSpPr txBox="1"/>
              <p:nvPr/>
            </p:nvSpPr>
            <p:spPr>
              <a:xfrm>
                <a:off x="10116548" y="4792101"/>
                <a:ext cx="615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smtClean="0">
                              <a:solidFill>
                                <a:prstClr val="black"/>
                              </a:solidFill>
                              <a:latin typeface="Cambria Math" panose="02040503050406030204" pitchFamily="18" charset="0"/>
                            </a:rPr>
                            <m:t>𝑅</m:t>
                          </m:r>
                        </m:e>
                        <m:sub>
                          <m:r>
                            <a:rPr lang="en-US" altLang="ja-JP" i="1" smtClean="0">
                              <a:solidFill>
                                <a:prstClr val="black"/>
                              </a:solidFill>
                              <a:latin typeface="Cambria Math" panose="02040503050406030204" pitchFamily="18" charset="0"/>
                            </a:rPr>
                            <m:t>𝐸𝐹</m:t>
                          </m:r>
                        </m:sub>
                      </m:sSub>
                    </m:oMath>
                  </m:oMathPara>
                </a14:m>
                <a:endParaRPr lang="ja-JP" altLang="en-US" dirty="0">
                  <a:solidFill>
                    <a:prstClr val="black"/>
                  </a:solidFill>
                  <a:latin typeface="游ゴシック" panose="02110004020202020204"/>
                  <a:ea typeface="游ゴシック" panose="020B0400000000000000" pitchFamily="50" charset="-128"/>
                </a:endParaRPr>
              </a:p>
            </p:txBody>
          </p:sp>
        </mc:Choice>
        <mc:Fallback xmlns="">
          <p:sp>
            <p:nvSpPr>
              <p:cNvPr id="25" name="テキスト ボックス 24">
                <a:extLst>
                  <a:ext uri="{FF2B5EF4-FFF2-40B4-BE49-F238E27FC236}">
                    <a16:creationId xmlns:a16="http://schemas.microsoft.com/office/drawing/2014/main" id="{995A1327-8FFE-4A59-3883-CABBDDB5F396}"/>
                  </a:ext>
                </a:extLst>
              </p:cNvPr>
              <p:cNvSpPr txBox="1">
                <a:spLocks noRot="1" noChangeAspect="1" noMove="1" noResize="1" noEditPoints="1" noAdjustHandles="1" noChangeArrowheads="1" noChangeShapeType="1" noTextEdit="1"/>
              </p:cNvSpPr>
              <p:nvPr/>
            </p:nvSpPr>
            <p:spPr>
              <a:xfrm>
                <a:off x="10116548" y="4792101"/>
                <a:ext cx="615510" cy="36933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2399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18A8-5C0D-AB3E-728C-8039B07F593C}"/>
              </a:ext>
            </a:extLst>
          </p:cNvPr>
          <p:cNvSpPr>
            <a:spLocks noGrp="1"/>
          </p:cNvSpPr>
          <p:nvPr>
            <p:ph type="title"/>
          </p:nvPr>
        </p:nvSpPr>
        <p:spPr/>
        <p:txBody>
          <a:bodyPr/>
          <a:lstStyle/>
          <a:p>
            <a:r>
              <a:rPr kumimoji="1" lang="ja-JP" altLang="en-US" dirty="0"/>
              <a:t>エミッタフォロワありの</a:t>
            </a:r>
            <a:r>
              <a:rPr kumimoji="1" lang="en-US" altLang="ja-JP" dirty="0"/>
              <a:t>TIA</a:t>
            </a:r>
            <a:endParaRPr kumimoji="1" lang="ja-JP" altLang="en-US" dirty="0"/>
          </a:p>
        </p:txBody>
      </p:sp>
      <mc:AlternateContent xmlns:mc="http://schemas.openxmlformats.org/markup-compatibility/2006" xmlns:a14="http://schemas.microsoft.com/office/drawing/2010/main">
        <mc:Choice Requires="a14">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656742380"/>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0.750 V</a:t>
                          </a:r>
                          <a:endParaRPr kumimoji="1" lang="ja-JP" altLang="en-US"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𝐶</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1.7 V</a:t>
                          </a:r>
                          <a:endParaRPr kumimoji="1" lang="ja-JP" altLang="en-US"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6.7 µA</a:t>
                          </a:r>
                          <a:endParaRPr kumimoji="1" lang="ja-JP" altLang="en-US" dirty="0"/>
                        </a:p>
                      </a:txBody>
                      <a:tcPr/>
                    </a:tc>
                    <a:extLst>
                      <a:ext uri="{0D108BD9-81ED-4DB2-BD59-A6C34878D82A}">
                        <a16:rowId xmlns:a16="http://schemas.microsoft.com/office/drawing/2014/main" val="1422263099"/>
                      </a:ext>
                    </a:extLst>
                  </a:tr>
                </a:tbl>
              </a:graphicData>
            </a:graphic>
          </p:graphicFrame>
        </mc:Choice>
        <mc:Fallback xmlns="">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656742380"/>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3"/>
                          <a:stretch>
                            <a:fillRect l="-291" t="-7937" r="-100581" b="-6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endParaRPr lang="ja-JP"/>
                        </a:p>
                      </a:txBody>
                      <a:tcPr>
                        <a:blipFill>
                          <a:blip r:embed="rId3"/>
                          <a:stretch>
                            <a:fillRect l="-291" t="-109677" r="-100581" b="-525806"/>
                          </a:stretch>
                        </a:blipFill>
                      </a:tcPr>
                    </a:tc>
                    <a:tc>
                      <a:txBody>
                        <a:bodyPr/>
                        <a:lstStyle/>
                        <a:p>
                          <a:pPr algn="ctr"/>
                          <a:r>
                            <a:rPr kumimoji="1" lang="en-US" altLang="ja-JP" dirty="0"/>
                            <a:t>0.750 V</a:t>
                          </a:r>
                          <a:endParaRPr kumimoji="1" lang="ja-JP" altLang="en-US" dirty="0"/>
                        </a:p>
                      </a:txBody>
                      <a:tcPr/>
                    </a:tc>
                    <a:extLst>
                      <a:ext uri="{0D108BD9-81ED-4DB2-BD59-A6C34878D82A}">
                        <a16:rowId xmlns:a16="http://schemas.microsoft.com/office/drawing/2014/main" val="1096880040"/>
                      </a:ext>
                    </a:extLst>
                  </a:tr>
                  <a:tr h="380783">
                    <a:tc>
                      <a:txBody>
                        <a:bodyPr/>
                        <a:lstStyle/>
                        <a:p>
                          <a:endParaRPr lang="ja-JP"/>
                        </a:p>
                      </a:txBody>
                      <a:tcPr>
                        <a:blipFill>
                          <a:blip r:embed="rId3"/>
                          <a:stretch>
                            <a:fillRect l="-291" t="-206349" r="-100581" b="-417460"/>
                          </a:stretch>
                        </a:blipFill>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endParaRPr lang="ja-JP"/>
                        </a:p>
                      </a:txBody>
                      <a:tcPr>
                        <a:blipFill>
                          <a:blip r:embed="rId3"/>
                          <a:stretch>
                            <a:fillRect l="-291" t="-311290" r="-100581" b="-324194"/>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endParaRPr lang="ja-JP"/>
                        </a:p>
                      </a:txBody>
                      <a:tcPr>
                        <a:blipFill>
                          <a:blip r:embed="rId3"/>
                          <a:stretch>
                            <a:fillRect l="-291" t="-404762" r="-100581" b="-219048"/>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endParaRPr lang="ja-JP"/>
                        </a:p>
                      </a:txBody>
                      <a:tcPr>
                        <a:blipFill>
                          <a:blip r:embed="rId3"/>
                          <a:stretch>
                            <a:fillRect l="-291" t="-512903" r="-100581" b="-122581"/>
                          </a:stretch>
                        </a:blipFill>
                      </a:tcPr>
                    </a:tc>
                    <a:tc>
                      <a:txBody>
                        <a:bodyPr/>
                        <a:lstStyle/>
                        <a:p>
                          <a:pPr algn="ctr"/>
                          <a:r>
                            <a:rPr kumimoji="1" lang="en-US" altLang="ja-JP" dirty="0"/>
                            <a:t>1.7 V</a:t>
                          </a:r>
                          <a:endParaRPr kumimoji="1" lang="ja-JP" altLang="en-US" dirty="0"/>
                        </a:p>
                      </a:txBody>
                      <a:tcPr/>
                    </a:tc>
                    <a:extLst>
                      <a:ext uri="{0D108BD9-81ED-4DB2-BD59-A6C34878D82A}">
                        <a16:rowId xmlns:a16="http://schemas.microsoft.com/office/drawing/2014/main" val="1740005845"/>
                      </a:ext>
                    </a:extLst>
                  </a:tr>
                  <a:tr h="380783">
                    <a:tc>
                      <a:txBody>
                        <a:bodyPr/>
                        <a:lstStyle/>
                        <a:p>
                          <a:endParaRPr lang="ja-JP"/>
                        </a:p>
                      </a:txBody>
                      <a:tcPr>
                        <a:blipFill>
                          <a:blip r:embed="rId3"/>
                          <a:stretch>
                            <a:fillRect l="-291" t="-603175" r="-100581" b="-20635"/>
                          </a:stretch>
                        </a:blipFill>
                      </a:tcPr>
                    </a:tc>
                    <a:tc>
                      <a:txBody>
                        <a:bodyPr/>
                        <a:lstStyle/>
                        <a:p>
                          <a:pPr algn="ctr"/>
                          <a:r>
                            <a:rPr kumimoji="1" lang="en-US" altLang="ja-JP" dirty="0"/>
                            <a:t>6.7 µA</a:t>
                          </a:r>
                          <a:endParaRPr kumimoji="1" lang="ja-JP" altLang="en-US" dirty="0"/>
                        </a:p>
                      </a:txBody>
                      <a:tcPr/>
                    </a:tc>
                    <a:extLst>
                      <a:ext uri="{0D108BD9-81ED-4DB2-BD59-A6C34878D82A}">
                        <a16:rowId xmlns:a16="http://schemas.microsoft.com/office/drawing/2014/main" val="1422263099"/>
                      </a:ext>
                    </a:extLst>
                  </a:tr>
                </a:tbl>
              </a:graphicData>
            </a:graphic>
          </p:graphicFrame>
        </mc:Fallback>
      </mc:AlternateContent>
      <p:grpSp>
        <p:nvGrpSpPr>
          <p:cNvPr id="4" name="グループ化 3">
            <a:extLst>
              <a:ext uri="{FF2B5EF4-FFF2-40B4-BE49-F238E27FC236}">
                <a16:creationId xmlns:a16="http://schemas.microsoft.com/office/drawing/2014/main" id="{930E9A09-6E79-160B-B3A8-BD8B63C6D95E}"/>
              </a:ext>
            </a:extLst>
          </p:cNvPr>
          <p:cNvGrpSpPr/>
          <p:nvPr/>
        </p:nvGrpSpPr>
        <p:grpSpPr>
          <a:xfrm>
            <a:off x="500095" y="5173198"/>
            <a:ext cx="317187" cy="142725"/>
            <a:chOff x="2987919" y="4044462"/>
            <a:chExt cx="389792" cy="164117"/>
          </a:xfrm>
        </p:grpSpPr>
        <p:cxnSp>
          <p:nvCxnSpPr>
            <p:cNvPr id="5" name="直線コネクタ 4">
              <a:extLst>
                <a:ext uri="{FF2B5EF4-FFF2-40B4-BE49-F238E27FC236}">
                  <a16:creationId xmlns:a16="http://schemas.microsoft.com/office/drawing/2014/main" id="{3F49E3A6-1FCA-D7D9-D9C3-4D47C4B7468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 name="直線コネクタ 5">
              <a:extLst>
                <a:ext uri="{FF2B5EF4-FFF2-40B4-BE49-F238E27FC236}">
                  <a16:creationId xmlns:a16="http://schemas.microsoft.com/office/drawing/2014/main" id="{858D7717-8AF3-E1B2-B58D-2D4EEE08CA7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7" name="直線コネクタ 6">
              <a:extLst>
                <a:ext uri="{FF2B5EF4-FFF2-40B4-BE49-F238E27FC236}">
                  <a16:creationId xmlns:a16="http://schemas.microsoft.com/office/drawing/2014/main" id="{A4EE91B5-5E64-9878-0DF2-D8C4DF393E77}"/>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 name="直線コネクタ 7">
              <a:extLst>
                <a:ext uri="{FF2B5EF4-FFF2-40B4-BE49-F238E27FC236}">
                  <a16:creationId xmlns:a16="http://schemas.microsoft.com/office/drawing/2014/main" id="{0AD766D7-7A9E-C82A-E894-7CF1AD6AAEC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9" name="グループ化 8">
            <a:extLst>
              <a:ext uri="{FF2B5EF4-FFF2-40B4-BE49-F238E27FC236}">
                <a16:creationId xmlns:a16="http://schemas.microsoft.com/office/drawing/2014/main" id="{4F05BD46-9E55-5400-3DDF-A1C86C804305}"/>
              </a:ext>
            </a:extLst>
          </p:cNvPr>
          <p:cNvGrpSpPr/>
          <p:nvPr/>
        </p:nvGrpSpPr>
        <p:grpSpPr>
          <a:xfrm>
            <a:off x="500095" y="4614488"/>
            <a:ext cx="317187" cy="91755"/>
            <a:chOff x="3006969" y="2778369"/>
            <a:chExt cx="369277" cy="87923"/>
          </a:xfrm>
        </p:grpSpPr>
        <p:cxnSp>
          <p:nvCxnSpPr>
            <p:cNvPr id="10" name="直線コネクタ 9">
              <a:extLst>
                <a:ext uri="{FF2B5EF4-FFF2-40B4-BE49-F238E27FC236}">
                  <a16:creationId xmlns:a16="http://schemas.microsoft.com/office/drawing/2014/main" id="{4223EE91-45C1-8C61-C386-71182047185B}"/>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1" name="直線コネクタ 10">
              <a:extLst>
                <a:ext uri="{FF2B5EF4-FFF2-40B4-BE49-F238E27FC236}">
                  <a16:creationId xmlns:a16="http://schemas.microsoft.com/office/drawing/2014/main" id="{FC565F81-FA33-BBA2-264D-F3E4E25E78A8}"/>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13" name="直線コネクタ 12">
            <a:extLst>
              <a:ext uri="{FF2B5EF4-FFF2-40B4-BE49-F238E27FC236}">
                <a16:creationId xmlns:a16="http://schemas.microsoft.com/office/drawing/2014/main" id="{0B3825C6-08BC-4BC9-6A17-9C4C9751FE6A}"/>
              </a:ext>
            </a:extLst>
          </p:cNvPr>
          <p:cNvCxnSpPr/>
          <p:nvPr/>
        </p:nvCxnSpPr>
        <p:spPr bwMode="auto">
          <a:xfrm>
            <a:off x="655305" y="4709651"/>
            <a:ext cx="0" cy="4635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コネクタ 17">
            <a:extLst>
              <a:ext uri="{FF2B5EF4-FFF2-40B4-BE49-F238E27FC236}">
                <a16:creationId xmlns:a16="http://schemas.microsoft.com/office/drawing/2014/main" id="{7A92F19A-C1D8-95FB-0BEF-855DE6D5DA1B}"/>
              </a:ext>
            </a:extLst>
          </p:cNvPr>
          <p:cNvCxnSpPr/>
          <p:nvPr/>
        </p:nvCxnSpPr>
        <p:spPr bwMode="auto">
          <a:xfrm flipV="1">
            <a:off x="655305"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B983D86F-57CF-F4CF-55E2-3A7E590010C6}"/>
              </a:ext>
            </a:extLst>
          </p:cNvPr>
          <p:cNvCxnSpPr/>
          <p:nvPr/>
        </p:nvCxnSpPr>
        <p:spPr bwMode="auto">
          <a:xfrm>
            <a:off x="650134" y="4327781"/>
            <a:ext cx="52915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楕円 20">
            <a:extLst>
              <a:ext uri="{FF2B5EF4-FFF2-40B4-BE49-F238E27FC236}">
                <a16:creationId xmlns:a16="http://schemas.microsoft.com/office/drawing/2014/main" id="{D5B1CDED-1E53-AC52-27E8-B16ADBAC5DDB}"/>
              </a:ext>
            </a:extLst>
          </p:cNvPr>
          <p:cNvSpPr/>
          <p:nvPr/>
        </p:nvSpPr>
        <p:spPr bwMode="auto">
          <a:xfrm>
            <a:off x="1179288" y="4283536"/>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3" name="直線コネクタ 22">
            <a:extLst>
              <a:ext uri="{FF2B5EF4-FFF2-40B4-BE49-F238E27FC236}">
                <a16:creationId xmlns:a16="http://schemas.microsoft.com/office/drawing/2014/main" id="{38A98CD7-CC21-C8BD-3DB7-62B56669943B}"/>
              </a:ext>
            </a:extLst>
          </p:cNvPr>
          <p:cNvCxnSpPr/>
          <p:nvPr/>
        </p:nvCxnSpPr>
        <p:spPr bwMode="auto">
          <a:xfrm>
            <a:off x="1267778" y="4327781"/>
            <a:ext cx="120458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グループ化 23">
            <a:extLst>
              <a:ext uri="{FF2B5EF4-FFF2-40B4-BE49-F238E27FC236}">
                <a16:creationId xmlns:a16="http://schemas.microsoft.com/office/drawing/2014/main" id="{862D2DCC-6DA3-62BB-F07B-848689CA92CF}"/>
              </a:ext>
            </a:extLst>
          </p:cNvPr>
          <p:cNvGrpSpPr/>
          <p:nvPr/>
        </p:nvGrpSpPr>
        <p:grpSpPr>
          <a:xfrm>
            <a:off x="1419412" y="5173198"/>
            <a:ext cx="317187" cy="142725"/>
            <a:chOff x="2987919" y="4044462"/>
            <a:chExt cx="389792" cy="164117"/>
          </a:xfrm>
        </p:grpSpPr>
        <p:cxnSp>
          <p:nvCxnSpPr>
            <p:cNvPr id="25" name="直線コネクタ 24">
              <a:extLst>
                <a:ext uri="{FF2B5EF4-FFF2-40B4-BE49-F238E27FC236}">
                  <a16:creationId xmlns:a16="http://schemas.microsoft.com/office/drawing/2014/main" id="{57D94982-B42F-632D-4B9F-7781582CC2E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26" name="直線コネクタ 25">
              <a:extLst>
                <a:ext uri="{FF2B5EF4-FFF2-40B4-BE49-F238E27FC236}">
                  <a16:creationId xmlns:a16="http://schemas.microsoft.com/office/drawing/2014/main" id="{27058BF3-D798-228A-2499-804EF9510FF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27" name="直線コネクタ 26">
              <a:extLst>
                <a:ext uri="{FF2B5EF4-FFF2-40B4-BE49-F238E27FC236}">
                  <a16:creationId xmlns:a16="http://schemas.microsoft.com/office/drawing/2014/main" id="{CAE7E286-2E02-01BD-8E89-6D5F68CB047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28" name="直線コネクタ 27">
              <a:extLst>
                <a:ext uri="{FF2B5EF4-FFF2-40B4-BE49-F238E27FC236}">
                  <a16:creationId xmlns:a16="http://schemas.microsoft.com/office/drawing/2014/main" id="{E59C5933-AE4C-9729-B4BF-B8A36CC2034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32" name="直線コネクタ 31">
            <a:extLst>
              <a:ext uri="{FF2B5EF4-FFF2-40B4-BE49-F238E27FC236}">
                <a16:creationId xmlns:a16="http://schemas.microsoft.com/office/drawing/2014/main" id="{749337F9-0361-0DCF-6C3D-3169F0975202}"/>
              </a:ext>
            </a:extLst>
          </p:cNvPr>
          <p:cNvCxnSpPr/>
          <p:nvPr/>
        </p:nvCxnSpPr>
        <p:spPr bwMode="auto">
          <a:xfrm>
            <a:off x="1574622" y="474962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a:extLst>
              <a:ext uri="{FF2B5EF4-FFF2-40B4-BE49-F238E27FC236}">
                <a16:creationId xmlns:a16="http://schemas.microsoft.com/office/drawing/2014/main" id="{6A5E14AD-E85B-1853-D280-D5A7F4C35CD8}"/>
              </a:ext>
            </a:extLst>
          </p:cNvPr>
          <p:cNvCxnSpPr/>
          <p:nvPr/>
        </p:nvCxnSpPr>
        <p:spPr bwMode="auto">
          <a:xfrm flipV="1">
            <a:off x="1574622"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 name="グループ化 34">
            <a:extLst>
              <a:ext uri="{FF2B5EF4-FFF2-40B4-BE49-F238E27FC236}">
                <a16:creationId xmlns:a16="http://schemas.microsoft.com/office/drawing/2014/main" id="{1FC9AF82-C829-5263-3EC0-47B971EEBD9E}"/>
              </a:ext>
            </a:extLst>
          </p:cNvPr>
          <p:cNvGrpSpPr/>
          <p:nvPr/>
        </p:nvGrpSpPr>
        <p:grpSpPr>
          <a:xfrm>
            <a:off x="1419412" y="4611888"/>
            <a:ext cx="317187" cy="137733"/>
            <a:chOff x="4463079" y="4371929"/>
            <a:chExt cx="317187" cy="137733"/>
          </a:xfrm>
        </p:grpSpPr>
        <p:cxnSp>
          <p:nvCxnSpPr>
            <p:cNvPr id="30" name="直線コネクタ 29">
              <a:extLst>
                <a:ext uri="{FF2B5EF4-FFF2-40B4-BE49-F238E27FC236}">
                  <a16:creationId xmlns:a16="http://schemas.microsoft.com/office/drawing/2014/main" id="{789097F6-7B0B-22A1-38E9-A1A2D3D6A2B2}"/>
                </a:ext>
              </a:extLst>
            </p:cNvPr>
            <p:cNvCxnSpPr/>
            <p:nvPr/>
          </p:nvCxnSpPr>
          <p:spPr>
            <a:xfrm>
              <a:off x="4463079" y="4371929"/>
              <a:ext cx="317187" cy="0"/>
            </a:xfrm>
            <a:prstGeom prst="line">
              <a:avLst/>
            </a:prstGeom>
            <a:noFill/>
            <a:ln w="19050" cap="flat" cmpd="sng" algn="ctr">
              <a:solidFill>
                <a:sysClr val="windowText" lastClr="000000"/>
              </a:solidFill>
              <a:prstDash val="solid"/>
              <a:miter lim="800000"/>
            </a:ln>
            <a:effectLst/>
          </p:spPr>
        </p:cxnSp>
        <p:cxnSp>
          <p:nvCxnSpPr>
            <p:cNvPr id="34" name="直線コネクタ 33">
              <a:extLst>
                <a:ext uri="{FF2B5EF4-FFF2-40B4-BE49-F238E27FC236}">
                  <a16:creationId xmlns:a16="http://schemas.microsoft.com/office/drawing/2014/main" id="{256D4EC9-1C9A-C009-1315-671E534AB45F}"/>
                </a:ext>
              </a:extLst>
            </p:cNvPr>
            <p:cNvCxnSpPr/>
            <p:nvPr/>
          </p:nvCxnSpPr>
          <p:spPr>
            <a:xfrm>
              <a:off x="4463079" y="4509662"/>
              <a:ext cx="317187" cy="0"/>
            </a:xfrm>
            <a:prstGeom prst="line">
              <a:avLst/>
            </a:prstGeom>
            <a:noFill/>
            <a:ln w="19050" cap="flat" cmpd="sng" algn="ctr">
              <a:solidFill>
                <a:sysClr val="windowText" lastClr="000000"/>
              </a:solidFill>
              <a:prstDash val="solid"/>
              <a:miter lim="800000"/>
            </a:ln>
            <a:effectLst/>
          </p:spPr>
        </p:cxnSp>
      </p:grpSp>
      <p:sp>
        <p:nvSpPr>
          <p:cNvPr id="37" name="楕円 36">
            <a:extLst>
              <a:ext uri="{FF2B5EF4-FFF2-40B4-BE49-F238E27FC236}">
                <a16:creationId xmlns:a16="http://schemas.microsoft.com/office/drawing/2014/main" id="{EAD0517D-AAD1-AE28-FAC8-32E280227F7B}"/>
              </a:ext>
            </a:extLst>
          </p:cNvPr>
          <p:cNvSpPr/>
          <p:nvPr/>
        </p:nvSpPr>
        <p:spPr bwMode="auto">
          <a:xfrm>
            <a:off x="1518500" y="4274916"/>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48" name="グループ化 47">
            <a:extLst>
              <a:ext uri="{FF2B5EF4-FFF2-40B4-BE49-F238E27FC236}">
                <a16:creationId xmlns:a16="http://schemas.microsoft.com/office/drawing/2014/main" id="{AA95C947-0320-01D9-048F-2082BE484976}"/>
              </a:ext>
            </a:extLst>
          </p:cNvPr>
          <p:cNvGrpSpPr/>
          <p:nvPr/>
        </p:nvGrpSpPr>
        <p:grpSpPr>
          <a:xfrm>
            <a:off x="2472362" y="4113930"/>
            <a:ext cx="176980" cy="427702"/>
            <a:chOff x="4296697" y="3647797"/>
            <a:chExt cx="176980" cy="427702"/>
          </a:xfrm>
        </p:grpSpPr>
        <p:cxnSp>
          <p:nvCxnSpPr>
            <p:cNvPr id="41" name="直線コネクタ 40">
              <a:extLst>
                <a:ext uri="{FF2B5EF4-FFF2-40B4-BE49-F238E27FC236}">
                  <a16:creationId xmlns:a16="http://schemas.microsoft.com/office/drawing/2014/main" id="{6639355B-A0FE-763E-6A18-7440F48681F9}"/>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a:extLst>
                <a:ext uri="{FF2B5EF4-FFF2-40B4-BE49-F238E27FC236}">
                  <a16:creationId xmlns:a16="http://schemas.microsoft.com/office/drawing/2014/main" id="{4787C2EF-5706-8E3F-D248-9D1E8F6F16CF}"/>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a:extLst>
                <a:ext uri="{FF2B5EF4-FFF2-40B4-BE49-F238E27FC236}">
                  <a16:creationId xmlns:a16="http://schemas.microsoft.com/office/drawing/2014/main" id="{E945764C-CABB-6A70-77C4-BC5B9388997D}"/>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正方形/長方形 48">
            <a:extLst>
              <a:ext uri="{FF2B5EF4-FFF2-40B4-BE49-F238E27FC236}">
                <a16:creationId xmlns:a16="http://schemas.microsoft.com/office/drawing/2014/main" id="{6C1F2BA1-019C-31FF-147E-B450AAD66E41}"/>
              </a:ext>
            </a:extLst>
          </p:cNvPr>
          <p:cNvSpPr/>
          <p:nvPr/>
        </p:nvSpPr>
        <p:spPr bwMode="auto">
          <a:xfrm>
            <a:off x="2521523" y="2866812"/>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1" name="直線コネクタ 50">
            <a:extLst>
              <a:ext uri="{FF2B5EF4-FFF2-40B4-BE49-F238E27FC236}">
                <a16:creationId xmlns:a16="http://schemas.microsoft.com/office/drawing/2014/main" id="{D0E1236A-9D3D-F4FE-652B-5FCB7969134F}"/>
              </a:ext>
            </a:extLst>
          </p:cNvPr>
          <p:cNvCxnSpPr/>
          <p:nvPr/>
        </p:nvCxnSpPr>
        <p:spPr bwMode="auto">
          <a:xfrm>
            <a:off x="2639510" y="3496076"/>
            <a:ext cx="0" cy="61785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線コネクタ 53">
            <a:extLst>
              <a:ext uri="{FF2B5EF4-FFF2-40B4-BE49-F238E27FC236}">
                <a16:creationId xmlns:a16="http://schemas.microsoft.com/office/drawing/2014/main" id="{68CE7C2B-115A-EA34-D29D-B687BC028F36}"/>
              </a:ext>
            </a:extLst>
          </p:cNvPr>
          <p:cNvCxnSpPr/>
          <p:nvPr/>
        </p:nvCxnSpPr>
        <p:spPr bwMode="auto">
          <a:xfrm>
            <a:off x="2639510" y="2330074"/>
            <a:ext cx="0" cy="53673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コネクタ 55">
            <a:extLst>
              <a:ext uri="{FF2B5EF4-FFF2-40B4-BE49-F238E27FC236}">
                <a16:creationId xmlns:a16="http://schemas.microsoft.com/office/drawing/2014/main" id="{5F619EAD-802B-7636-A887-40BD8C459890}"/>
              </a:ext>
            </a:extLst>
          </p:cNvPr>
          <p:cNvCxnSpPr/>
          <p:nvPr/>
        </p:nvCxnSpPr>
        <p:spPr bwMode="auto">
          <a:xfrm>
            <a:off x="2221568" y="2330074"/>
            <a:ext cx="91440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楕円 56">
            <a:extLst>
              <a:ext uri="{FF2B5EF4-FFF2-40B4-BE49-F238E27FC236}">
                <a16:creationId xmlns:a16="http://schemas.microsoft.com/office/drawing/2014/main" id="{7E2670E4-7BD0-8325-BFC1-BAA56F3F06AE}"/>
              </a:ext>
            </a:extLst>
          </p:cNvPr>
          <p:cNvSpPr/>
          <p:nvPr/>
        </p:nvSpPr>
        <p:spPr bwMode="auto">
          <a:xfrm>
            <a:off x="2600050" y="2283371"/>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9" name="直線コネクタ 58">
            <a:extLst>
              <a:ext uri="{FF2B5EF4-FFF2-40B4-BE49-F238E27FC236}">
                <a16:creationId xmlns:a16="http://schemas.microsoft.com/office/drawing/2014/main" id="{8723E4C3-82D6-7A2A-79B8-7D0AE80B1581}"/>
              </a:ext>
            </a:extLst>
          </p:cNvPr>
          <p:cNvCxnSpPr/>
          <p:nvPr/>
        </p:nvCxnSpPr>
        <p:spPr bwMode="auto">
          <a:xfrm>
            <a:off x="2649342" y="3729592"/>
            <a:ext cx="2684207"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楕円 59">
            <a:extLst>
              <a:ext uri="{FF2B5EF4-FFF2-40B4-BE49-F238E27FC236}">
                <a16:creationId xmlns:a16="http://schemas.microsoft.com/office/drawing/2014/main" id="{BCEBB259-E5A2-BB5B-7F49-0A3DC446E6D0}"/>
              </a:ext>
            </a:extLst>
          </p:cNvPr>
          <p:cNvSpPr/>
          <p:nvPr/>
        </p:nvSpPr>
        <p:spPr bwMode="auto">
          <a:xfrm>
            <a:off x="2605097" y="3684983"/>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1" name="楕円 60">
            <a:extLst>
              <a:ext uri="{FF2B5EF4-FFF2-40B4-BE49-F238E27FC236}">
                <a16:creationId xmlns:a16="http://schemas.microsoft.com/office/drawing/2014/main" id="{8DECBAF8-7286-AD2C-38FE-86DFE6583C7C}"/>
              </a:ext>
            </a:extLst>
          </p:cNvPr>
          <p:cNvSpPr/>
          <p:nvPr/>
        </p:nvSpPr>
        <p:spPr bwMode="auto">
          <a:xfrm>
            <a:off x="2644295" y="4523398"/>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2" name="正方形/長方形 61">
            <a:extLst>
              <a:ext uri="{FF2B5EF4-FFF2-40B4-BE49-F238E27FC236}">
                <a16:creationId xmlns:a16="http://schemas.microsoft.com/office/drawing/2014/main" id="{0D12B12A-504E-D06F-D51F-EA022E67D388}"/>
              </a:ext>
            </a:extLst>
          </p:cNvPr>
          <p:cNvSpPr/>
          <p:nvPr/>
        </p:nvSpPr>
        <p:spPr bwMode="auto">
          <a:xfrm>
            <a:off x="2579292" y="4863855"/>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63" name="グループ化 62">
            <a:extLst>
              <a:ext uri="{FF2B5EF4-FFF2-40B4-BE49-F238E27FC236}">
                <a16:creationId xmlns:a16="http://schemas.microsoft.com/office/drawing/2014/main" id="{9E64D930-E260-044E-9EEC-F6E25655F49A}"/>
              </a:ext>
            </a:extLst>
          </p:cNvPr>
          <p:cNvGrpSpPr/>
          <p:nvPr/>
        </p:nvGrpSpPr>
        <p:grpSpPr>
          <a:xfrm>
            <a:off x="3346475" y="5922208"/>
            <a:ext cx="317187" cy="142725"/>
            <a:chOff x="2987919" y="4044462"/>
            <a:chExt cx="389792" cy="164117"/>
          </a:xfrm>
        </p:grpSpPr>
        <p:cxnSp>
          <p:nvCxnSpPr>
            <p:cNvPr id="64" name="直線コネクタ 63">
              <a:extLst>
                <a:ext uri="{FF2B5EF4-FFF2-40B4-BE49-F238E27FC236}">
                  <a16:creationId xmlns:a16="http://schemas.microsoft.com/office/drawing/2014/main" id="{90C1EBEE-2F64-E69C-2152-978506908A4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5" name="直線コネクタ 64">
              <a:extLst>
                <a:ext uri="{FF2B5EF4-FFF2-40B4-BE49-F238E27FC236}">
                  <a16:creationId xmlns:a16="http://schemas.microsoft.com/office/drawing/2014/main" id="{B648F68F-5592-4BBF-C627-D3CAFFBC4C5E}"/>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66" name="直線コネクタ 65">
              <a:extLst>
                <a:ext uri="{FF2B5EF4-FFF2-40B4-BE49-F238E27FC236}">
                  <a16:creationId xmlns:a16="http://schemas.microsoft.com/office/drawing/2014/main" id="{D893B55A-A447-7988-BE1D-29AD17D4C05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67" name="直線コネクタ 66">
              <a:extLst>
                <a:ext uri="{FF2B5EF4-FFF2-40B4-BE49-F238E27FC236}">
                  <a16:creationId xmlns:a16="http://schemas.microsoft.com/office/drawing/2014/main" id="{3F13E895-22C2-6D13-D607-D3E41A012A0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68" name="直線コネクタ 67">
            <a:extLst>
              <a:ext uri="{FF2B5EF4-FFF2-40B4-BE49-F238E27FC236}">
                <a16:creationId xmlns:a16="http://schemas.microsoft.com/office/drawing/2014/main" id="{ADBB1DAC-7DCB-E218-4E0F-7F2EEC8F3270}"/>
              </a:ext>
            </a:extLst>
          </p:cNvPr>
          <p:cNvCxnSpPr/>
          <p:nvPr/>
        </p:nvCxnSpPr>
        <p:spPr bwMode="auto">
          <a:xfrm>
            <a:off x="3501685" y="5348211"/>
            <a:ext cx="0" cy="57399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コネクタ 68">
            <a:extLst>
              <a:ext uri="{FF2B5EF4-FFF2-40B4-BE49-F238E27FC236}">
                <a16:creationId xmlns:a16="http://schemas.microsoft.com/office/drawing/2014/main" id="{D60F6F3B-5606-6F8D-C64C-16CADE081BAA}"/>
              </a:ext>
            </a:extLst>
          </p:cNvPr>
          <p:cNvCxnSpPr/>
          <p:nvPr/>
        </p:nvCxnSpPr>
        <p:spPr bwMode="auto">
          <a:xfrm flipV="1">
            <a:off x="3501685" y="4598238"/>
            <a:ext cx="0" cy="5412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楕円 72">
            <a:extLst>
              <a:ext uri="{FF2B5EF4-FFF2-40B4-BE49-F238E27FC236}">
                <a16:creationId xmlns:a16="http://schemas.microsoft.com/office/drawing/2014/main" id="{A9381FA9-968C-EBFC-52D2-6C97B9770C89}"/>
              </a:ext>
            </a:extLst>
          </p:cNvPr>
          <p:cNvSpPr/>
          <p:nvPr/>
        </p:nvSpPr>
        <p:spPr bwMode="auto">
          <a:xfrm>
            <a:off x="3445563" y="4543802"/>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77" name="直線コネクタ 76">
            <a:extLst>
              <a:ext uri="{FF2B5EF4-FFF2-40B4-BE49-F238E27FC236}">
                <a16:creationId xmlns:a16="http://schemas.microsoft.com/office/drawing/2014/main" id="{CBCAA337-9C56-1F9D-29F8-E3FDA4E466E8}"/>
              </a:ext>
            </a:extLst>
          </p:cNvPr>
          <p:cNvCxnSpPr/>
          <p:nvPr/>
        </p:nvCxnSpPr>
        <p:spPr bwMode="auto">
          <a:xfrm>
            <a:off x="2698504" y="4578503"/>
            <a:ext cx="1563329"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a:extLst>
              <a:ext uri="{FF2B5EF4-FFF2-40B4-BE49-F238E27FC236}">
                <a16:creationId xmlns:a16="http://schemas.microsoft.com/office/drawing/2014/main" id="{BF361447-9AB9-BB3A-9982-44B8FBA8DC36}"/>
              </a:ext>
            </a:extLst>
          </p:cNvPr>
          <p:cNvCxnSpPr/>
          <p:nvPr/>
        </p:nvCxnSpPr>
        <p:spPr bwMode="auto">
          <a:xfrm>
            <a:off x="2698504" y="4548059"/>
            <a:ext cx="0" cy="33271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 name="グループ化 82">
            <a:extLst>
              <a:ext uri="{FF2B5EF4-FFF2-40B4-BE49-F238E27FC236}">
                <a16:creationId xmlns:a16="http://schemas.microsoft.com/office/drawing/2014/main" id="{AF8FE9DA-DF56-0FA1-F8D8-D067E2DED1DF}"/>
              </a:ext>
            </a:extLst>
          </p:cNvPr>
          <p:cNvGrpSpPr/>
          <p:nvPr/>
        </p:nvGrpSpPr>
        <p:grpSpPr>
          <a:xfrm>
            <a:off x="2552485" y="5922208"/>
            <a:ext cx="317187" cy="142725"/>
            <a:chOff x="2987919" y="4044462"/>
            <a:chExt cx="389792" cy="164117"/>
          </a:xfrm>
        </p:grpSpPr>
        <p:cxnSp>
          <p:nvCxnSpPr>
            <p:cNvPr id="84" name="直線コネクタ 83">
              <a:extLst>
                <a:ext uri="{FF2B5EF4-FFF2-40B4-BE49-F238E27FC236}">
                  <a16:creationId xmlns:a16="http://schemas.microsoft.com/office/drawing/2014/main" id="{8E82D36A-BD30-7DE4-9A95-93D8F56670BE}"/>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85" name="直線コネクタ 84">
              <a:extLst>
                <a:ext uri="{FF2B5EF4-FFF2-40B4-BE49-F238E27FC236}">
                  <a16:creationId xmlns:a16="http://schemas.microsoft.com/office/drawing/2014/main" id="{A3EE9E4E-D3F8-DCBC-A2FA-87F8D84F7FD5}"/>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86" name="直線コネクタ 85">
              <a:extLst>
                <a:ext uri="{FF2B5EF4-FFF2-40B4-BE49-F238E27FC236}">
                  <a16:creationId xmlns:a16="http://schemas.microsoft.com/office/drawing/2014/main" id="{08ABB394-834C-6A56-462B-2C1DC3D2FB20}"/>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7" name="直線コネクタ 86">
              <a:extLst>
                <a:ext uri="{FF2B5EF4-FFF2-40B4-BE49-F238E27FC236}">
                  <a16:creationId xmlns:a16="http://schemas.microsoft.com/office/drawing/2014/main" id="{E927E2A1-333E-5F51-3D5E-BCEA7D9B979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88" name="直線コネクタ 87">
            <a:extLst>
              <a:ext uri="{FF2B5EF4-FFF2-40B4-BE49-F238E27FC236}">
                <a16:creationId xmlns:a16="http://schemas.microsoft.com/office/drawing/2014/main" id="{E0DBD56A-7699-2000-00EF-FF22EA383302}"/>
              </a:ext>
            </a:extLst>
          </p:cNvPr>
          <p:cNvCxnSpPr/>
          <p:nvPr/>
        </p:nvCxnSpPr>
        <p:spPr bwMode="auto">
          <a:xfrm>
            <a:off x="2707695" y="549863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09A4F701-12AB-6E0C-01DE-AE50F9C3644D}"/>
              </a:ext>
            </a:extLst>
          </p:cNvPr>
          <p:cNvCxnSpPr/>
          <p:nvPr/>
        </p:nvCxnSpPr>
        <p:spPr bwMode="auto">
          <a:xfrm>
            <a:off x="4261833" y="4578503"/>
            <a:ext cx="0" cy="38290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楕円 94">
            <a:extLst>
              <a:ext uri="{FF2B5EF4-FFF2-40B4-BE49-F238E27FC236}">
                <a16:creationId xmlns:a16="http://schemas.microsoft.com/office/drawing/2014/main" id="{67CD8BDB-6D2C-9B28-0D5B-FACF5441941F}"/>
              </a:ext>
            </a:extLst>
          </p:cNvPr>
          <p:cNvSpPr/>
          <p:nvPr/>
        </p:nvSpPr>
        <p:spPr bwMode="auto">
          <a:xfrm>
            <a:off x="4088864" y="4950731"/>
            <a:ext cx="353600" cy="353600"/>
          </a:xfrm>
          <a:prstGeom prst="ellipse">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97" name="直線矢印コネクタ 96">
            <a:extLst>
              <a:ext uri="{FF2B5EF4-FFF2-40B4-BE49-F238E27FC236}">
                <a16:creationId xmlns:a16="http://schemas.microsoft.com/office/drawing/2014/main" id="{DB113477-A944-DD72-479C-68DFB6DA126C}"/>
              </a:ext>
            </a:extLst>
          </p:cNvPr>
          <p:cNvCxnSpPr/>
          <p:nvPr/>
        </p:nvCxnSpPr>
        <p:spPr bwMode="auto">
          <a:xfrm flipV="1">
            <a:off x="4261833" y="4988460"/>
            <a:ext cx="0" cy="25100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 name="グループ化 99">
            <a:extLst>
              <a:ext uri="{FF2B5EF4-FFF2-40B4-BE49-F238E27FC236}">
                <a16:creationId xmlns:a16="http://schemas.microsoft.com/office/drawing/2014/main" id="{EDE4E3F8-EC67-4A7D-F870-2553421E61C2}"/>
              </a:ext>
            </a:extLst>
          </p:cNvPr>
          <p:cNvGrpSpPr/>
          <p:nvPr/>
        </p:nvGrpSpPr>
        <p:grpSpPr>
          <a:xfrm>
            <a:off x="4113568" y="5927304"/>
            <a:ext cx="317187" cy="142725"/>
            <a:chOff x="2987919" y="4044462"/>
            <a:chExt cx="389792" cy="164117"/>
          </a:xfrm>
        </p:grpSpPr>
        <p:cxnSp>
          <p:nvCxnSpPr>
            <p:cNvPr id="101" name="直線コネクタ 100">
              <a:extLst>
                <a:ext uri="{FF2B5EF4-FFF2-40B4-BE49-F238E27FC236}">
                  <a16:creationId xmlns:a16="http://schemas.microsoft.com/office/drawing/2014/main" id="{806384C2-7888-8EA3-A96A-D8CCF7657629}"/>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02" name="直線コネクタ 101">
              <a:extLst>
                <a:ext uri="{FF2B5EF4-FFF2-40B4-BE49-F238E27FC236}">
                  <a16:creationId xmlns:a16="http://schemas.microsoft.com/office/drawing/2014/main" id="{0F871D9B-B31F-FA44-44D0-9482EBB7153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03" name="直線コネクタ 102">
              <a:extLst>
                <a:ext uri="{FF2B5EF4-FFF2-40B4-BE49-F238E27FC236}">
                  <a16:creationId xmlns:a16="http://schemas.microsoft.com/office/drawing/2014/main" id="{8885A445-875F-52ED-BB43-1F40B772CA64}"/>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04" name="直線コネクタ 103">
              <a:extLst>
                <a:ext uri="{FF2B5EF4-FFF2-40B4-BE49-F238E27FC236}">
                  <a16:creationId xmlns:a16="http://schemas.microsoft.com/office/drawing/2014/main" id="{C03C11A5-FAE2-9B78-AC0B-0C517B858B1C}"/>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05" name="直線コネクタ 104">
            <a:extLst>
              <a:ext uri="{FF2B5EF4-FFF2-40B4-BE49-F238E27FC236}">
                <a16:creationId xmlns:a16="http://schemas.microsoft.com/office/drawing/2014/main" id="{25BBD8FA-A0BA-B564-41A7-4DFCE956C879}"/>
              </a:ext>
            </a:extLst>
          </p:cNvPr>
          <p:cNvCxnSpPr/>
          <p:nvPr/>
        </p:nvCxnSpPr>
        <p:spPr bwMode="auto">
          <a:xfrm>
            <a:off x="4268778" y="5310827"/>
            <a:ext cx="0" cy="6394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楕円 106">
            <a:extLst>
              <a:ext uri="{FF2B5EF4-FFF2-40B4-BE49-F238E27FC236}">
                <a16:creationId xmlns:a16="http://schemas.microsoft.com/office/drawing/2014/main" id="{BF31F3D9-219F-761B-4AE5-4B14C94A29CA}"/>
              </a:ext>
            </a:extLst>
          </p:cNvPr>
          <p:cNvSpPr/>
          <p:nvPr/>
        </p:nvSpPr>
        <p:spPr bwMode="auto">
          <a:xfrm>
            <a:off x="5333549" y="3684983"/>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108" name="グループ化 107">
            <a:extLst>
              <a:ext uri="{FF2B5EF4-FFF2-40B4-BE49-F238E27FC236}">
                <a16:creationId xmlns:a16="http://schemas.microsoft.com/office/drawing/2014/main" id="{3168E939-425F-6104-0C31-5DC0A34113FE}"/>
              </a:ext>
            </a:extLst>
          </p:cNvPr>
          <p:cNvGrpSpPr/>
          <p:nvPr/>
        </p:nvGrpSpPr>
        <p:grpSpPr>
          <a:xfrm>
            <a:off x="5219200" y="5922208"/>
            <a:ext cx="317187" cy="142725"/>
            <a:chOff x="2987919" y="4044462"/>
            <a:chExt cx="389792" cy="164117"/>
          </a:xfrm>
        </p:grpSpPr>
        <p:cxnSp>
          <p:nvCxnSpPr>
            <p:cNvPr id="109" name="直線コネクタ 108">
              <a:extLst>
                <a:ext uri="{FF2B5EF4-FFF2-40B4-BE49-F238E27FC236}">
                  <a16:creationId xmlns:a16="http://schemas.microsoft.com/office/drawing/2014/main" id="{265D4FAB-809D-394A-3825-ED52D7AE3C84}"/>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10" name="直線コネクタ 109">
              <a:extLst>
                <a:ext uri="{FF2B5EF4-FFF2-40B4-BE49-F238E27FC236}">
                  <a16:creationId xmlns:a16="http://schemas.microsoft.com/office/drawing/2014/main" id="{65F815F6-5CD5-0C38-69B0-15CA9618962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11" name="直線コネクタ 110">
              <a:extLst>
                <a:ext uri="{FF2B5EF4-FFF2-40B4-BE49-F238E27FC236}">
                  <a16:creationId xmlns:a16="http://schemas.microsoft.com/office/drawing/2014/main" id="{CF24CA47-BE7A-0BBF-B282-E26C700A9BF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12" name="直線コネクタ 111">
              <a:extLst>
                <a:ext uri="{FF2B5EF4-FFF2-40B4-BE49-F238E27FC236}">
                  <a16:creationId xmlns:a16="http://schemas.microsoft.com/office/drawing/2014/main" id="{63D873F5-A037-553B-D468-71E773DE9E05}"/>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14" name="直線矢印コネクタ 113">
            <a:extLst>
              <a:ext uri="{FF2B5EF4-FFF2-40B4-BE49-F238E27FC236}">
                <a16:creationId xmlns:a16="http://schemas.microsoft.com/office/drawing/2014/main" id="{0371F7D5-11FD-7C17-9CD1-0E97319D379B}"/>
              </a:ext>
            </a:extLst>
          </p:cNvPr>
          <p:cNvCxnSpPr/>
          <p:nvPr/>
        </p:nvCxnSpPr>
        <p:spPr bwMode="auto">
          <a:xfrm flipV="1">
            <a:off x="5372877" y="3805003"/>
            <a:ext cx="0" cy="80958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2F789E93-3FCB-F1E7-A53F-797FB2DBA8C8}"/>
                  </a:ext>
                </a:extLst>
              </p:cNvPr>
              <p:cNvSpPr txBox="1"/>
              <p:nvPr/>
            </p:nvSpPr>
            <p:spPr>
              <a:xfrm>
                <a:off x="4849883" y="4614033"/>
                <a:ext cx="11136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15" name="テキスト ボックス 114">
                <a:extLst>
                  <a:ext uri="{FF2B5EF4-FFF2-40B4-BE49-F238E27FC236}">
                    <a16:creationId xmlns:a16="http://schemas.microsoft.com/office/drawing/2014/main" id="{2F789E93-3FCB-F1E7-A53F-797FB2DBA8C8}"/>
                  </a:ext>
                </a:extLst>
              </p:cNvPr>
              <p:cNvSpPr txBox="1">
                <a:spLocks noRot="1" noChangeAspect="1" noMove="1" noResize="1" noEditPoints="1" noAdjustHandles="1" noChangeArrowheads="1" noChangeShapeType="1" noTextEdit="1"/>
              </p:cNvSpPr>
              <p:nvPr/>
            </p:nvSpPr>
            <p:spPr>
              <a:xfrm>
                <a:off x="4849883" y="4614033"/>
                <a:ext cx="1113648" cy="369332"/>
              </a:xfrm>
              <a:prstGeom prst="rect">
                <a:avLst/>
              </a:prstGeom>
              <a:blipFill>
                <a:blip r:embed="rId4"/>
                <a:stretch>
                  <a:fillRect b="-1667"/>
                </a:stretch>
              </a:blipFill>
            </p:spPr>
            <p:txBody>
              <a:bodyPr/>
              <a:lstStyle/>
              <a:p>
                <a:r>
                  <a:rPr lang="ja-JP" altLang="en-US">
                    <a:noFill/>
                  </a:rPr>
                  <a:t> </a:t>
                </a:r>
              </a:p>
            </p:txBody>
          </p:sp>
        </mc:Fallback>
      </mc:AlternateContent>
      <p:cxnSp>
        <p:nvCxnSpPr>
          <p:cNvPr id="117" name="直線コネクタ 116">
            <a:extLst>
              <a:ext uri="{FF2B5EF4-FFF2-40B4-BE49-F238E27FC236}">
                <a16:creationId xmlns:a16="http://schemas.microsoft.com/office/drawing/2014/main" id="{85DF4C87-F7FD-1A08-6764-F483C5EA4BA5}"/>
              </a:ext>
            </a:extLst>
          </p:cNvPr>
          <p:cNvCxnSpPr/>
          <p:nvPr/>
        </p:nvCxnSpPr>
        <p:spPr bwMode="auto">
          <a:xfrm>
            <a:off x="5372877" y="4988460"/>
            <a:ext cx="0" cy="853489"/>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84EBBFB4-0CDB-E551-4D00-5C6C6917B3B9}"/>
                  </a:ext>
                </a:extLst>
              </p:cNvPr>
              <p:cNvSpPr txBox="1"/>
              <p:nvPr/>
            </p:nvSpPr>
            <p:spPr>
              <a:xfrm>
                <a:off x="1538034" y="2144821"/>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p:txBody>
          </p:sp>
        </mc:Choice>
        <mc:Fallback xmlns="">
          <p:sp>
            <p:nvSpPr>
              <p:cNvPr id="119" name="テキスト ボックス 118">
                <a:extLst>
                  <a:ext uri="{FF2B5EF4-FFF2-40B4-BE49-F238E27FC236}">
                    <a16:creationId xmlns:a16="http://schemas.microsoft.com/office/drawing/2014/main" id="{84EBBFB4-0CDB-E551-4D00-5C6C6917B3B9}"/>
                  </a:ext>
                </a:extLst>
              </p:cNvPr>
              <p:cNvSpPr txBox="1">
                <a:spLocks noRot="1" noChangeAspect="1" noMove="1" noResize="1" noEditPoints="1" noAdjustHandles="1" noChangeArrowheads="1" noChangeShapeType="1" noTextEdit="1"/>
              </p:cNvSpPr>
              <p:nvPr/>
            </p:nvSpPr>
            <p:spPr>
              <a:xfrm>
                <a:off x="1538034" y="2144821"/>
                <a:ext cx="904566" cy="369332"/>
              </a:xfrm>
              <a:prstGeom prst="rect">
                <a:avLst/>
              </a:prstGeom>
              <a:blipFill>
                <a:blip r:embed="rId5"/>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F2FDDF70-AA77-41EF-FBF6-212F9E5B6E34}"/>
                  </a:ext>
                </a:extLst>
              </p:cNvPr>
              <p:cNvSpPr txBox="1"/>
              <p:nvPr/>
            </p:nvSpPr>
            <p:spPr>
              <a:xfrm>
                <a:off x="1834544" y="2952310"/>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𝐿𝑇</m:t>
                          </m:r>
                        </m:sub>
                      </m:sSub>
                    </m:oMath>
                  </m:oMathPara>
                </a14:m>
                <a:endParaRPr kumimoji="1" lang="ja-JP" altLang="en-US" dirty="0"/>
              </a:p>
            </p:txBody>
          </p:sp>
        </mc:Choice>
        <mc:Fallback xmlns="">
          <p:sp>
            <p:nvSpPr>
              <p:cNvPr id="120" name="テキスト ボックス 119">
                <a:extLst>
                  <a:ext uri="{FF2B5EF4-FFF2-40B4-BE49-F238E27FC236}">
                    <a16:creationId xmlns:a16="http://schemas.microsoft.com/office/drawing/2014/main" id="{F2FDDF70-AA77-41EF-FBF6-212F9E5B6E34}"/>
                  </a:ext>
                </a:extLst>
              </p:cNvPr>
              <p:cNvSpPr txBox="1">
                <a:spLocks noRot="1" noChangeAspect="1" noMove="1" noResize="1" noEditPoints="1" noAdjustHandles="1" noChangeArrowheads="1" noChangeShapeType="1" noTextEdit="1"/>
              </p:cNvSpPr>
              <p:nvPr/>
            </p:nvSpPr>
            <p:spPr>
              <a:xfrm>
                <a:off x="1834544" y="2952310"/>
                <a:ext cx="73614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4DC54811-2C54-01A0-3552-3856AAA0A29F}"/>
                  </a:ext>
                </a:extLst>
              </p:cNvPr>
              <p:cNvSpPr txBox="1"/>
              <p:nvPr/>
            </p:nvSpPr>
            <p:spPr>
              <a:xfrm>
                <a:off x="1661841" y="369259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21" name="テキスト ボックス 120">
                <a:extLst>
                  <a:ext uri="{FF2B5EF4-FFF2-40B4-BE49-F238E27FC236}">
                    <a16:creationId xmlns:a16="http://schemas.microsoft.com/office/drawing/2014/main" id="{4DC54811-2C54-01A0-3552-3856AAA0A29F}"/>
                  </a:ext>
                </a:extLst>
              </p:cNvPr>
              <p:cNvSpPr txBox="1">
                <a:spLocks noRot="1" noChangeAspect="1" noMove="1" noResize="1" noEditPoints="1" noAdjustHandles="1" noChangeArrowheads="1" noChangeShapeType="1" noTextEdit="1"/>
              </p:cNvSpPr>
              <p:nvPr/>
            </p:nvSpPr>
            <p:spPr>
              <a:xfrm>
                <a:off x="1661841" y="3692599"/>
                <a:ext cx="90456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43A625BF-0588-51A1-A4E6-6C4383EBD9BD}"/>
                  </a:ext>
                </a:extLst>
              </p:cNvPr>
              <p:cNvSpPr txBox="1"/>
              <p:nvPr/>
            </p:nvSpPr>
            <p:spPr>
              <a:xfrm>
                <a:off x="0" y="4453077"/>
                <a:ext cx="685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2" name="テキスト ボックス 121">
                <a:extLst>
                  <a:ext uri="{FF2B5EF4-FFF2-40B4-BE49-F238E27FC236}">
                    <a16:creationId xmlns:a16="http://schemas.microsoft.com/office/drawing/2014/main" id="{43A625BF-0588-51A1-A4E6-6C4383EBD9BD}"/>
                  </a:ext>
                </a:extLst>
              </p:cNvPr>
              <p:cNvSpPr txBox="1">
                <a:spLocks noRot="1" noChangeAspect="1" noMove="1" noResize="1" noEditPoints="1" noAdjustHandles="1" noChangeArrowheads="1" noChangeShapeType="1" noTextEdit="1"/>
              </p:cNvSpPr>
              <p:nvPr/>
            </p:nvSpPr>
            <p:spPr>
              <a:xfrm>
                <a:off x="0" y="4453077"/>
                <a:ext cx="6851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A477480B-4F69-E84E-FCAE-1AC3C8F7696B}"/>
                  </a:ext>
                </a:extLst>
              </p:cNvPr>
              <p:cNvSpPr txBox="1"/>
              <p:nvPr/>
            </p:nvSpPr>
            <p:spPr>
              <a:xfrm>
                <a:off x="746540" y="447161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3" name="テキスト ボックス 122">
                <a:extLst>
                  <a:ext uri="{FF2B5EF4-FFF2-40B4-BE49-F238E27FC236}">
                    <a16:creationId xmlns:a16="http://schemas.microsoft.com/office/drawing/2014/main" id="{A477480B-4F69-E84E-FCAE-1AC3C8F7696B}"/>
                  </a:ext>
                </a:extLst>
              </p:cNvPr>
              <p:cNvSpPr txBox="1">
                <a:spLocks noRot="1" noChangeAspect="1" noMove="1" noResize="1" noEditPoints="1" noAdjustHandles="1" noChangeArrowheads="1" noChangeShapeType="1" noTextEdit="1"/>
              </p:cNvSpPr>
              <p:nvPr/>
            </p:nvSpPr>
            <p:spPr>
              <a:xfrm>
                <a:off x="746540" y="4471619"/>
                <a:ext cx="904566" cy="369332"/>
              </a:xfrm>
              <a:prstGeom prst="rect">
                <a:avLst/>
              </a:prstGeom>
              <a:blipFill>
                <a:blip r:embed="rId9"/>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18EA1342-BE02-1AB6-FB2C-427C48EFD6D4}"/>
                  </a:ext>
                </a:extLst>
              </p:cNvPr>
              <p:cNvSpPr txBox="1"/>
              <p:nvPr/>
            </p:nvSpPr>
            <p:spPr>
              <a:xfrm>
                <a:off x="2021470" y="4978879"/>
                <a:ext cx="6517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m:t>
                          </m:r>
                        </m:sub>
                      </m:sSub>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18EA1342-BE02-1AB6-FB2C-427C48EFD6D4}"/>
                  </a:ext>
                </a:extLst>
              </p:cNvPr>
              <p:cNvSpPr txBox="1">
                <a:spLocks noRot="1" noChangeAspect="1" noMove="1" noResize="1" noEditPoints="1" noAdjustHandles="1" noChangeArrowheads="1" noChangeShapeType="1" noTextEdit="1"/>
              </p:cNvSpPr>
              <p:nvPr/>
            </p:nvSpPr>
            <p:spPr>
              <a:xfrm>
                <a:off x="2021470" y="4978879"/>
                <a:ext cx="651706"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テキスト ボックス 138">
                <a:extLst>
                  <a:ext uri="{FF2B5EF4-FFF2-40B4-BE49-F238E27FC236}">
                    <a16:creationId xmlns:a16="http://schemas.microsoft.com/office/drawing/2014/main" id="{DB6AE991-510F-A4D6-1EB1-9883EB98DAC0}"/>
                  </a:ext>
                </a:extLst>
              </p:cNvPr>
              <p:cNvSpPr txBox="1"/>
              <p:nvPr/>
            </p:nvSpPr>
            <p:spPr>
              <a:xfrm>
                <a:off x="4276596" y="4884346"/>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139" name="テキスト ボックス 138">
                <a:extLst>
                  <a:ext uri="{FF2B5EF4-FFF2-40B4-BE49-F238E27FC236}">
                    <a16:creationId xmlns:a16="http://schemas.microsoft.com/office/drawing/2014/main" id="{DB6AE991-510F-A4D6-1EB1-9883EB98DAC0}"/>
                  </a:ext>
                </a:extLst>
              </p:cNvPr>
              <p:cNvSpPr txBox="1">
                <a:spLocks noRot="1" noChangeAspect="1" noMove="1" noResize="1" noEditPoints="1" noAdjustHandles="1" noChangeArrowheads="1" noChangeShapeType="1" noTextEdit="1"/>
              </p:cNvSpPr>
              <p:nvPr/>
            </p:nvSpPr>
            <p:spPr>
              <a:xfrm>
                <a:off x="4276596" y="4884346"/>
                <a:ext cx="736140"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74E34A2B-B5B6-04BD-0757-2901A099AC92}"/>
              </a:ext>
            </a:extLst>
          </p:cNvPr>
          <p:cNvCxnSpPr/>
          <p:nvPr/>
        </p:nvCxnSpPr>
        <p:spPr bwMode="auto">
          <a:xfrm>
            <a:off x="2531355" y="3588585"/>
            <a:ext cx="0" cy="55481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二等辺三角形 14">
            <a:extLst>
              <a:ext uri="{FF2B5EF4-FFF2-40B4-BE49-F238E27FC236}">
                <a16:creationId xmlns:a16="http://schemas.microsoft.com/office/drawing/2014/main" id="{DE9296C0-91E8-A40B-A53C-F7E2D8368F3C}"/>
              </a:ext>
            </a:extLst>
          </p:cNvPr>
          <p:cNvSpPr/>
          <p:nvPr/>
        </p:nvSpPr>
        <p:spPr bwMode="auto">
          <a:xfrm>
            <a:off x="3377250" y="5113962"/>
            <a:ext cx="260086" cy="224212"/>
          </a:xfrm>
          <a:prstGeom prst="triangl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31" name="直線コネクタ 30">
            <a:extLst>
              <a:ext uri="{FF2B5EF4-FFF2-40B4-BE49-F238E27FC236}">
                <a16:creationId xmlns:a16="http://schemas.microsoft.com/office/drawing/2014/main" id="{CCAF4E9F-DACC-0573-80B9-91CB17CC7491}"/>
              </a:ext>
            </a:extLst>
          </p:cNvPr>
          <p:cNvCxnSpPr/>
          <p:nvPr/>
        </p:nvCxnSpPr>
        <p:spPr bwMode="auto">
          <a:xfrm>
            <a:off x="3359298" y="5104362"/>
            <a:ext cx="296586"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a:extLst>
              <a:ext uri="{FF2B5EF4-FFF2-40B4-BE49-F238E27FC236}">
                <a16:creationId xmlns:a16="http://schemas.microsoft.com/office/drawing/2014/main" id="{7FE0F01D-8BEE-41F3-01D2-3937E7DFCFC4}"/>
              </a:ext>
            </a:extLst>
          </p:cNvPr>
          <p:cNvCxnSpPr/>
          <p:nvPr/>
        </p:nvCxnSpPr>
        <p:spPr bwMode="auto">
          <a:xfrm flipH="1">
            <a:off x="3652925" y="4835129"/>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矢印コネクタ 39">
            <a:extLst>
              <a:ext uri="{FF2B5EF4-FFF2-40B4-BE49-F238E27FC236}">
                <a16:creationId xmlns:a16="http://schemas.microsoft.com/office/drawing/2014/main" id="{C78F1058-E886-1265-5BAF-7170474C58C0}"/>
              </a:ext>
            </a:extLst>
          </p:cNvPr>
          <p:cNvCxnSpPr/>
          <p:nvPr/>
        </p:nvCxnSpPr>
        <p:spPr bwMode="auto">
          <a:xfrm flipH="1">
            <a:off x="3715239" y="4957980"/>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コンテンツ プレースホルダー 2">
            <a:extLst>
              <a:ext uri="{FF2B5EF4-FFF2-40B4-BE49-F238E27FC236}">
                <a16:creationId xmlns:a16="http://schemas.microsoft.com/office/drawing/2014/main" id="{A8DECB02-4C68-D972-41B9-7200896A9840}"/>
              </a:ext>
            </a:extLst>
          </p:cNvPr>
          <p:cNvSpPr txBox="1">
            <a:spLocks/>
          </p:cNvSpPr>
          <p:nvPr/>
        </p:nvSpPr>
        <p:spPr bwMode="auto">
          <a:xfrm>
            <a:off x="812801" y="1295401"/>
            <a:ext cx="10437284" cy="85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エミッタフォロワでの電圧降下が大きいため</a:t>
            </a:r>
            <a:r>
              <a:rPr lang="en-US" altLang="ja-JP" kern="0" dirty="0"/>
              <a:t>TIA</a:t>
            </a:r>
            <a:r>
              <a:rPr lang="ja-JP" altLang="en-US" kern="0" dirty="0"/>
              <a:t>の出力は</a:t>
            </a:r>
            <a:r>
              <a:rPr lang="en-US" altLang="ja-JP" kern="0" dirty="0"/>
              <a:t>1.7 V</a:t>
            </a:r>
            <a:r>
              <a:rPr lang="ja-JP" altLang="en-US" kern="0" dirty="0"/>
              <a:t>でとった</a:t>
            </a:r>
            <a:endParaRPr lang="en-US" altLang="ja-JP" kern="0" dirty="0"/>
          </a:p>
        </p:txBody>
      </p:sp>
    </p:spTree>
    <p:extLst>
      <p:ext uri="{BB962C8B-B14F-4D97-AF65-F5344CB8AC3E}">
        <p14:creationId xmlns:p14="http://schemas.microsoft.com/office/powerpoint/2010/main" val="157466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18A8-5C0D-AB3E-728C-8039B07F593C}"/>
              </a:ext>
            </a:extLst>
          </p:cNvPr>
          <p:cNvSpPr>
            <a:spLocks noGrp="1"/>
          </p:cNvSpPr>
          <p:nvPr>
            <p:ph type="title"/>
          </p:nvPr>
        </p:nvSpPr>
        <p:spPr/>
        <p:txBody>
          <a:bodyPr/>
          <a:lstStyle/>
          <a:p>
            <a:r>
              <a:rPr kumimoji="1" lang="ja-JP" altLang="en-US" dirty="0"/>
              <a:t>エミッタフォロワなしの</a:t>
            </a:r>
            <a:r>
              <a:rPr kumimoji="1" lang="en-US" altLang="ja-JP" dirty="0"/>
              <a:t>TIA</a:t>
            </a:r>
            <a:endParaRPr kumimoji="1" lang="ja-JP" altLang="en-US" dirty="0"/>
          </a:p>
        </p:txBody>
      </p:sp>
      <mc:AlternateContent xmlns:mc="http://schemas.openxmlformats.org/markup-compatibility/2006" xmlns:a14="http://schemas.microsoft.com/office/drawing/2010/main">
        <mc:Choice Requires="a14">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3346721425"/>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0.860 V</a:t>
                          </a:r>
                          <a:endParaRPr kumimoji="1" lang="ja-JP" altLang="en-US"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𝐶</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1.7 V</a:t>
                          </a:r>
                          <a:endParaRPr kumimoji="1" lang="ja-JP" altLang="en-US"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60 µA</a:t>
                          </a:r>
                          <a:endParaRPr kumimoji="1" lang="ja-JP" altLang="en-US" dirty="0"/>
                        </a:p>
                      </a:txBody>
                      <a:tcPr/>
                    </a:tc>
                    <a:extLst>
                      <a:ext uri="{0D108BD9-81ED-4DB2-BD59-A6C34878D82A}">
                        <a16:rowId xmlns:a16="http://schemas.microsoft.com/office/drawing/2014/main" val="1422263099"/>
                      </a:ext>
                    </a:extLst>
                  </a:tr>
                </a:tbl>
              </a:graphicData>
            </a:graphic>
          </p:graphicFrame>
        </mc:Choice>
        <mc:Fallback xmlns="">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3346721425"/>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3"/>
                          <a:stretch>
                            <a:fillRect l="-291" t="-7937" r="-100581" b="-6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endParaRPr lang="ja-JP"/>
                        </a:p>
                      </a:txBody>
                      <a:tcPr>
                        <a:blipFill>
                          <a:blip r:embed="rId3"/>
                          <a:stretch>
                            <a:fillRect l="-291" t="-109677" r="-100581" b="-525806"/>
                          </a:stretch>
                        </a:blipFill>
                      </a:tcPr>
                    </a:tc>
                    <a:tc>
                      <a:txBody>
                        <a:bodyPr/>
                        <a:lstStyle/>
                        <a:p>
                          <a:pPr algn="ctr"/>
                          <a:r>
                            <a:rPr kumimoji="1" lang="en-US" altLang="ja-JP" dirty="0"/>
                            <a:t>0.860 V</a:t>
                          </a:r>
                          <a:endParaRPr kumimoji="1" lang="ja-JP" altLang="en-US" dirty="0"/>
                        </a:p>
                      </a:txBody>
                      <a:tcPr/>
                    </a:tc>
                    <a:extLst>
                      <a:ext uri="{0D108BD9-81ED-4DB2-BD59-A6C34878D82A}">
                        <a16:rowId xmlns:a16="http://schemas.microsoft.com/office/drawing/2014/main" val="1096880040"/>
                      </a:ext>
                    </a:extLst>
                  </a:tr>
                  <a:tr h="380783">
                    <a:tc>
                      <a:txBody>
                        <a:bodyPr/>
                        <a:lstStyle/>
                        <a:p>
                          <a:endParaRPr lang="ja-JP"/>
                        </a:p>
                      </a:txBody>
                      <a:tcPr>
                        <a:blipFill>
                          <a:blip r:embed="rId3"/>
                          <a:stretch>
                            <a:fillRect l="-291" t="-206349" r="-100581" b="-417460"/>
                          </a:stretch>
                        </a:blipFill>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endParaRPr lang="ja-JP"/>
                        </a:p>
                      </a:txBody>
                      <a:tcPr>
                        <a:blipFill>
                          <a:blip r:embed="rId3"/>
                          <a:stretch>
                            <a:fillRect l="-291" t="-311290" r="-100581" b="-324194"/>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endParaRPr lang="ja-JP"/>
                        </a:p>
                      </a:txBody>
                      <a:tcPr>
                        <a:blipFill>
                          <a:blip r:embed="rId3"/>
                          <a:stretch>
                            <a:fillRect l="-291" t="-404762" r="-100581" b="-219048"/>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endParaRPr lang="ja-JP"/>
                        </a:p>
                      </a:txBody>
                      <a:tcPr>
                        <a:blipFill>
                          <a:blip r:embed="rId3"/>
                          <a:stretch>
                            <a:fillRect l="-291" t="-512903" r="-100581" b="-122581"/>
                          </a:stretch>
                        </a:blipFill>
                      </a:tcPr>
                    </a:tc>
                    <a:tc>
                      <a:txBody>
                        <a:bodyPr/>
                        <a:lstStyle/>
                        <a:p>
                          <a:pPr algn="ctr"/>
                          <a:r>
                            <a:rPr kumimoji="1" lang="en-US" altLang="ja-JP" dirty="0"/>
                            <a:t>1.7 V</a:t>
                          </a:r>
                          <a:endParaRPr kumimoji="1" lang="ja-JP" altLang="en-US" dirty="0"/>
                        </a:p>
                      </a:txBody>
                      <a:tcPr/>
                    </a:tc>
                    <a:extLst>
                      <a:ext uri="{0D108BD9-81ED-4DB2-BD59-A6C34878D82A}">
                        <a16:rowId xmlns:a16="http://schemas.microsoft.com/office/drawing/2014/main" val="1740005845"/>
                      </a:ext>
                    </a:extLst>
                  </a:tr>
                  <a:tr h="380783">
                    <a:tc>
                      <a:txBody>
                        <a:bodyPr/>
                        <a:lstStyle/>
                        <a:p>
                          <a:endParaRPr lang="ja-JP"/>
                        </a:p>
                      </a:txBody>
                      <a:tcPr>
                        <a:blipFill>
                          <a:blip r:embed="rId3"/>
                          <a:stretch>
                            <a:fillRect l="-291" t="-603175" r="-100581" b="-20635"/>
                          </a:stretch>
                        </a:blipFill>
                      </a:tcPr>
                    </a:tc>
                    <a:tc>
                      <a:txBody>
                        <a:bodyPr/>
                        <a:lstStyle/>
                        <a:p>
                          <a:pPr algn="ctr"/>
                          <a:r>
                            <a:rPr kumimoji="1" lang="en-US" altLang="ja-JP" dirty="0"/>
                            <a:t>60 µA</a:t>
                          </a:r>
                          <a:endParaRPr kumimoji="1" lang="ja-JP" altLang="en-US" dirty="0"/>
                        </a:p>
                      </a:txBody>
                      <a:tcPr/>
                    </a:tc>
                    <a:extLst>
                      <a:ext uri="{0D108BD9-81ED-4DB2-BD59-A6C34878D82A}">
                        <a16:rowId xmlns:a16="http://schemas.microsoft.com/office/drawing/2014/main" val="1422263099"/>
                      </a:ext>
                    </a:extLst>
                  </a:tr>
                </a:tbl>
              </a:graphicData>
            </a:graphic>
          </p:graphicFrame>
        </mc:Fallback>
      </mc:AlternateContent>
      <p:grpSp>
        <p:nvGrpSpPr>
          <p:cNvPr id="4" name="グループ化 3">
            <a:extLst>
              <a:ext uri="{FF2B5EF4-FFF2-40B4-BE49-F238E27FC236}">
                <a16:creationId xmlns:a16="http://schemas.microsoft.com/office/drawing/2014/main" id="{930E9A09-6E79-160B-B3A8-BD8B63C6D95E}"/>
              </a:ext>
            </a:extLst>
          </p:cNvPr>
          <p:cNvGrpSpPr/>
          <p:nvPr/>
        </p:nvGrpSpPr>
        <p:grpSpPr>
          <a:xfrm>
            <a:off x="500095" y="5173198"/>
            <a:ext cx="317187" cy="142725"/>
            <a:chOff x="2987919" y="4044462"/>
            <a:chExt cx="389792" cy="164117"/>
          </a:xfrm>
        </p:grpSpPr>
        <p:cxnSp>
          <p:nvCxnSpPr>
            <p:cNvPr id="5" name="直線コネクタ 4">
              <a:extLst>
                <a:ext uri="{FF2B5EF4-FFF2-40B4-BE49-F238E27FC236}">
                  <a16:creationId xmlns:a16="http://schemas.microsoft.com/office/drawing/2014/main" id="{3F49E3A6-1FCA-D7D9-D9C3-4D47C4B7468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 name="直線コネクタ 5">
              <a:extLst>
                <a:ext uri="{FF2B5EF4-FFF2-40B4-BE49-F238E27FC236}">
                  <a16:creationId xmlns:a16="http://schemas.microsoft.com/office/drawing/2014/main" id="{858D7717-8AF3-E1B2-B58D-2D4EEE08CA7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7" name="直線コネクタ 6">
              <a:extLst>
                <a:ext uri="{FF2B5EF4-FFF2-40B4-BE49-F238E27FC236}">
                  <a16:creationId xmlns:a16="http://schemas.microsoft.com/office/drawing/2014/main" id="{A4EE91B5-5E64-9878-0DF2-D8C4DF393E77}"/>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 name="直線コネクタ 7">
              <a:extLst>
                <a:ext uri="{FF2B5EF4-FFF2-40B4-BE49-F238E27FC236}">
                  <a16:creationId xmlns:a16="http://schemas.microsoft.com/office/drawing/2014/main" id="{0AD766D7-7A9E-C82A-E894-7CF1AD6AAEC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9" name="グループ化 8">
            <a:extLst>
              <a:ext uri="{FF2B5EF4-FFF2-40B4-BE49-F238E27FC236}">
                <a16:creationId xmlns:a16="http://schemas.microsoft.com/office/drawing/2014/main" id="{4F05BD46-9E55-5400-3DDF-A1C86C804305}"/>
              </a:ext>
            </a:extLst>
          </p:cNvPr>
          <p:cNvGrpSpPr/>
          <p:nvPr/>
        </p:nvGrpSpPr>
        <p:grpSpPr>
          <a:xfrm>
            <a:off x="500095" y="4614488"/>
            <a:ext cx="317187" cy="91755"/>
            <a:chOff x="3006969" y="2778369"/>
            <a:chExt cx="369277" cy="87923"/>
          </a:xfrm>
        </p:grpSpPr>
        <p:cxnSp>
          <p:nvCxnSpPr>
            <p:cNvPr id="10" name="直線コネクタ 9">
              <a:extLst>
                <a:ext uri="{FF2B5EF4-FFF2-40B4-BE49-F238E27FC236}">
                  <a16:creationId xmlns:a16="http://schemas.microsoft.com/office/drawing/2014/main" id="{4223EE91-45C1-8C61-C386-71182047185B}"/>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1" name="直線コネクタ 10">
              <a:extLst>
                <a:ext uri="{FF2B5EF4-FFF2-40B4-BE49-F238E27FC236}">
                  <a16:creationId xmlns:a16="http://schemas.microsoft.com/office/drawing/2014/main" id="{FC565F81-FA33-BBA2-264D-F3E4E25E78A8}"/>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13" name="直線コネクタ 12">
            <a:extLst>
              <a:ext uri="{FF2B5EF4-FFF2-40B4-BE49-F238E27FC236}">
                <a16:creationId xmlns:a16="http://schemas.microsoft.com/office/drawing/2014/main" id="{0B3825C6-08BC-4BC9-6A17-9C4C9751FE6A}"/>
              </a:ext>
            </a:extLst>
          </p:cNvPr>
          <p:cNvCxnSpPr/>
          <p:nvPr/>
        </p:nvCxnSpPr>
        <p:spPr bwMode="auto">
          <a:xfrm>
            <a:off x="655305" y="4709651"/>
            <a:ext cx="0" cy="4635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コネクタ 17">
            <a:extLst>
              <a:ext uri="{FF2B5EF4-FFF2-40B4-BE49-F238E27FC236}">
                <a16:creationId xmlns:a16="http://schemas.microsoft.com/office/drawing/2014/main" id="{7A92F19A-C1D8-95FB-0BEF-855DE6D5DA1B}"/>
              </a:ext>
            </a:extLst>
          </p:cNvPr>
          <p:cNvCxnSpPr/>
          <p:nvPr/>
        </p:nvCxnSpPr>
        <p:spPr bwMode="auto">
          <a:xfrm flipV="1">
            <a:off x="655305"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B983D86F-57CF-F4CF-55E2-3A7E590010C6}"/>
              </a:ext>
            </a:extLst>
          </p:cNvPr>
          <p:cNvCxnSpPr/>
          <p:nvPr/>
        </p:nvCxnSpPr>
        <p:spPr bwMode="auto">
          <a:xfrm>
            <a:off x="650134" y="4327781"/>
            <a:ext cx="52915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楕円 20">
            <a:extLst>
              <a:ext uri="{FF2B5EF4-FFF2-40B4-BE49-F238E27FC236}">
                <a16:creationId xmlns:a16="http://schemas.microsoft.com/office/drawing/2014/main" id="{D5B1CDED-1E53-AC52-27E8-B16ADBAC5DDB}"/>
              </a:ext>
            </a:extLst>
          </p:cNvPr>
          <p:cNvSpPr/>
          <p:nvPr/>
        </p:nvSpPr>
        <p:spPr bwMode="auto">
          <a:xfrm>
            <a:off x="1179288" y="4283536"/>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3" name="直線コネクタ 22">
            <a:extLst>
              <a:ext uri="{FF2B5EF4-FFF2-40B4-BE49-F238E27FC236}">
                <a16:creationId xmlns:a16="http://schemas.microsoft.com/office/drawing/2014/main" id="{38A98CD7-CC21-C8BD-3DB7-62B56669943B}"/>
              </a:ext>
            </a:extLst>
          </p:cNvPr>
          <p:cNvCxnSpPr/>
          <p:nvPr/>
        </p:nvCxnSpPr>
        <p:spPr bwMode="auto">
          <a:xfrm>
            <a:off x="1267778" y="4327781"/>
            <a:ext cx="120458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グループ化 23">
            <a:extLst>
              <a:ext uri="{FF2B5EF4-FFF2-40B4-BE49-F238E27FC236}">
                <a16:creationId xmlns:a16="http://schemas.microsoft.com/office/drawing/2014/main" id="{862D2DCC-6DA3-62BB-F07B-848689CA92CF}"/>
              </a:ext>
            </a:extLst>
          </p:cNvPr>
          <p:cNvGrpSpPr/>
          <p:nvPr/>
        </p:nvGrpSpPr>
        <p:grpSpPr>
          <a:xfrm>
            <a:off x="1419412" y="5173198"/>
            <a:ext cx="317187" cy="142725"/>
            <a:chOff x="2987919" y="4044462"/>
            <a:chExt cx="389792" cy="164117"/>
          </a:xfrm>
        </p:grpSpPr>
        <p:cxnSp>
          <p:nvCxnSpPr>
            <p:cNvPr id="25" name="直線コネクタ 24">
              <a:extLst>
                <a:ext uri="{FF2B5EF4-FFF2-40B4-BE49-F238E27FC236}">
                  <a16:creationId xmlns:a16="http://schemas.microsoft.com/office/drawing/2014/main" id="{57D94982-B42F-632D-4B9F-7781582CC2E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26" name="直線コネクタ 25">
              <a:extLst>
                <a:ext uri="{FF2B5EF4-FFF2-40B4-BE49-F238E27FC236}">
                  <a16:creationId xmlns:a16="http://schemas.microsoft.com/office/drawing/2014/main" id="{27058BF3-D798-228A-2499-804EF9510FF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27" name="直線コネクタ 26">
              <a:extLst>
                <a:ext uri="{FF2B5EF4-FFF2-40B4-BE49-F238E27FC236}">
                  <a16:creationId xmlns:a16="http://schemas.microsoft.com/office/drawing/2014/main" id="{CAE7E286-2E02-01BD-8E89-6D5F68CB047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28" name="直線コネクタ 27">
              <a:extLst>
                <a:ext uri="{FF2B5EF4-FFF2-40B4-BE49-F238E27FC236}">
                  <a16:creationId xmlns:a16="http://schemas.microsoft.com/office/drawing/2014/main" id="{E59C5933-AE4C-9729-B4BF-B8A36CC2034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32" name="直線コネクタ 31">
            <a:extLst>
              <a:ext uri="{FF2B5EF4-FFF2-40B4-BE49-F238E27FC236}">
                <a16:creationId xmlns:a16="http://schemas.microsoft.com/office/drawing/2014/main" id="{749337F9-0361-0DCF-6C3D-3169F0975202}"/>
              </a:ext>
            </a:extLst>
          </p:cNvPr>
          <p:cNvCxnSpPr/>
          <p:nvPr/>
        </p:nvCxnSpPr>
        <p:spPr bwMode="auto">
          <a:xfrm>
            <a:off x="1574622" y="474962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a:extLst>
              <a:ext uri="{FF2B5EF4-FFF2-40B4-BE49-F238E27FC236}">
                <a16:creationId xmlns:a16="http://schemas.microsoft.com/office/drawing/2014/main" id="{6A5E14AD-E85B-1853-D280-D5A7F4C35CD8}"/>
              </a:ext>
            </a:extLst>
          </p:cNvPr>
          <p:cNvCxnSpPr/>
          <p:nvPr/>
        </p:nvCxnSpPr>
        <p:spPr bwMode="auto">
          <a:xfrm flipV="1">
            <a:off x="1574622"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 name="グループ化 34">
            <a:extLst>
              <a:ext uri="{FF2B5EF4-FFF2-40B4-BE49-F238E27FC236}">
                <a16:creationId xmlns:a16="http://schemas.microsoft.com/office/drawing/2014/main" id="{1FC9AF82-C829-5263-3EC0-47B971EEBD9E}"/>
              </a:ext>
            </a:extLst>
          </p:cNvPr>
          <p:cNvGrpSpPr/>
          <p:nvPr/>
        </p:nvGrpSpPr>
        <p:grpSpPr>
          <a:xfrm>
            <a:off x="1419412" y="4611888"/>
            <a:ext cx="317187" cy="137733"/>
            <a:chOff x="4463079" y="4371929"/>
            <a:chExt cx="317187" cy="137733"/>
          </a:xfrm>
        </p:grpSpPr>
        <p:cxnSp>
          <p:nvCxnSpPr>
            <p:cNvPr id="30" name="直線コネクタ 29">
              <a:extLst>
                <a:ext uri="{FF2B5EF4-FFF2-40B4-BE49-F238E27FC236}">
                  <a16:creationId xmlns:a16="http://schemas.microsoft.com/office/drawing/2014/main" id="{789097F6-7B0B-22A1-38E9-A1A2D3D6A2B2}"/>
                </a:ext>
              </a:extLst>
            </p:cNvPr>
            <p:cNvCxnSpPr/>
            <p:nvPr/>
          </p:nvCxnSpPr>
          <p:spPr>
            <a:xfrm>
              <a:off x="4463079" y="4371929"/>
              <a:ext cx="317187" cy="0"/>
            </a:xfrm>
            <a:prstGeom prst="line">
              <a:avLst/>
            </a:prstGeom>
            <a:noFill/>
            <a:ln w="19050" cap="flat" cmpd="sng" algn="ctr">
              <a:solidFill>
                <a:sysClr val="windowText" lastClr="000000"/>
              </a:solidFill>
              <a:prstDash val="solid"/>
              <a:miter lim="800000"/>
            </a:ln>
            <a:effectLst/>
          </p:spPr>
        </p:cxnSp>
        <p:cxnSp>
          <p:nvCxnSpPr>
            <p:cNvPr id="34" name="直線コネクタ 33">
              <a:extLst>
                <a:ext uri="{FF2B5EF4-FFF2-40B4-BE49-F238E27FC236}">
                  <a16:creationId xmlns:a16="http://schemas.microsoft.com/office/drawing/2014/main" id="{256D4EC9-1C9A-C009-1315-671E534AB45F}"/>
                </a:ext>
              </a:extLst>
            </p:cNvPr>
            <p:cNvCxnSpPr/>
            <p:nvPr/>
          </p:nvCxnSpPr>
          <p:spPr>
            <a:xfrm>
              <a:off x="4463079" y="4509662"/>
              <a:ext cx="317187" cy="0"/>
            </a:xfrm>
            <a:prstGeom prst="line">
              <a:avLst/>
            </a:prstGeom>
            <a:noFill/>
            <a:ln w="19050" cap="flat" cmpd="sng" algn="ctr">
              <a:solidFill>
                <a:sysClr val="windowText" lastClr="000000"/>
              </a:solidFill>
              <a:prstDash val="solid"/>
              <a:miter lim="800000"/>
            </a:ln>
            <a:effectLst/>
          </p:spPr>
        </p:cxnSp>
      </p:grpSp>
      <p:sp>
        <p:nvSpPr>
          <p:cNvPr id="37" name="楕円 36">
            <a:extLst>
              <a:ext uri="{FF2B5EF4-FFF2-40B4-BE49-F238E27FC236}">
                <a16:creationId xmlns:a16="http://schemas.microsoft.com/office/drawing/2014/main" id="{EAD0517D-AAD1-AE28-FAC8-32E280227F7B}"/>
              </a:ext>
            </a:extLst>
          </p:cNvPr>
          <p:cNvSpPr/>
          <p:nvPr/>
        </p:nvSpPr>
        <p:spPr bwMode="auto">
          <a:xfrm>
            <a:off x="1518500" y="4274916"/>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48" name="グループ化 47">
            <a:extLst>
              <a:ext uri="{FF2B5EF4-FFF2-40B4-BE49-F238E27FC236}">
                <a16:creationId xmlns:a16="http://schemas.microsoft.com/office/drawing/2014/main" id="{AA95C947-0320-01D9-048F-2082BE484976}"/>
              </a:ext>
            </a:extLst>
          </p:cNvPr>
          <p:cNvGrpSpPr/>
          <p:nvPr/>
        </p:nvGrpSpPr>
        <p:grpSpPr>
          <a:xfrm>
            <a:off x="2472362" y="4113930"/>
            <a:ext cx="176980" cy="427702"/>
            <a:chOff x="4296697" y="3647797"/>
            <a:chExt cx="176980" cy="427702"/>
          </a:xfrm>
        </p:grpSpPr>
        <p:cxnSp>
          <p:nvCxnSpPr>
            <p:cNvPr id="41" name="直線コネクタ 40">
              <a:extLst>
                <a:ext uri="{FF2B5EF4-FFF2-40B4-BE49-F238E27FC236}">
                  <a16:creationId xmlns:a16="http://schemas.microsoft.com/office/drawing/2014/main" id="{6639355B-A0FE-763E-6A18-7440F48681F9}"/>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a:extLst>
                <a:ext uri="{FF2B5EF4-FFF2-40B4-BE49-F238E27FC236}">
                  <a16:creationId xmlns:a16="http://schemas.microsoft.com/office/drawing/2014/main" id="{4787C2EF-5706-8E3F-D248-9D1E8F6F16CF}"/>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a:extLst>
                <a:ext uri="{FF2B5EF4-FFF2-40B4-BE49-F238E27FC236}">
                  <a16:creationId xmlns:a16="http://schemas.microsoft.com/office/drawing/2014/main" id="{E945764C-CABB-6A70-77C4-BC5B9388997D}"/>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正方形/長方形 48">
            <a:extLst>
              <a:ext uri="{FF2B5EF4-FFF2-40B4-BE49-F238E27FC236}">
                <a16:creationId xmlns:a16="http://schemas.microsoft.com/office/drawing/2014/main" id="{6C1F2BA1-019C-31FF-147E-B450AAD66E41}"/>
              </a:ext>
            </a:extLst>
          </p:cNvPr>
          <p:cNvSpPr/>
          <p:nvPr/>
        </p:nvSpPr>
        <p:spPr bwMode="auto">
          <a:xfrm>
            <a:off x="2521523" y="2866812"/>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1" name="直線コネクタ 50">
            <a:extLst>
              <a:ext uri="{FF2B5EF4-FFF2-40B4-BE49-F238E27FC236}">
                <a16:creationId xmlns:a16="http://schemas.microsoft.com/office/drawing/2014/main" id="{D0E1236A-9D3D-F4FE-652B-5FCB7969134F}"/>
              </a:ext>
            </a:extLst>
          </p:cNvPr>
          <p:cNvCxnSpPr/>
          <p:nvPr/>
        </p:nvCxnSpPr>
        <p:spPr bwMode="auto">
          <a:xfrm>
            <a:off x="2639510" y="3496076"/>
            <a:ext cx="0" cy="61785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線コネクタ 53">
            <a:extLst>
              <a:ext uri="{FF2B5EF4-FFF2-40B4-BE49-F238E27FC236}">
                <a16:creationId xmlns:a16="http://schemas.microsoft.com/office/drawing/2014/main" id="{68CE7C2B-115A-EA34-D29D-B687BC028F36}"/>
              </a:ext>
            </a:extLst>
          </p:cNvPr>
          <p:cNvCxnSpPr/>
          <p:nvPr/>
        </p:nvCxnSpPr>
        <p:spPr bwMode="auto">
          <a:xfrm>
            <a:off x="2639510" y="2330074"/>
            <a:ext cx="0" cy="53673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コネクタ 55">
            <a:extLst>
              <a:ext uri="{FF2B5EF4-FFF2-40B4-BE49-F238E27FC236}">
                <a16:creationId xmlns:a16="http://schemas.microsoft.com/office/drawing/2014/main" id="{5F619EAD-802B-7636-A887-40BD8C459890}"/>
              </a:ext>
            </a:extLst>
          </p:cNvPr>
          <p:cNvCxnSpPr/>
          <p:nvPr/>
        </p:nvCxnSpPr>
        <p:spPr bwMode="auto">
          <a:xfrm>
            <a:off x="2221568" y="2330074"/>
            <a:ext cx="91440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楕円 56">
            <a:extLst>
              <a:ext uri="{FF2B5EF4-FFF2-40B4-BE49-F238E27FC236}">
                <a16:creationId xmlns:a16="http://schemas.microsoft.com/office/drawing/2014/main" id="{7E2670E4-7BD0-8325-BFC1-BAA56F3F06AE}"/>
              </a:ext>
            </a:extLst>
          </p:cNvPr>
          <p:cNvSpPr/>
          <p:nvPr/>
        </p:nvSpPr>
        <p:spPr bwMode="auto">
          <a:xfrm>
            <a:off x="2600050" y="2283371"/>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9" name="直線コネクタ 58">
            <a:extLst>
              <a:ext uri="{FF2B5EF4-FFF2-40B4-BE49-F238E27FC236}">
                <a16:creationId xmlns:a16="http://schemas.microsoft.com/office/drawing/2014/main" id="{8723E4C3-82D6-7A2A-79B8-7D0AE80B1581}"/>
              </a:ext>
            </a:extLst>
          </p:cNvPr>
          <p:cNvCxnSpPr/>
          <p:nvPr/>
        </p:nvCxnSpPr>
        <p:spPr bwMode="auto">
          <a:xfrm>
            <a:off x="2649342" y="3729592"/>
            <a:ext cx="2684207"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楕円 59">
            <a:extLst>
              <a:ext uri="{FF2B5EF4-FFF2-40B4-BE49-F238E27FC236}">
                <a16:creationId xmlns:a16="http://schemas.microsoft.com/office/drawing/2014/main" id="{BCEBB259-E5A2-BB5B-7F49-0A3DC446E6D0}"/>
              </a:ext>
            </a:extLst>
          </p:cNvPr>
          <p:cNvSpPr/>
          <p:nvPr/>
        </p:nvSpPr>
        <p:spPr bwMode="auto">
          <a:xfrm>
            <a:off x="2605097" y="3684983"/>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1" name="楕円 60">
            <a:extLst>
              <a:ext uri="{FF2B5EF4-FFF2-40B4-BE49-F238E27FC236}">
                <a16:creationId xmlns:a16="http://schemas.microsoft.com/office/drawing/2014/main" id="{8DECBAF8-7286-AD2C-38FE-86DFE6583C7C}"/>
              </a:ext>
            </a:extLst>
          </p:cNvPr>
          <p:cNvSpPr/>
          <p:nvPr/>
        </p:nvSpPr>
        <p:spPr bwMode="auto">
          <a:xfrm>
            <a:off x="2644295" y="4523398"/>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2" name="正方形/長方形 61">
            <a:extLst>
              <a:ext uri="{FF2B5EF4-FFF2-40B4-BE49-F238E27FC236}">
                <a16:creationId xmlns:a16="http://schemas.microsoft.com/office/drawing/2014/main" id="{0D12B12A-504E-D06F-D51F-EA022E67D388}"/>
              </a:ext>
            </a:extLst>
          </p:cNvPr>
          <p:cNvSpPr/>
          <p:nvPr/>
        </p:nvSpPr>
        <p:spPr bwMode="auto">
          <a:xfrm>
            <a:off x="2579292" y="4863855"/>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63" name="グループ化 62">
            <a:extLst>
              <a:ext uri="{FF2B5EF4-FFF2-40B4-BE49-F238E27FC236}">
                <a16:creationId xmlns:a16="http://schemas.microsoft.com/office/drawing/2014/main" id="{9E64D930-E260-044E-9EEC-F6E25655F49A}"/>
              </a:ext>
            </a:extLst>
          </p:cNvPr>
          <p:cNvGrpSpPr/>
          <p:nvPr/>
        </p:nvGrpSpPr>
        <p:grpSpPr>
          <a:xfrm>
            <a:off x="3346475" y="5922208"/>
            <a:ext cx="317187" cy="142725"/>
            <a:chOff x="2987919" y="4044462"/>
            <a:chExt cx="389792" cy="164117"/>
          </a:xfrm>
        </p:grpSpPr>
        <p:cxnSp>
          <p:nvCxnSpPr>
            <p:cNvPr id="64" name="直線コネクタ 63">
              <a:extLst>
                <a:ext uri="{FF2B5EF4-FFF2-40B4-BE49-F238E27FC236}">
                  <a16:creationId xmlns:a16="http://schemas.microsoft.com/office/drawing/2014/main" id="{90C1EBEE-2F64-E69C-2152-978506908A4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5" name="直線コネクタ 64">
              <a:extLst>
                <a:ext uri="{FF2B5EF4-FFF2-40B4-BE49-F238E27FC236}">
                  <a16:creationId xmlns:a16="http://schemas.microsoft.com/office/drawing/2014/main" id="{B648F68F-5592-4BBF-C627-D3CAFFBC4C5E}"/>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66" name="直線コネクタ 65">
              <a:extLst>
                <a:ext uri="{FF2B5EF4-FFF2-40B4-BE49-F238E27FC236}">
                  <a16:creationId xmlns:a16="http://schemas.microsoft.com/office/drawing/2014/main" id="{D893B55A-A447-7988-BE1D-29AD17D4C05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67" name="直線コネクタ 66">
              <a:extLst>
                <a:ext uri="{FF2B5EF4-FFF2-40B4-BE49-F238E27FC236}">
                  <a16:creationId xmlns:a16="http://schemas.microsoft.com/office/drawing/2014/main" id="{3F13E895-22C2-6D13-D607-D3E41A012A0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68" name="直線コネクタ 67">
            <a:extLst>
              <a:ext uri="{FF2B5EF4-FFF2-40B4-BE49-F238E27FC236}">
                <a16:creationId xmlns:a16="http://schemas.microsoft.com/office/drawing/2014/main" id="{ADBB1DAC-7DCB-E218-4E0F-7F2EEC8F3270}"/>
              </a:ext>
            </a:extLst>
          </p:cNvPr>
          <p:cNvCxnSpPr/>
          <p:nvPr/>
        </p:nvCxnSpPr>
        <p:spPr bwMode="auto">
          <a:xfrm>
            <a:off x="3501685" y="5348211"/>
            <a:ext cx="0" cy="57399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コネクタ 68">
            <a:extLst>
              <a:ext uri="{FF2B5EF4-FFF2-40B4-BE49-F238E27FC236}">
                <a16:creationId xmlns:a16="http://schemas.microsoft.com/office/drawing/2014/main" id="{D60F6F3B-5606-6F8D-C64C-16CADE081BAA}"/>
              </a:ext>
            </a:extLst>
          </p:cNvPr>
          <p:cNvCxnSpPr/>
          <p:nvPr/>
        </p:nvCxnSpPr>
        <p:spPr bwMode="auto">
          <a:xfrm flipV="1">
            <a:off x="3501685" y="4598238"/>
            <a:ext cx="0" cy="5412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楕円 72">
            <a:extLst>
              <a:ext uri="{FF2B5EF4-FFF2-40B4-BE49-F238E27FC236}">
                <a16:creationId xmlns:a16="http://schemas.microsoft.com/office/drawing/2014/main" id="{A9381FA9-968C-EBFC-52D2-6C97B9770C89}"/>
              </a:ext>
            </a:extLst>
          </p:cNvPr>
          <p:cNvSpPr/>
          <p:nvPr/>
        </p:nvSpPr>
        <p:spPr bwMode="auto">
          <a:xfrm>
            <a:off x="3445563" y="4543802"/>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77" name="直線コネクタ 76">
            <a:extLst>
              <a:ext uri="{FF2B5EF4-FFF2-40B4-BE49-F238E27FC236}">
                <a16:creationId xmlns:a16="http://schemas.microsoft.com/office/drawing/2014/main" id="{CBCAA337-9C56-1F9D-29F8-E3FDA4E466E8}"/>
              </a:ext>
            </a:extLst>
          </p:cNvPr>
          <p:cNvCxnSpPr/>
          <p:nvPr/>
        </p:nvCxnSpPr>
        <p:spPr bwMode="auto">
          <a:xfrm>
            <a:off x="2698504" y="4578503"/>
            <a:ext cx="1563329"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a:extLst>
              <a:ext uri="{FF2B5EF4-FFF2-40B4-BE49-F238E27FC236}">
                <a16:creationId xmlns:a16="http://schemas.microsoft.com/office/drawing/2014/main" id="{BF361447-9AB9-BB3A-9982-44B8FBA8DC36}"/>
              </a:ext>
            </a:extLst>
          </p:cNvPr>
          <p:cNvCxnSpPr/>
          <p:nvPr/>
        </p:nvCxnSpPr>
        <p:spPr bwMode="auto">
          <a:xfrm>
            <a:off x="2698504" y="4548059"/>
            <a:ext cx="0" cy="33271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 name="グループ化 82">
            <a:extLst>
              <a:ext uri="{FF2B5EF4-FFF2-40B4-BE49-F238E27FC236}">
                <a16:creationId xmlns:a16="http://schemas.microsoft.com/office/drawing/2014/main" id="{AF8FE9DA-DF56-0FA1-F8D8-D067E2DED1DF}"/>
              </a:ext>
            </a:extLst>
          </p:cNvPr>
          <p:cNvGrpSpPr/>
          <p:nvPr/>
        </p:nvGrpSpPr>
        <p:grpSpPr>
          <a:xfrm>
            <a:off x="2552485" y="5922208"/>
            <a:ext cx="317187" cy="142725"/>
            <a:chOff x="2987919" y="4044462"/>
            <a:chExt cx="389792" cy="164117"/>
          </a:xfrm>
        </p:grpSpPr>
        <p:cxnSp>
          <p:nvCxnSpPr>
            <p:cNvPr id="84" name="直線コネクタ 83">
              <a:extLst>
                <a:ext uri="{FF2B5EF4-FFF2-40B4-BE49-F238E27FC236}">
                  <a16:creationId xmlns:a16="http://schemas.microsoft.com/office/drawing/2014/main" id="{8E82D36A-BD30-7DE4-9A95-93D8F56670BE}"/>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85" name="直線コネクタ 84">
              <a:extLst>
                <a:ext uri="{FF2B5EF4-FFF2-40B4-BE49-F238E27FC236}">
                  <a16:creationId xmlns:a16="http://schemas.microsoft.com/office/drawing/2014/main" id="{A3EE9E4E-D3F8-DCBC-A2FA-87F8D84F7FD5}"/>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86" name="直線コネクタ 85">
              <a:extLst>
                <a:ext uri="{FF2B5EF4-FFF2-40B4-BE49-F238E27FC236}">
                  <a16:creationId xmlns:a16="http://schemas.microsoft.com/office/drawing/2014/main" id="{08ABB394-834C-6A56-462B-2C1DC3D2FB20}"/>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7" name="直線コネクタ 86">
              <a:extLst>
                <a:ext uri="{FF2B5EF4-FFF2-40B4-BE49-F238E27FC236}">
                  <a16:creationId xmlns:a16="http://schemas.microsoft.com/office/drawing/2014/main" id="{E927E2A1-333E-5F51-3D5E-BCEA7D9B979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88" name="直線コネクタ 87">
            <a:extLst>
              <a:ext uri="{FF2B5EF4-FFF2-40B4-BE49-F238E27FC236}">
                <a16:creationId xmlns:a16="http://schemas.microsoft.com/office/drawing/2014/main" id="{E0DBD56A-7699-2000-00EF-FF22EA383302}"/>
              </a:ext>
            </a:extLst>
          </p:cNvPr>
          <p:cNvCxnSpPr/>
          <p:nvPr/>
        </p:nvCxnSpPr>
        <p:spPr bwMode="auto">
          <a:xfrm>
            <a:off x="2707695" y="549863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09A4F701-12AB-6E0C-01DE-AE50F9C3644D}"/>
              </a:ext>
            </a:extLst>
          </p:cNvPr>
          <p:cNvCxnSpPr/>
          <p:nvPr/>
        </p:nvCxnSpPr>
        <p:spPr bwMode="auto">
          <a:xfrm>
            <a:off x="4261833" y="4578503"/>
            <a:ext cx="0" cy="38290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楕円 94">
            <a:extLst>
              <a:ext uri="{FF2B5EF4-FFF2-40B4-BE49-F238E27FC236}">
                <a16:creationId xmlns:a16="http://schemas.microsoft.com/office/drawing/2014/main" id="{67CD8BDB-6D2C-9B28-0D5B-FACF5441941F}"/>
              </a:ext>
            </a:extLst>
          </p:cNvPr>
          <p:cNvSpPr/>
          <p:nvPr/>
        </p:nvSpPr>
        <p:spPr bwMode="auto">
          <a:xfrm>
            <a:off x="4088864" y="4950731"/>
            <a:ext cx="353600" cy="353600"/>
          </a:xfrm>
          <a:prstGeom prst="ellipse">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97" name="直線矢印コネクタ 96">
            <a:extLst>
              <a:ext uri="{FF2B5EF4-FFF2-40B4-BE49-F238E27FC236}">
                <a16:creationId xmlns:a16="http://schemas.microsoft.com/office/drawing/2014/main" id="{DB113477-A944-DD72-479C-68DFB6DA126C}"/>
              </a:ext>
            </a:extLst>
          </p:cNvPr>
          <p:cNvCxnSpPr/>
          <p:nvPr/>
        </p:nvCxnSpPr>
        <p:spPr bwMode="auto">
          <a:xfrm flipV="1">
            <a:off x="4261833" y="4988460"/>
            <a:ext cx="0" cy="25100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 name="グループ化 99">
            <a:extLst>
              <a:ext uri="{FF2B5EF4-FFF2-40B4-BE49-F238E27FC236}">
                <a16:creationId xmlns:a16="http://schemas.microsoft.com/office/drawing/2014/main" id="{EDE4E3F8-EC67-4A7D-F870-2553421E61C2}"/>
              </a:ext>
            </a:extLst>
          </p:cNvPr>
          <p:cNvGrpSpPr/>
          <p:nvPr/>
        </p:nvGrpSpPr>
        <p:grpSpPr>
          <a:xfrm>
            <a:off x="4113568" y="5927304"/>
            <a:ext cx="317187" cy="142725"/>
            <a:chOff x="2987919" y="4044462"/>
            <a:chExt cx="389792" cy="164117"/>
          </a:xfrm>
        </p:grpSpPr>
        <p:cxnSp>
          <p:nvCxnSpPr>
            <p:cNvPr id="101" name="直線コネクタ 100">
              <a:extLst>
                <a:ext uri="{FF2B5EF4-FFF2-40B4-BE49-F238E27FC236}">
                  <a16:creationId xmlns:a16="http://schemas.microsoft.com/office/drawing/2014/main" id="{806384C2-7888-8EA3-A96A-D8CCF7657629}"/>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02" name="直線コネクタ 101">
              <a:extLst>
                <a:ext uri="{FF2B5EF4-FFF2-40B4-BE49-F238E27FC236}">
                  <a16:creationId xmlns:a16="http://schemas.microsoft.com/office/drawing/2014/main" id="{0F871D9B-B31F-FA44-44D0-9482EBB7153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03" name="直線コネクタ 102">
              <a:extLst>
                <a:ext uri="{FF2B5EF4-FFF2-40B4-BE49-F238E27FC236}">
                  <a16:creationId xmlns:a16="http://schemas.microsoft.com/office/drawing/2014/main" id="{8885A445-875F-52ED-BB43-1F40B772CA64}"/>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04" name="直線コネクタ 103">
              <a:extLst>
                <a:ext uri="{FF2B5EF4-FFF2-40B4-BE49-F238E27FC236}">
                  <a16:creationId xmlns:a16="http://schemas.microsoft.com/office/drawing/2014/main" id="{C03C11A5-FAE2-9B78-AC0B-0C517B858B1C}"/>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05" name="直線コネクタ 104">
            <a:extLst>
              <a:ext uri="{FF2B5EF4-FFF2-40B4-BE49-F238E27FC236}">
                <a16:creationId xmlns:a16="http://schemas.microsoft.com/office/drawing/2014/main" id="{25BBD8FA-A0BA-B564-41A7-4DFCE956C879}"/>
              </a:ext>
            </a:extLst>
          </p:cNvPr>
          <p:cNvCxnSpPr/>
          <p:nvPr/>
        </p:nvCxnSpPr>
        <p:spPr bwMode="auto">
          <a:xfrm>
            <a:off x="4268778" y="5310827"/>
            <a:ext cx="0" cy="6394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楕円 106">
            <a:extLst>
              <a:ext uri="{FF2B5EF4-FFF2-40B4-BE49-F238E27FC236}">
                <a16:creationId xmlns:a16="http://schemas.microsoft.com/office/drawing/2014/main" id="{BF31F3D9-219F-761B-4AE5-4B14C94A29CA}"/>
              </a:ext>
            </a:extLst>
          </p:cNvPr>
          <p:cNvSpPr/>
          <p:nvPr/>
        </p:nvSpPr>
        <p:spPr bwMode="auto">
          <a:xfrm>
            <a:off x="5333549" y="3684983"/>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108" name="グループ化 107">
            <a:extLst>
              <a:ext uri="{FF2B5EF4-FFF2-40B4-BE49-F238E27FC236}">
                <a16:creationId xmlns:a16="http://schemas.microsoft.com/office/drawing/2014/main" id="{3168E939-425F-6104-0C31-5DC0A34113FE}"/>
              </a:ext>
            </a:extLst>
          </p:cNvPr>
          <p:cNvGrpSpPr/>
          <p:nvPr/>
        </p:nvGrpSpPr>
        <p:grpSpPr>
          <a:xfrm>
            <a:off x="5219200" y="5922208"/>
            <a:ext cx="317187" cy="142725"/>
            <a:chOff x="2987919" y="4044462"/>
            <a:chExt cx="389792" cy="164117"/>
          </a:xfrm>
        </p:grpSpPr>
        <p:cxnSp>
          <p:nvCxnSpPr>
            <p:cNvPr id="109" name="直線コネクタ 108">
              <a:extLst>
                <a:ext uri="{FF2B5EF4-FFF2-40B4-BE49-F238E27FC236}">
                  <a16:creationId xmlns:a16="http://schemas.microsoft.com/office/drawing/2014/main" id="{265D4FAB-809D-394A-3825-ED52D7AE3C84}"/>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10" name="直線コネクタ 109">
              <a:extLst>
                <a:ext uri="{FF2B5EF4-FFF2-40B4-BE49-F238E27FC236}">
                  <a16:creationId xmlns:a16="http://schemas.microsoft.com/office/drawing/2014/main" id="{65F815F6-5CD5-0C38-69B0-15CA9618962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11" name="直線コネクタ 110">
              <a:extLst>
                <a:ext uri="{FF2B5EF4-FFF2-40B4-BE49-F238E27FC236}">
                  <a16:creationId xmlns:a16="http://schemas.microsoft.com/office/drawing/2014/main" id="{CF24CA47-BE7A-0BBF-B282-E26C700A9BF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12" name="直線コネクタ 111">
              <a:extLst>
                <a:ext uri="{FF2B5EF4-FFF2-40B4-BE49-F238E27FC236}">
                  <a16:creationId xmlns:a16="http://schemas.microsoft.com/office/drawing/2014/main" id="{63D873F5-A037-553B-D468-71E773DE9E05}"/>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14" name="直線矢印コネクタ 113">
            <a:extLst>
              <a:ext uri="{FF2B5EF4-FFF2-40B4-BE49-F238E27FC236}">
                <a16:creationId xmlns:a16="http://schemas.microsoft.com/office/drawing/2014/main" id="{0371F7D5-11FD-7C17-9CD1-0E97319D379B}"/>
              </a:ext>
            </a:extLst>
          </p:cNvPr>
          <p:cNvCxnSpPr/>
          <p:nvPr/>
        </p:nvCxnSpPr>
        <p:spPr bwMode="auto">
          <a:xfrm flipV="1">
            <a:off x="5372877" y="3805003"/>
            <a:ext cx="0" cy="80958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2F789E93-3FCB-F1E7-A53F-797FB2DBA8C8}"/>
                  </a:ext>
                </a:extLst>
              </p:cNvPr>
              <p:cNvSpPr txBox="1"/>
              <p:nvPr/>
            </p:nvSpPr>
            <p:spPr>
              <a:xfrm>
                <a:off x="4849883" y="4614033"/>
                <a:ext cx="11136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15" name="テキスト ボックス 114">
                <a:extLst>
                  <a:ext uri="{FF2B5EF4-FFF2-40B4-BE49-F238E27FC236}">
                    <a16:creationId xmlns:a16="http://schemas.microsoft.com/office/drawing/2014/main" id="{2F789E93-3FCB-F1E7-A53F-797FB2DBA8C8}"/>
                  </a:ext>
                </a:extLst>
              </p:cNvPr>
              <p:cNvSpPr txBox="1">
                <a:spLocks noRot="1" noChangeAspect="1" noMove="1" noResize="1" noEditPoints="1" noAdjustHandles="1" noChangeArrowheads="1" noChangeShapeType="1" noTextEdit="1"/>
              </p:cNvSpPr>
              <p:nvPr/>
            </p:nvSpPr>
            <p:spPr>
              <a:xfrm>
                <a:off x="4849883" y="4614033"/>
                <a:ext cx="1113648" cy="369332"/>
              </a:xfrm>
              <a:prstGeom prst="rect">
                <a:avLst/>
              </a:prstGeom>
              <a:blipFill>
                <a:blip r:embed="rId4"/>
                <a:stretch>
                  <a:fillRect b="-1667"/>
                </a:stretch>
              </a:blipFill>
            </p:spPr>
            <p:txBody>
              <a:bodyPr/>
              <a:lstStyle/>
              <a:p>
                <a:r>
                  <a:rPr lang="ja-JP" altLang="en-US">
                    <a:noFill/>
                  </a:rPr>
                  <a:t> </a:t>
                </a:r>
              </a:p>
            </p:txBody>
          </p:sp>
        </mc:Fallback>
      </mc:AlternateContent>
      <p:cxnSp>
        <p:nvCxnSpPr>
          <p:cNvPr id="117" name="直線コネクタ 116">
            <a:extLst>
              <a:ext uri="{FF2B5EF4-FFF2-40B4-BE49-F238E27FC236}">
                <a16:creationId xmlns:a16="http://schemas.microsoft.com/office/drawing/2014/main" id="{85DF4C87-F7FD-1A08-6764-F483C5EA4BA5}"/>
              </a:ext>
            </a:extLst>
          </p:cNvPr>
          <p:cNvCxnSpPr/>
          <p:nvPr/>
        </p:nvCxnSpPr>
        <p:spPr bwMode="auto">
          <a:xfrm>
            <a:off x="5372877" y="4988460"/>
            <a:ext cx="0" cy="853489"/>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84EBBFB4-0CDB-E551-4D00-5C6C6917B3B9}"/>
                  </a:ext>
                </a:extLst>
              </p:cNvPr>
              <p:cNvSpPr txBox="1"/>
              <p:nvPr/>
            </p:nvSpPr>
            <p:spPr>
              <a:xfrm>
                <a:off x="1538034" y="2144821"/>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p:txBody>
          </p:sp>
        </mc:Choice>
        <mc:Fallback xmlns="">
          <p:sp>
            <p:nvSpPr>
              <p:cNvPr id="119" name="テキスト ボックス 118">
                <a:extLst>
                  <a:ext uri="{FF2B5EF4-FFF2-40B4-BE49-F238E27FC236}">
                    <a16:creationId xmlns:a16="http://schemas.microsoft.com/office/drawing/2014/main" id="{84EBBFB4-0CDB-E551-4D00-5C6C6917B3B9}"/>
                  </a:ext>
                </a:extLst>
              </p:cNvPr>
              <p:cNvSpPr txBox="1">
                <a:spLocks noRot="1" noChangeAspect="1" noMove="1" noResize="1" noEditPoints="1" noAdjustHandles="1" noChangeArrowheads="1" noChangeShapeType="1" noTextEdit="1"/>
              </p:cNvSpPr>
              <p:nvPr/>
            </p:nvSpPr>
            <p:spPr>
              <a:xfrm>
                <a:off x="1538034" y="2144821"/>
                <a:ext cx="904566" cy="369332"/>
              </a:xfrm>
              <a:prstGeom prst="rect">
                <a:avLst/>
              </a:prstGeom>
              <a:blipFill>
                <a:blip r:embed="rId5"/>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F2FDDF70-AA77-41EF-FBF6-212F9E5B6E34}"/>
                  </a:ext>
                </a:extLst>
              </p:cNvPr>
              <p:cNvSpPr txBox="1"/>
              <p:nvPr/>
            </p:nvSpPr>
            <p:spPr>
              <a:xfrm>
                <a:off x="1834544" y="2952310"/>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𝐿𝑇</m:t>
                          </m:r>
                        </m:sub>
                      </m:sSub>
                    </m:oMath>
                  </m:oMathPara>
                </a14:m>
                <a:endParaRPr kumimoji="1" lang="ja-JP" altLang="en-US" dirty="0"/>
              </a:p>
            </p:txBody>
          </p:sp>
        </mc:Choice>
        <mc:Fallback xmlns="">
          <p:sp>
            <p:nvSpPr>
              <p:cNvPr id="120" name="テキスト ボックス 119">
                <a:extLst>
                  <a:ext uri="{FF2B5EF4-FFF2-40B4-BE49-F238E27FC236}">
                    <a16:creationId xmlns:a16="http://schemas.microsoft.com/office/drawing/2014/main" id="{F2FDDF70-AA77-41EF-FBF6-212F9E5B6E34}"/>
                  </a:ext>
                </a:extLst>
              </p:cNvPr>
              <p:cNvSpPr txBox="1">
                <a:spLocks noRot="1" noChangeAspect="1" noMove="1" noResize="1" noEditPoints="1" noAdjustHandles="1" noChangeArrowheads="1" noChangeShapeType="1" noTextEdit="1"/>
              </p:cNvSpPr>
              <p:nvPr/>
            </p:nvSpPr>
            <p:spPr>
              <a:xfrm>
                <a:off x="1834544" y="2952310"/>
                <a:ext cx="73614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4DC54811-2C54-01A0-3552-3856AAA0A29F}"/>
                  </a:ext>
                </a:extLst>
              </p:cNvPr>
              <p:cNvSpPr txBox="1"/>
              <p:nvPr/>
            </p:nvSpPr>
            <p:spPr>
              <a:xfrm>
                <a:off x="1661841" y="369259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21" name="テキスト ボックス 120">
                <a:extLst>
                  <a:ext uri="{FF2B5EF4-FFF2-40B4-BE49-F238E27FC236}">
                    <a16:creationId xmlns:a16="http://schemas.microsoft.com/office/drawing/2014/main" id="{4DC54811-2C54-01A0-3552-3856AAA0A29F}"/>
                  </a:ext>
                </a:extLst>
              </p:cNvPr>
              <p:cNvSpPr txBox="1">
                <a:spLocks noRot="1" noChangeAspect="1" noMove="1" noResize="1" noEditPoints="1" noAdjustHandles="1" noChangeArrowheads="1" noChangeShapeType="1" noTextEdit="1"/>
              </p:cNvSpPr>
              <p:nvPr/>
            </p:nvSpPr>
            <p:spPr>
              <a:xfrm>
                <a:off x="1661841" y="3692599"/>
                <a:ext cx="90456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43A625BF-0588-51A1-A4E6-6C4383EBD9BD}"/>
                  </a:ext>
                </a:extLst>
              </p:cNvPr>
              <p:cNvSpPr txBox="1"/>
              <p:nvPr/>
            </p:nvSpPr>
            <p:spPr>
              <a:xfrm>
                <a:off x="0" y="4453077"/>
                <a:ext cx="685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2" name="テキスト ボックス 121">
                <a:extLst>
                  <a:ext uri="{FF2B5EF4-FFF2-40B4-BE49-F238E27FC236}">
                    <a16:creationId xmlns:a16="http://schemas.microsoft.com/office/drawing/2014/main" id="{43A625BF-0588-51A1-A4E6-6C4383EBD9BD}"/>
                  </a:ext>
                </a:extLst>
              </p:cNvPr>
              <p:cNvSpPr txBox="1">
                <a:spLocks noRot="1" noChangeAspect="1" noMove="1" noResize="1" noEditPoints="1" noAdjustHandles="1" noChangeArrowheads="1" noChangeShapeType="1" noTextEdit="1"/>
              </p:cNvSpPr>
              <p:nvPr/>
            </p:nvSpPr>
            <p:spPr>
              <a:xfrm>
                <a:off x="0" y="4453077"/>
                <a:ext cx="6851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A477480B-4F69-E84E-FCAE-1AC3C8F7696B}"/>
                  </a:ext>
                </a:extLst>
              </p:cNvPr>
              <p:cNvSpPr txBox="1"/>
              <p:nvPr/>
            </p:nvSpPr>
            <p:spPr>
              <a:xfrm>
                <a:off x="746540" y="447161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3" name="テキスト ボックス 122">
                <a:extLst>
                  <a:ext uri="{FF2B5EF4-FFF2-40B4-BE49-F238E27FC236}">
                    <a16:creationId xmlns:a16="http://schemas.microsoft.com/office/drawing/2014/main" id="{A477480B-4F69-E84E-FCAE-1AC3C8F7696B}"/>
                  </a:ext>
                </a:extLst>
              </p:cNvPr>
              <p:cNvSpPr txBox="1">
                <a:spLocks noRot="1" noChangeAspect="1" noMove="1" noResize="1" noEditPoints="1" noAdjustHandles="1" noChangeArrowheads="1" noChangeShapeType="1" noTextEdit="1"/>
              </p:cNvSpPr>
              <p:nvPr/>
            </p:nvSpPr>
            <p:spPr>
              <a:xfrm>
                <a:off x="746540" y="4471619"/>
                <a:ext cx="904566" cy="369332"/>
              </a:xfrm>
              <a:prstGeom prst="rect">
                <a:avLst/>
              </a:prstGeom>
              <a:blipFill>
                <a:blip r:embed="rId9"/>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18EA1342-BE02-1AB6-FB2C-427C48EFD6D4}"/>
                  </a:ext>
                </a:extLst>
              </p:cNvPr>
              <p:cNvSpPr txBox="1"/>
              <p:nvPr/>
            </p:nvSpPr>
            <p:spPr>
              <a:xfrm>
                <a:off x="2021470" y="4978879"/>
                <a:ext cx="6517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m:t>
                          </m:r>
                        </m:sub>
                      </m:sSub>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18EA1342-BE02-1AB6-FB2C-427C48EFD6D4}"/>
                  </a:ext>
                </a:extLst>
              </p:cNvPr>
              <p:cNvSpPr txBox="1">
                <a:spLocks noRot="1" noChangeAspect="1" noMove="1" noResize="1" noEditPoints="1" noAdjustHandles="1" noChangeArrowheads="1" noChangeShapeType="1" noTextEdit="1"/>
              </p:cNvSpPr>
              <p:nvPr/>
            </p:nvSpPr>
            <p:spPr>
              <a:xfrm>
                <a:off x="2021470" y="4978879"/>
                <a:ext cx="651706"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テキスト ボックス 138">
                <a:extLst>
                  <a:ext uri="{FF2B5EF4-FFF2-40B4-BE49-F238E27FC236}">
                    <a16:creationId xmlns:a16="http://schemas.microsoft.com/office/drawing/2014/main" id="{DB6AE991-510F-A4D6-1EB1-9883EB98DAC0}"/>
                  </a:ext>
                </a:extLst>
              </p:cNvPr>
              <p:cNvSpPr txBox="1"/>
              <p:nvPr/>
            </p:nvSpPr>
            <p:spPr>
              <a:xfrm>
                <a:off x="4276596" y="4884346"/>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139" name="テキスト ボックス 138">
                <a:extLst>
                  <a:ext uri="{FF2B5EF4-FFF2-40B4-BE49-F238E27FC236}">
                    <a16:creationId xmlns:a16="http://schemas.microsoft.com/office/drawing/2014/main" id="{DB6AE991-510F-A4D6-1EB1-9883EB98DAC0}"/>
                  </a:ext>
                </a:extLst>
              </p:cNvPr>
              <p:cNvSpPr txBox="1">
                <a:spLocks noRot="1" noChangeAspect="1" noMove="1" noResize="1" noEditPoints="1" noAdjustHandles="1" noChangeArrowheads="1" noChangeShapeType="1" noTextEdit="1"/>
              </p:cNvSpPr>
              <p:nvPr/>
            </p:nvSpPr>
            <p:spPr>
              <a:xfrm>
                <a:off x="4276596" y="4884346"/>
                <a:ext cx="736140"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74E34A2B-B5B6-04BD-0757-2901A099AC92}"/>
              </a:ext>
            </a:extLst>
          </p:cNvPr>
          <p:cNvCxnSpPr/>
          <p:nvPr/>
        </p:nvCxnSpPr>
        <p:spPr bwMode="auto">
          <a:xfrm>
            <a:off x="2531355" y="3588585"/>
            <a:ext cx="0" cy="55481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二等辺三角形 14">
            <a:extLst>
              <a:ext uri="{FF2B5EF4-FFF2-40B4-BE49-F238E27FC236}">
                <a16:creationId xmlns:a16="http://schemas.microsoft.com/office/drawing/2014/main" id="{DE9296C0-91E8-A40B-A53C-F7E2D8368F3C}"/>
              </a:ext>
            </a:extLst>
          </p:cNvPr>
          <p:cNvSpPr/>
          <p:nvPr/>
        </p:nvSpPr>
        <p:spPr bwMode="auto">
          <a:xfrm>
            <a:off x="3377250" y="5113962"/>
            <a:ext cx="260086" cy="224212"/>
          </a:xfrm>
          <a:prstGeom prst="triangl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31" name="直線コネクタ 30">
            <a:extLst>
              <a:ext uri="{FF2B5EF4-FFF2-40B4-BE49-F238E27FC236}">
                <a16:creationId xmlns:a16="http://schemas.microsoft.com/office/drawing/2014/main" id="{CCAF4E9F-DACC-0573-80B9-91CB17CC7491}"/>
              </a:ext>
            </a:extLst>
          </p:cNvPr>
          <p:cNvCxnSpPr/>
          <p:nvPr/>
        </p:nvCxnSpPr>
        <p:spPr bwMode="auto">
          <a:xfrm>
            <a:off x="3359298" y="5104362"/>
            <a:ext cx="296586"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a:extLst>
              <a:ext uri="{FF2B5EF4-FFF2-40B4-BE49-F238E27FC236}">
                <a16:creationId xmlns:a16="http://schemas.microsoft.com/office/drawing/2014/main" id="{7FE0F01D-8BEE-41F3-01D2-3937E7DFCFC4}"/>
              </a:ext>
            </a:extLst>
          </p:cNvPr>
          <p:cNvCxnSpPr/>
          <p:nvPr/>
        </p:nvCxnSpPr>
        <p:spPr bwMode="auto">
          <a:xfrm flipH="1">
            <a:off x="3652925" y="4835129"/>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矢印コネクタ 39">
            <a:extLst>
              <a:ext uri="{FF2B5EF4-FFF2-40B4-BE49-F238E27FC236}">
                <a16:creationId xmlns:a16="http://schemas.microsoft.com/office/drawing/2014/main" id="{C78F1058-E886-1265-5BAF-7170474C58C0}"/>
              </a:ext>
            </a:extLst>
          </p:cNvPr>
          <p:cNvCxnSpPr/>
          <p:nvPr/>
        </p:nvCxnSpPr>
        <p:spPr bwMode="auto">
          <a:xfrm flipH="1">
            <a:off x="3715239" y="4957980"/>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コンテンツ プレースホルダー 2">
            <a:extLst>
              <a:ext uri="{FF2B5EF4-FFF2-40B4-BE49-F238E27FC236}">
                <a16:creationId xmlns:a16="http://schemas.microsoft.com/office/drawing/2014/main" id="{A8DECB02-4C68-D972-41B9-7200896A9840}"/>
              </a:ext>
            </a:extLst>
          </p:cNvPr>
          <p:cNvSpPr txBox="1">
            <a:spLocks/>
          </p:cNvSpPr>
          <p:nvPr/>
        </p:nvSpPr>
        <p:spPr bwMode="auto">
          <a:xfrm>
            <a:off x="812801" y="1295401"/>
            <a:ext cx="10437284" cy="85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エミッタフォロワの有無で周波数特性を比較するため前述のギルバートセルと接続できる</a:t>
            </a:r>
            <a:r>
              <a:rPr lang="en-US" altLang="ja-JP" kern="0" dirty="0"/>
              <a:t>TIA</a:t>
            </a:r>
            <a:r>
              <a:rPr lang="ja-JP" altLang="en-US" kern="0" dirty="0"/>
              <a:t>も設計した</a:t>
            </a:r>
            <a:endParaRPr lang="en-US" altLang="ja-JP" kern="0" dirty="0"/>
          </a:p>
        </p:txBody>
      </p:sp>
    </p:spTree>
    <p:extLst>
      <p:ext uri="{BB962C8B-B14F-4D97-AF65-F5344CB8AC3E}">
        <p14:creationId xmlns:p14="http://schemas.microsoft.com/office/powerpoint/2010/main" val="375593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1C233-4348-F1FF-6398-5AB886776041}"/>
              </a:ext>
            </a:extLst>
          </p:cNvPr>
          <p:cNvSpPr>
            <a:spLocks noGrp="1"/>
          </p:cNvSpPr>
          <p:nvPr>
            <p:ph type="title"/>
          </p:nvPr>
        </p:nvSpPr>
        <p:spPr/>
        <p:txBody>
          <a:bodyPr/>
          <a:lstStyle/>
          <a:p>
            <a:r>
              <a:rPr kumimoji="1" lang="ja-JP" altLang="en-US" dirty="0"/>
              <a:t>回路図</a:t>
            </a:r>
          </a:p>
        </p:txBody>
      </p:sp>
      <p:pic>
        <p:nvPicPr>
          <p:cNvPr id="4" name="図 3">
            <a:extLst>
              <a:ext uri="{FF2B5EF4-FFF2-40B4-BE49-F238E27FC236}">
                <a16:creationId xmlns:a16="http://schemas.microsoft.com/office/drawing/2014/main" id="{393BDF01-BFD4-F1EF-FEBA-18EE6F9D8094}"/>
              </a:ext>
            </a:extLst>
          </p:cNvPr>
          <p:cNvPicPr>
            <a:picLocks noChangeAspect="1"/>
          </p:cNvPicPr>
          <p:nvPr/>
        </p:nvPicPr>
        <p:blipFill>
          <a:blip r:embed="rId2"/>
          <a:stretch>
            <a:fillRect/>
          </a:stretch>
        </p:blipFill>
        <p:spPr>
          <a:xfrm>
            <a:off x="5338993" y="2398541"/>
            <a:ext cx="6752128" cy="3164058"/>
          </a:xfrm>
          <a:prstGeom prst="rect">
            <a:avLst/>
          </a:prstGeom>
        </p:spPr>
      </p:pic>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5DC68C65-4DF5-0C49-34E8-165DCC441AC8}"/>
                  </a:ext>
                </a:extLst>
              </p:cNvPr>
              <p:cNvGraphicFramePr>
                <a:graphicFrameLocks noGrp="1"/>
              </p:cNvGraphicFramePr>
              <p:nvPr>
                <p:extLst>
                  <p:ext uri="{D42A27DB-BD31-4B8C-83A1-F6EECF244321}">
                    <p14:modId xmlns:p14="http://schemas.microsoft.com/office/powerpoint/2010/main" val="2909634522"/>
                  </p:ext>
                </p:extLst>
              </p:nvPr>
            </p:nvGraphicFramePr>
            <p:xfrm>
              <a:off x="882922" y="1230612"/>
              <a:ext cx="3582220" cy="4794185"/>
            </p:xfrm>
            <a:graphic>
              <a:graphicData uri="http://schemas.openxmlformats.org/drawingml/2006/table">
                <a:tbl>
                  <a:tblPr firstRow="1" bandRow="1">
                    <a:tableStyleId>{5940675A-B579-460E-94D1-54222C63F5DA}</a:tableStyleId>
                  </a:tblPr>
                  <a:tblGrid>
                    <a:gridCol w="1791110">
                      <a:extLst>
                        <a:ext uri="{9D8B030D-6E8A-4147-A177-3AD203B41FA5}">
                          <a16:colId xmlns:a16="http://schemas.microsoft.com/office/drawing/2014/main" val="3468194608"/>
                        </a:ext>
                      </a:extLst>
                    </a:gridCol>
                    <a:gridCol w="1791110">
                      <a:extLst>
                        <a:ext uri="{9D8B030D-6E8A-4147-A177-3AD203B41FA5}">
                          <a16:colId xmlns:a16="http://schemas.microsoft.com/office/drawing/2014/main" val="2212354038"/>
                        </a:ext>
                      </a:extLst>
                    </a:gridCol>
                  </a:tblGrid>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12k</a:t>
                          </a:r>
                          <a:endParaRPr kumimoji="1" lang="ja-JP" altLang="en-US" dirty="0"/>
                        </a:p>
                      </a:txBody>
                      <a:tcPr/>
                    </a:tc>
                    <a:extLst>
                      <a:ext uri="{0D108BD9-81ED-4DB2-BD59-A6C34878D82A}">
                        <a16:rowId xmlns:a16="http://schemas.microsoft.com/office/drawing/2014/main" val="1062421392"/>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50</a:t>
                          </a:r>
                          <a:endParaRPr kumimoji="1" lang="ja-JP" altLang="en-US" dirty="0"/>
                        </a:p>
                      </a:txBody>
                      <a:tcPr/>
                    </a:tc>
                    <a:extLst>
                      <a:ext uri="{0D108BD9-81ED-4DB2-BD59-A6C34878D82A}">
                        <a16:rowId xmlns:a16="http://schemas.microsoft.com/office/drawing/2014/main" val="3302047366"/>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970m</a:t>
                          </a:r>
                          <a:endParaRPr kumimoji="1" lang="ja-JP" altLang="en-US" dirty="0"/>
                        </a:p>
                      </a:txBody>
                      <a:tcPr/>
                    </a:tc>
                    <a:extLst>
                      <a:ext uri="{0D108BD9-81ED-4DB2-BD59-A6C34878D82A}">
                        <a16:rowId xmlns:a16="http://schemas.microsoft.com/office/drawing/2014/main" val="1723584025"/>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dirty="0"/>
                            <a:t>890m</a:t>
                          </a:r>
                          <a:endParaRPr kumimoji="1" lang="ja-JP" altLang="en-US" dirty="0"/>
                        </a:p>
                      </a:txBody>
                      <a:tcPr/>
                    </a:tc>
                    <a:extLst>
                      <a:ext uri="{0D108BD9-81ED-4DB2-BD59-A6C34878D82A}">
                        <a16:rowId xmlns:a16="http://schemas.microsoft.com/office/drawing/2014/main" val="3635789721"/>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800m</a:t>
                          </a:r>
                          <a:endParaRPr kumimoji="1" lang="ja-JP" altLang="en-US" dirty="0"/>
                        </a:p>
                      </a:txBody>
                      <a:tcPr/>
                    </a:tc>
                    <a:extLst>
                      <a:ext uri="{0D108BD9-81ED-4DB2-BD59-A6C34878D82A}">
                        <a16:rowId xmlns:a16="http://schemas.microsoft.com/office/drawing/2014/main" val="3611635012"/>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dirty="0"/>
                            <a:t>1.8</a:t>
                          </a:r>
                          <a:endParaRPr kumimoji="1" lang="ja-JP" altLang="en-US" dirty="0"/>
                        </a:p>
                      </a:txBody>
                      <a:tcPr/>
                    </a:tc>
                    <a:extLst>
                      <a:ext uri="{0D108BD9-81ED-4DB2-BD59-A6C34878D82A}">
                        <a16:rowId xmlns:a16="http://schemas.microsoft.com/office/drawing/2014/main" val="1311792329"/>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0.750 V</a:t>
                          </a:r>
                          <a:endParaRPr kumimoji="1" lang="ja-JP" altLang="en-US" dirty="0"/>
                        </a:p>
                      </a:txBody>
                      <a:tcPr/>
                    </a:tc>
                    <a:extLst>
                      <a:ext uri="{0D108BD9-81ED-4DB2-BD59-A6C34878D82A}">
                        <a16:rowId xmlns:a16="http://schemas.microsoft.com/office/drawing/2014/main" val="3681590747"/>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358664297"/>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3282230839"/>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𝐸𝐹</m:t>
                                    </m:r>
                                  </m:sub>
                                </m:sSub>
                              </m:oMath>
                            </m:oMathPara>
                          </a14:m>
                          <a:endParaRPr kumimoji="1" lang="ja-JP" altLang="en-US" dirty="0"/>
                        </a:p>
                      </a:txBody>
                      <a:tcPr/>
                    </a:tc>
                    <a:tc>
                      <a:txBody>
                        <a:bodyPr/>
                        <a:lstStyle/>
                        <a:p>
                          <a:pPr algn="ctr"/>
                          <a:r>
                            <a:rPr kumimoji="1" lang="en-US" altLang="ja-JP" dirty="0"/>
                            <a:t>11.2 k</a:t>
                          </a:r>
                          <a:endParaRPr kumimoji="1" lang="ja-JP" altLang="en-US" dirty="0"/>
                        </a:p>
                      </a:txBody>
                      <a:tcPr/>
                    </a:tc>
                    <a:extLst>
                      <a:ext uri="{0D108BD9-81ED-4DB2-BD59-A6C34878D82A}">
                        <a16:rowId xmlns:a16="http://schemas.microsoft.com/office/drawing/2014/main" val="3432081412"/>
                      </a:ext>
                    </a:extLst>
                  </a:tr>
                  <a:tr h="43583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50 µA</a:t>
                          </a:r>
                          <a:endParaRPr kumimoji="1" lang="ja-JP" altLang="en-US" dirty="0"/>
                        </a:p>
                      </a:txBody>
                      <a:tcPr/>
                    </a:tc>
                    <a:extLst>
                      <a:ext uri="{0D108BD9-81ED-4DB2-BD59-A6C34878D82A}">
                        <a16:rowId xmlns:a16="http://schemas.microsoft.com/office/drawing/2014/main" val="2555793092"/>
                      </a:ext>
                    </a:extLst>
                  </a:tr>
                </a:tbl>
              </a:graphicData>
            </a:graphic>
          </p:graphicFrame>
        </mc:Choice>
        <mc:Fallback xmlns="">
          <p:graphicFrame>
            <p:nvGraphicFramePr>
              <p:cNvPr id="5" name="表 4">
                <a:extLst>
                  <a:ext uri="{FF2B5EF4-FFF2-40B4-BE49-F238E27FC236}">
                    <a16:creationId xmlns:a16="http://schemas.microsoft.com/office/drawing/2014/main" id="{5DC68C65-4DF5-0C49-34E8-165DCC441AC8}"/>
                  </a:ext>
                </a:extLst>
              </p:cNvPr>
              <p:cNvGraphicFramePr>
                <a:graphicFrameLocks noGrp="1"/>
              </p:cNvGraphicFramePr>
              <p:nvPr>
                <p:extLst>
                  <p:ext uri="{D42A27DB-BD31-4B8C-83A1-F6EECF244321}">
                    <p14:modId xmlns:p14="http://schemas.microsoft.com/office/powerpoint/2010/main" val="2909634522"/>
                  </p:ext>
                </p:extLst>
              </p:nvPr>
            </p:nvGraphicFramePr>
            <p:xfrm>
              <a:off x="882922" y="1230612"/>
              <a:ext cx="3582220" cy="4794185"/>
            </p:xfrm>
            <a:graphic>
              <a:graphicData uri="http://schemas.openxmlformats.org/drawingml/2006/table">
                <a:tbl>
                  <a:tblPr firstRow="1" bandRow="1">
                    <a:tableStyleId>{5940675A-B579-460E-94D1-54222C63F5DA}</a:tableStyleId>
                  </a:tblPr>
                  <a:tblGrid>
                    <a:gridCol w="1791110">
                      <a:extLst>
                        <a:ext uri="{9D8B030D-6E8A-4147-A177-3AD203B41FA5}">
                          <a16:colId xmlns:a16="http://schemas.microsoft.com/office/drawing/2014/main" val="3468194608"/>
                        </a:ext>
                      </a:extLst>
                    </a:gridCol>
                    <a:gridCol w="1791110">
                      <a:extLst>
                        <a:ext uri="{9D8B030D-6E8A-4147-A177-3AD203B41FA5}">
                          <a16:colId xmlns:a16="http://schemas.microsoft.com/office/drawing/2014/main" val="2212354038"/>
                        </a:ext>
                      </a:extLst>
                    </a:gridCol>
                  </a:tblGrid>
                  <a:tr h="435835">
                    <a:tc>
                      <a:txBody>
                        <a:bodyPr/>
                        <a:lstStyle/>
                        <a:p>
                          <a:endParaRPr lang="ja-JP"/>
                        </a:p>
                      </a:txBody>
                      <a:tcPr>
                        <a:blipFill>
                          <a:blip r:embed="rId3"/>
                          <a:stretch>
                            <a:fillRect l="-339" t="-6944" r="-100339" b="-1000000"/>
                          </a:stretch>
                        </a:blipFill>
                      </a:tcPr>
                    </a:tc>
                    <a:tc>
                      <a:txBody>
                        <a:bodyPr/>
                        <a:lstStyle/>
                        <a:p>
                          <a:pPr algn="ctr"/>
                          <a:r>
                            <a:rPr kumimoji="1" lang="en-US" altLang="ja-JP" dirty="0"/>
                            <a:t>12k</a:t>
                          </a:r>
                          <a:endParaRPr kumimoji="1" lang="ja-JP" altLang="en-US" dirty="0"/>
                        </a:p>
                      </a:txBody>
                      <a:tcPr/>
                    </a:tc>
                    <a:extLst>
                      <a:ext uri="{0D108BD9-81ED-4DB2-BD59-A6C34878D82A}">
                        <a16:rowId xmlns:a16="http://schemas.microsoft.com/office/drawing/2014/main" val="1062421392"/>
                      </a:ext>
                    </a:extLst>
                  </a:tr>
                  <a:tr h="435835">
                    <a:tc>
                      <a:txBody>
                        <a:bodyPr/>
                        <a:lstStyle/>
                        <a:p>
                          <a:endParaRPr lang="ja-JP"/>
                        </a:p>
                      </a:txBody>
                      <a:tcPr>
                        <a:blipFill>
                          <a:blip r:embed="rId3"/>
                          <a:stretch>
                            <a:fillRect l="-339" t="-108451" r="-100339" b="-914085"/>
                          </a:stretch>
                        </a:blipFill>
                      </a:tcPr>
                    </a:tc>
                    <a:tc>
                      <a:txBody>
                        <a:bodyPr/>
                        <a:lstStyle/>
                        <a:p>
                          <a:pPr algn="ctr"/>
                          <a:r>
                            <a:rPr kumimoji="1" lang="en-US" altLang="ja-JP" dirty="0"/>
                            <a:t>50</a:t>
                          </a:r>
                          <a:endParaRPr kumimoji="1" lang="ja-JP" altLang="en-US" dirty="0"/>
                        </a:p>
                      </a:txBody>
                      <a:tcPr/>
                    </a:tc>
                    <a:extLst>
                      <a:ext uri="{0D108BD9-81ED-4DB2-BD59-A6C34878D82A}">
                        <a16:rowId xmlns:a16="http://schemas.microsoft.com/office/drawing/2014/main" val="3302047366"/>
                      </a:ext>
                    </a:extLst>
                  </a:tr>
                  <a:tr h="435835">
                    <a:tc>
                      <a:txBody>
                        <a:bodyPr/>
                        <a:lstStyle/>
                        <a:p>
                          <a:endParaRPr lang="ja-JP"/>
                        </a:p>
                      </a:txBody>
                      <a:tcPr>
                        <a:blipFill>
                          <a:blip r:embed="rId3"/>
                          <a:stretch>
                            <a:fillRect l="-339" t="-205556" r="-100339" b="-801389"/>
                          </a:stretch>
                        </a:blipFill>
                      </a:tcPr>
                    </a:tc>
                    <a:tc>
                      <a:txBody>
                        <a:bodyPr/>
                        <a:lstStyle/>
                        <a:p>
                          <a:pPr algn="ctr"/>
                          <a:r>
                            <a:rPr kumimoji="1" lang="en-US" altLang="ja-JP" dirty="0"/>
                            <a:t>970m</a:t>
                          </a:r>
                          <a:endParaRPr kumimoji="1" lang="ja-JP" altLang="en-US" dirty="0"/>
                        </a:p>
                      </a:txBody>
                      <a:tcPr/>
                    </a:tc>
                    <a:extLst>
                      <a:ext uri="{0D108BD9-81ED-4DB2-BD59-A6C34878D82A}">
                        <a16:rowId xmlns:a16="http://schemas.microsoft.com/office/drawing/2014/main" val="1723584025"/>
                      </a:ext>
                    </a:extLst>
                  </a:tr>
                  <a:tr h="435835">
                    <a:tc>
                      <a:txBody>
                        <a:bodyPr/>
                        <a:lstStyle/>
                        <a:p>
                          <a:endParaRPr lang="ja-JP"/>
                        </a:p>
                      </a:txBody>
                      <a:tcPr>
                        <a:blipFill>
                          <a:blip r:embed="rId3"/>
                          <a:stretch>
                            <a:fillRect l="-339" t="-305556" r="-100339" b="-701389"/>
                          </a:stretch>
                        </a:blipFill>
                      </a:tcPr>
                    </a:tc>
                    <a:tc>
                      <a:txBody>
                        <a:bodyPr/>
                        <a:lstStyle/>
                        <a:p>
                          <a:pPr algn="ctr"/>
                          <a:r>
                            <a:rPr kumimoji="1" lang="en-US" altLang="ja-JP" dirty="0"/>
                            <a:t>890m</a:t>
                          </a:r>
                          <a:endParaRPr kumimoji="1" lang="ja-JP" altLang="en-US" dirty="0"/>
                        </a:p>
                      </a:txBody>
                      <a:tcPr/>
                    </a:tc>
                    <a:extLst>
                      <a:ext uri="{0D108BD9-81ED-4DB2-BD59-A6C34878D82A}">
                        <a16:rowId xmlns:a16="http://schemas.microsoft.com/office/drawing/2014/main" val="3635789721"/>
                      </a:ext>
                    </a:extLst>
                  </a:tr>
                  <a:tr h="435835">
                    <a:tc>
                      <a:txBody>
                        <a:bodyPr/>
                        <a:lstStyle/>
                        <a:p>
                          <a:endParaRPr lang="ja-JP"/>
                        </a:p>
                      </a:txBody>
                      <a:tcPr>
                        <a:blipFill>
                          <a:blip r:embed="rId3"/>
                          <a:stretch>
                            <a:fillRect l="-339" t="-411268" r="-100339" b="-611268"/>
                          </a:stretch>
                        </a:blipFill>
                      </a:tcPr>
                    </a:tc>
                    <a:tc>
                      <a:txBody>
                        <a:bodyPr/>
                        <a:lstStyle/>
                        <a:p>
                          <a:pPr algn="ctr"/>
                          <a:r>
                            <a:rPr kumimoji="1" lang="en-US" altLang="ja-JP" dirty="0"/>
                            <a:t>800m</a:t>
                          </a:r>
                          <a:endParaRPr kumimoji="1" lang="ja-JP" altLang="en-US" dirty="0"/>
                        </a:p>
                      </a:txBody>
                      <a:tcPr/>
                    </a:tc>
                    <a:extLst>
                      <a:ext uri="{0D108BD9-81ED-4DB2-BD59-A6C34878D82A}">
                        <a16:rowId xmlns:a16="http://schemas.microsoft.com/office/drawing/2014/main" val="3611635012"/>
                      </a:ext>
                    </a:extLst>
                  </a:tr>
                  <a:tr h="435835">
                    <a:tc>
                      <a:txBody>
                        <a:bodyPr/>
                        <a:lstStyle/>
                        <a:p>
                          <a:endParaRPr lang="ja-JP"/>
                        </a:p>
                      </a:txBody>
                      <a:tcPr>
                        <a:blipFill>
                          <a:blip r:embed="rId3"/>
                          <a:stretch>
                            <a:fillRect l="-339" t="-504167" r="-100339" b="-502778"/>
                          </a:stretch>
                        </a:blipFill>
                      </a:tcPr>
                    </a:tc>
                    <a:tc>
                      <a:txBody>
                        <a:bodyPr/>
                        <a:lstStyle/>
                        <a:p>
                          <a:pPr algn="ctr"/>
                          <a:r>
                            <a:rPr kumimoji="1" lang="en-US" altLang="ja-JP" dirty="0"/>
                            <a:t>1.8</a:t>
                          </a:r>
                          <a:endParaRPr kumimoji="1" lang="ja-JP" altLang="en-US" dirty="0"/>
                        </a:p>
                      </a:txBody>
                      <a:tcPr/>
                    </a:tc>
                    <a:extLst>
                      <a:ext uri="{0D108BD9-81ED-4DB2-BD59-A6C34878D82A}">
                        <a16:rowId xmlns:a16="http://schemas.microsoft.com/office/drawing/2014/main" val="1311792329"/>
                      </a:ext>
                    </a:extLst>
                  </a:tr>
                  <a:tr h="435835">
                    <a:tc>
                      <a:txBody>
                        <a:bodyPr/>
                        <a:lstStyle/>
                        <a:p>
                          <a:endParaRPr lang="ja-JP"/>
                        </a:p>
                      </a:txBody>
                      <a:tcPr>
                        <a:blipFill>
                          <a:blip r:embed="rId3"/>
                          <a:stretch>
                            <a:fillRect l="-339" t="-612676" r="-100339" b="-409859"/>
                          </a:stretch>
                        </a:blipFill>
                      </a:tcPr>
                    </a:tc>
                    <a:tc>
                      <a:txBody>
                        <a:bodyPr/>
                        <a:lstStyle/>
                        <a:p>
                          <a:pPr algn="ctr"/>
                          <a:r>
                            <a:rPr kumimoji="1" lang="en-US" altLang="ja-JP" dirty="0"/>
                            <a:t>0.750 V</a:t>
                          </a:r>
                          <a:endParaRPr kumimoji="1" lang="ja-JP" altLang="en-US" dirty="0"/>
                        </a:p>
                      </a:txBody>
                      <a:tcPr/>
                    </a:tc>
                    <a:extLst>
                      <a:ext uri="{0D108BD9-81ED-4DB2-BD59-A6C34878D82A}">
                        <a16:rowId xmlns:a16="http://schemas.microsoft.com/office/drawing/2014/main" val="3681590747"/>
                      </a:ext>
                    </a:extLst>
                  </a:tr>
                  <a:tr h="435835">
                    <a:tc>
                      <a:txBody>
                        <a:bodyPr/>
                        <a:lstStyle/>
                        <a:p>
                          <a:endParaRPr lang="ja-JP"/>
                        </a:p>
                      </a:txBody>
                      <a:tcPr>
                        <a:blipFill>
                          <a:blip r:embed="rId3"/>
                          <a:stretch>
                            <a:fillRect l="-339" t="-702778" r="-100339" b="-304167"/>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358664297"/>
                      </a:ext>
                    </a:extLst>
                  </a:tr>
                  <a:tr h="435835">
                    <a:tc>
                      <a:txBody>
                        <a:bodyPr/>
                        <a:lstStyle/>
                        <a:p>
                          <a:endParaRPr lang="ja-JP"/>
                        </a:p>
                      </a:txBody>
                      <a:tcPr>
                        <a:blipFill>
                          <a:blip r:embed="rId3"/>
                          <a:stretch>
                            <a:fillRect l="-339" t="-802778" r="-100339" b="-204167"/>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3282230839"/>
                      </a:ext>
                    </a:extLst>
                  </a:tr>
                  <a:tr h="435835">
                    <a:tc>
                      <a:txBody>
                        <a:bodyPr/>
                        <a:lstStyle/>
                        <a:p>
                          <a:endParaRPr lang="ja-JP"/>
                        </a:p>
                      </a:txBody>
                      <a:tcPr>
                        <a:blipFill>
                          <a:blip r:embed="rId3"/>
                          <a:stretch>
                            <a:fillRect l="-339" t="-915493" r="-100339" b="-107042"/>
                          </a:stretch>
                        </a:blipFill>
                      </a:tcPr>
                    </a:tc>
                    <a:tc>
                      <a:txBody>
                        <a:bodyPr/>
                        <a:lstStyle/>
                        <a:p>
                          <a:pPr algn="ctr"/>
                          <a:r>
                            <a:rPr kumimoji="1" lang="en-US" altLang="ja-JP" dirty="0"/>
                            <a:t>11.2 k</a:t>
                          </a:r>
                          <a:endParaRPr kumimoji="1" lang="ja-JP" altLang="en-US" dirty="0"/>
                        </a:p>
                      </a:txBody>
                      <a:tcPr/>
                    </a:tc>
                    <a:extLst>
                      <a:ext uri="{0D108BD9-81ED-4DB2-BD59-A6C34878D82A}">
                        <a16:rowId xmlns:a16="http://schemas.microsoft.com/office/drawing/2014/main" val="3432081412"/>
                      </a:ext>
                    </a:extLst>
                  </a:tr>
                  <a:tr h="435835">
                    <a:tc>
                      <a:txBody>
                        <a:bodyPr/>
                        <a:lstStyle/>
                        <a:p>
                          <a:endParaRPr lang="ja-JP"/>
                        </a:p>
                      </a:txBody>
                      <a:tcPr>
                        <a:blipFill>
                          <a:blip r:embed="rId3"/>
                          <a:stretch>
                            <a:fillRect l="-339" t="-1001389" r="-100339" b="-5556"/>
                          </a:stretch>
                        </a:blipFill>
                      </a:tcPr>
                    </a:tc>
                    <a:tc>
                      <a:txBody>
                        <a:bodyPr/>
                        <a:lstStyle/>
                        <a:p>
                          <a:pPr algn="ctr"/>
                          <a:r>
                            <a:rPr kumimoji="1" lang="en-US" altLang="ja-JP" dirty="0"/>
                            <a:t>50 µA</a:t>
                          </a:r>
                          <a:endParaRPr kumimoji="1" lang="ja-JP" altLang="en-US" dirty="0"/>
                        </a:p>
                      </a:txBody>
                      <a:tcPr/>
                    </a:tc>
                    <a:extLst>
                      <a:ext uri="{0D108BD9-81ED-4DB2-BD59-A6C34878D82A}">
                        <a16:rowId xmlns:a16="http://schemas.microsoft.com/office/drawing/2014/main" val="2555793092"/>
                      </a:ext>
                    </a:extLst>
                  </a:tr>
                </a:tbl>
              </a:graphicData>
            </a:graphic>
          </p:graphicFrame>
        </mc:Fallback>
      </mc:AlternateContent>
    </p:spTree>
    <p:extLst>
      <p:ext uri="{BB962C8B-B14F-4D97-AF65-F5344CB8AC3E}">
        <p14:creationId xmlns:p14="http://schemas.microsoft.com/office/powerpoint/2010/main" val="86609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C50F36-2E34-3E94-0407-EFD384A5E1EB}"/>
              </a:ext>
            </a:extLst>
          </p:cNvPr>
          <p:cNvSpPr>
            <a:spLocks noGrp="1"/>
          </p:cNvSpPr>
          <p:nvPr>
            <p:ph type="title"/>
          </p:nvPr>
        </p:nvSpPr>
        <p:spPr/>
        <p:txBody>
          <a:bodyPr/>
          <a:lstStyle/>
          <a:p>
            <a:r>
              <a:rPr lang="en-US" altLang="ja-JP" dirty="0"/>
              <a:t>ac</a:t>
            </a:r>
            <a:r>
              <a:rPr lang="ja-JP" altLang="en-US" dirty="0"/>
              <a:t>解析</a:t>
            </a:r>
            <a:r>
              <a:rPr lang="en-US" altLang="ja-JP" dirty="0"/>
              <a:t>-</a:t>
            </a:r>
            <a:r>
              <a:rPr lang="ja-JP" altLang="en-US" dirty="0"/>
              <a:t>利得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F1F6D0E-BBEF-2D3B-F9D3-545344D7BB0F}"/>
                  </a:ext>
                </a:extLst>
              </p:cNvPr>
              <p:cNvSpPr>
                <a:spLocks noGrp="1"/>
              </p:cNvSpPr>
              <p:nvPr>
                <p:ph idx="1"/>
              </p:nvPr>
            </p:nvSpPr>
            <p:spPr>
              <a:xfrm>
                <a:off x="812801" y="1295401"/>
                <a:ext cx="10437284" cy="4946373"/>
              </a:xfrm>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EF</a:t>
                </a:r>
                <a:r>
                  <a:rPr kumimoji="1" lang="ja-JP" altLang="en-US" dirty="0"/>
                  <a:t>ありで伝達インピーダンスが</a:t>
                </a:r>
                <a14:m>
                  <m:oMath xmlns:m="http://schemas.openxmlformats.org/officeDocument/2006/math">
                    <m:r>
                      <a:rPr lang="en-US" altLang="ja-JP" dirty="0">
                        <a:latin typeface="Cambria Math" panose="02040503050406030204" pitchFamily="18" charset="0"/>
                      </a:rPr>
                      <m:t>1</m:t>
                    </m:r>
                    <m:r>
                      <a:rPr lang="en-US" altLang="ja-JP" b="0" i="0" dirty="0" smtClean="0">
                        <a:latin typeface="Cambria Math" panose="02040503050406030204" pitchFamily="18" charset="0"/>
                      </a:rPr>
                      <m:t>/</m:t>
                    </m:r>
                    <m:rad>
                      <m:radPr>
                        <m:degHide m:val="on"/>
                        <m:ctrlPr>
                          <a:rPr lang="en-US" altLang="ja-JP" b="0" i="1" dirty="0" smtClean="0">
                            <a:latin typeface="Cambria Math" panose="02040503050406030204" pitchFamily="18" charset="0"/>
                          </a:rPr>
                        </m:ctrlPr>
                      </m:radPr>
                      <m:deg/>
                      <m:e>
                        <m:r>
                          <a:rPr lang="en-US" altLang="ja-JP" b="0" i="1" dirty="0" smtClean="0">
                            <a:latin typeface="Cambria Math" panose="02040503050406030204" pitchFamily="18" charset="0"/>
                          </a:rPr>
                          <m:t>2</m:t>
                        </m:r>
                      </m:e>
                    </m:rad>
                  </m:oMath>
                </a14:m>
                <a:r>
                  <a:rPr kumimoji="1" lang="ja-JP" altLang="en-US" dirty="0"/>
                  <a:t>となる周波数は</a:t>
                </a:r>
                <a:r>
                  <a:rPr lang="en-US" altLang="ja-JP" dirty="0"/>
                  <a:t>1.25</a:t>
                </a:r>
                <a:r>
                  <a:rPr kumimoji="1" lang="en-US" altLang="ja-JP" dirty="0"/>
                  <a:t> </a:t>
                </a:r>
                <a:r>
                  <a:rPr lang="en-US" altLang="ja-JP" dirty="0"/>
                  <a:t>G</a:t>
                </a:r>
                <a:r>
                  <a:rPr kumimoji="1" lang="en-US" altLang="ja-JP" dirty="0"/>
                  <a:t>Hz</a:t>
                </a:r>
              </a:p>
              <a:p>
                <a:r>
                  <a:rPr kumimoji="1" lang="en-US" altLang="ja-JP" dirty="0"/>
                  <a:t>EF</a:t>
                </a:r>
                <a:r>
                  <a:rPr kumimoji="1" lang="ja-JP" altLang="en-US" dirty="0"/>
                  <a:t>なしで伝達インピーダンスが</a:t>
                </a:r>
                <a14:m>
                  <m:oMath xmlns:m="http://schemas.openxmlformats.org/officeDocument/2006/math">
                    <m:r>
                      <a:rPr lang="en-US" altLang="ja-JP" dirty="0">
                        <a:latin typeface="Cambria Math" panose="02040503050406030204" pitchFamily="18" charset="0"/>
                      </a:rPr>
                      <m:t>1</m:t>
                    </m:r>
                    <m:r>
                      <a:rPr lang="en-US" altLang="ja-JP" b="0" i="0" dirty="0" smtClean="0">
                        <a:latin typeface="Cambria Math" panose="02040503050406030204" pitchFamily="18" charset="0"/>
                      </a:rPr>
                      <m:t>/</m:t>
                    </m:r>
                    <m:rad>
                      <m:radPr>
                        <m:degHide m:val="on"/>
                        <m:ctrlPr>
                          <a:rPr lang="en-US" altLang="ja-JP" b="0" i="1" dirty="0" smtClean="0">
                            <a:latin typeface="Cambria Math" panose="02040503050406030204" pitchFamily="18" charset="0"/>
                          </a:rPr>
                        </m:ctrlPr>
                      </m:radPr>
                      <m:deg/>
                      <m:e>
                        <m:r>
                          <a:rPr lang="en-US" altLang="ja-JP" b="0" i="1" dirty="0" smtClean="0">
                            <a:latin typeface="Cambria Math" panose="02040503050406030204" pitchFamily="18" charset="0"/>
                          </a:rPr>
                          <m:t>2</m:t>
                        </m:r>
                      </m:e>
                    </m:rad>
                  </m:oMath>
                </a14:m>
                <a:r>
                  <a:rPr kumimoji="1" lang="ja-JP" altLang="en-US" dirty="0"/>
                  <a:t>となる周波数は</a:t>
                </a:r>
                <a:r>
                  <a:rPr kumimoji="1" lang="en-US" altLang="ja-JP" dirty="0"/>
                  <a:t>560 MHz</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F1F6D0E-BBEF-2D3B-F9D3-545344D7BB0F}"/>
                  </a:ext>
                </a:extLst>
              </p:cNvPr>
              <p:cNvSpPr>
                <a:spLocks noGrp="1" noRot="1" noChangeAspect="1" noMove="1" noResize="1" noEditPoints="1" noAdjustHandles="1" noChangeArrowheads="1" noChangeShapeType="1" noTextEdit="1"/>
              </p:cNvSpPr>
              <p:nvPr>
                <p:ph idx="1"/>
              </p:nvPr>
            </p:nvSpPr>
            <p:spPr>
              <a:xfrm>
                <a:off x="812801" y="1295401"/>
                <a:ext cx="10437284" cy="4946373"/>
              </a:xfrm>
              <a:blipFill>
                <a:blip r:embed="rId2"/>
                <a:stretch>
                  <a:fillRect l="-876" b="-2959"/>
                </a:stretch>
              </a:blipFill>
            </p:spPr>
            <p:txBody>
              <a:bodyPr/>
              <a:lstStyle/>
              <a:p>
                <a:r>
                  <a:rPr lang="ja-JP" altLang="en-US">
                    <a:noFill/>
                  </a:rPr>
                  <a:t> </a:t>
                </a:r>
              </a:p>
            </p:txBody>
          </p:sp>
        </mc:Fallback>
      </mc:AlternateContent>
      <p:graphicFrame>
        <p:nvGraphicFramePr>
          <p:cNvPr id="5" name="グラフ 4">
            <a:extLst>
              <a:ext uri="{FF2B5EF4-FFF2-40B4-BE49-F238E27FC236}">
                <a16:creationId xmlns:a16="http://schemas.microsoft.com/office/drawing/2014/main" id="{1D77A356-E16B-437A-8AA9-0D84F2D1EB31}"/>
              </a:ext>
            </a:extLst>
          </p:cNvPr>
          <p:cNvGraphicFramePr>
            <a:graphicFrameLocks/>
          </p:cNvGraphicFramePr>
          <p:nvPr>
            <p:extLst>
              <p:ext uri="{D42A27DB-BD31-4B8C-83A1-F6EECF244321}">
                <p14:modId xmlns:p14="http://schemas.microsoft.com/office/powerpoint/2010/main" val="1047871717"/>
              </p:ext>
            </p:extLst>
          </p:nvPr>
        </p:nvGraphicFramePr>
        <p:xfrm>
          <a:off x="2893943" y="1295401"/>
          <a:ext cx="6404113" cy="38424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350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6FA8A3-F30D-B2DB-DD55-08573534B0C2}"/>
              </a:ext>
            </a:extLst>
          </p:cNvPr>
          <p:cNvSpPr>
            <a:spLocks noGrp="1"/>
          </p:cNvSpPr>
          <p:nvPr>
            <p:ph type="title"/>
          </p:nvPr>
        </p:nvSpPr>
        <p:spPr/>
        <p:txBody>
          <a:bodyPr/>
          <a:lstStyle/>
          <a:p>
            <a:r>
              <a:rPr kumimoji="1" lang="en-US" altLang="ja-JP" dirty="0"/>
              <a:t>ac</a:t>
            </a:r>
            <a:r>
              <a:rPr kumimoji="1" lang="ja-JP" altLang="en-US" dirty="0"/>
              <a:t>解析</a:t>
            </a:r>
            <a:r>
              <a:rPr kumimoji="1" lang="en-US" altLang="ja-JP" dirty="0"/>
              <a:t>-</a:t>
            </a:r>
            <a:r>
              <a:rPr kumimoji="1" lang="ja-JP" altLang="en-US" dirty="0"/>
              <a:t>位相</a:t>
            </a:r>
          </a:p>
        </p:txBody>
      </p:sp>
      <p:sp>
        <p:nvSpPr>
          <p:cNvPr id="3" name="コンテンツ プレースホルダー 2">
            <a:extLst>
              <a:ext uri="{FF2B5EF4-FFF2-40B4-BE49-F238E27FC236}">
                <a16:creationId xmlns:a16="http://schemas.microsoft.com/office/drawing/2014/main" id="{464D7262-3966-580D-CB27-32FF6262E55E}"/>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graphicFrame>
        <p:nvGraphicFramePr>
          <p:cNvPr id="4" name="グラフ 3">
            <a:extLst>
              <a:ext uri="{FF2B5EF4-FFF2-40B4-BE49-F238E27FC236}">
                <a16:creationId xmlns:a16="http://schemas.microsoft.com/office/drawing/2014/main" id="{EC24BD3E-5022-4101-9D36-A510F1688754}"/>
              </a:ext>
            </a:extLst>
          </p:cNvPr>
          <p:cNvGraphicFramePr>
            <a:graphicFrameLocks/>
          </p:cNvGraphicFramePr>
          <p:nvPr>
            <p:extLst>
              <p:ext uri="{D42A27DB-BD31-4B8C-83A1-F6EECF244321}">
                <p14:modId xmlns:p14="http://schemas.microsoft.com/office/powerpoint/2010/main" val="1611209498"/>
              </p:ext>
            </p:extLst>
          </p:nvPr>
        </p:nvGraphicFramePr>
        <p:xfrm>
          <a:off x="2978426" y="1295401"/>
          <a:ext cx="6235148" cy="37410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32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1070E-A109-DED5-68D9-904170DE9D53}"/>
              </a:ext>
            </a:extLst>
          </p:cNvPr>
          <p:cNvSpPr>
            <a:spLocks noGrp="1"/>
          </p:cNvSpPr>
          <p:nvPr>
            <p:ph type="title"/>
          </p:nvPr>
        </p:nvSpPr>
        <p:spPr/>
        <p:txBody>
          <a:bodyPr/>
          <a:lstStyle/>
          <a:p>
            <a:r>
              <a:rPr kumimoji="1" lang="ja-JP" altLang="en-US" dirty="0"/>
              <a:t>並列化ギルバートセル</a:t>
            </a:r>
          </a:p>
        </p:txBody>
      </p:sp>
      <p:sp>
        <p:nvSpPr>
          <p:cNvPr id="3" name="コンテンツ プレースホルダー 2">
            <a:extLst>
              <a:ext uri="{FF2B5EF4-FFF2-40B4-BE49-F238E27FC236}">
                <a16:creationId xmlns:a16="http://schemas.microsoft.com/office/drawing/2014/main" id="{F4689FF4-C353-5BD5-1698-82935A51D93F}"/>
              </a:ext>
            </a:extLst>
          </p:cNvPr>
          <p:cNvSpPr>
            <a:spLocks noGrp="1"/>
          </p:cNvSpPr>
          <p:nvPr>
            <p:ph idx="1"/>
          </p:nvPr>
        </p:nvSpPr>
        <p:spPr>
          <a:xfrm>
            <a:off x="812801" y="1295402"/>
            <a:ext cx="10437284" cy="553063"/>
          </a:xfrm>
        </p:spPr>
        <p:txBody>
          <a:bodyPr/>
          <a:lstStyle/>
          <a:p>
            <a:r>
              <a:rPr kumimoji="1" lang="ja-JP" altLang="en-US" dirty="0"/>
              <a:t>ギルバートセルのトランジスタを並列化して設計した。</a:t>
            </a:r>
          </a:p>
        </p:txBody>
      </p:sp>
      <p:pic>
        <p:nvPicPr>
          <p:cNvPr id="5" name="図 4">
            <a:extLst>
              <a:ext uri="{FF2B5EF4-FFF2-40B4-BE49-F238E27FC236}">
                <a16:creationId xmlns:a16="http://schemas.microsoft.com/office/drawing/2014/main" id="{2EBC6955-5C5B-BBB1-3DCE-5C10B94141EA}"/>
              </a:ext>
            </a:extLst>
          </p:cNvPr>
          <p:cNvPicPr>
            <a:picLocks noChangeAspect="1"/>
          </p:cNvPicPr>
          <p:nvPr/>
        </p:nvPicPr>
        <p:blipFill>
          <a:blip r:embed="rId2"/>
          <a:stretch>
            <a:fillRect/>
          </a:stretch>
        </p:blipFill>
        <p:spPr>
          <a:xfrm>
            <a:off x="5531429" y="2029222"/>
            <a:ext cx="6198455" cy="4195750"/>
          </a:xfrm>
          <a:prstGeom prst="rect">
            <a:avLst/>
          </a:prstGeom>
        </p:spPr>
      </p:pic>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5FF8E216-93E5-33FC-00CF-81E6CFE0CE06}"/>
                  </a:ext>
                </a:extLst>
              </p:cNvPr>
              <p:cNvGraphicFramePr>
                <a:graphicFrameLocks noGrp="1"/>
              </p:cNvGraphicFramePr>
              <p:nvPr>
                <p:extLst>
                  <p:ext uri="{D42A27DB-BD31-4B8C-83A1-F6EECF244321}">
                    <p14:modId xmlns:p14="http://schemas.microsoft.com/office/powerpoint/2010/main" val="843462251"/>
                  </p:ext>
                </p:extLst>
              </p:nvPr>
            </p:nvGraphicFramePr>
            <p:xfrm>
              <a:off x="840411" y="2154867"/>
              <a:ext cx="4458256" cy="372237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6 </a:t>
                          </a:r>
                          <a:r>
                            <a:rPr kumimoji="1" lang="en-US" altLang="ja-JP" dirty="0" err="1"/>
                            <a:t>kΩ</a:t>
                          </a:r>
                          <a:endParaRPr kumimoji="1" lang="ja-JP" altLang="en-US" dirty="0"/>
                        </a:p>
                      </a:txBody>
                      <a:tcPr/>
                    </a:tc>
                    <a:extLst>
                      <a:ext uri="{0D108BD9-81ED-4DB2-BD59-A6C34878D82A}">
                        <a16:rowId xmlns:a16="http://schemas.microsoft.com/office/drawing/2014/main" val="406507039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990 mV</a:t>
                          </a:r>
                          <a:endParaRPr kumimoji="1" lang="ja-JP" altLang="en-US" dirty="0"/>
                        </a:p>
                      </a:txBody>
                      <a:tcPr/>
                    </a:tc>
                    <a:extLst>
                      <a:ext uri="{0D108BD9-81ED-4DB2-BD59-A6C34878D82A}">
                        <a16:rowId xmlns:a16="http://schemas.microsoft.com/office/drawing/2014/main" val="1173663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dirty="0"/>
                            <a:t>890 mV</a:t>
                          </a:r>
                          <a:endParaRPr kumimoji="1" lang="ja-JP" altLang="en-US" dirty="0"/>
                        </a:p>
                      </a:txBody>
                      <a:tcPr/>
                    </a:tc>
                    <a:extLst>
                      <a:ext uri="{0D108BD9-81ED-4DB2-BD59-A6C34878D82A}">
                        <a16:rowId xmlns:a16="http://schemas.microsoft.com/office/drawing/2014/main" val="26539675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830 mV</a:t>
                          </a:r>
                          <a:endParaRPr kumimoji="1" lang="ja-JP" altLang="en-US" dirty="0"/>
                        </a:p>
                      </a:txBody>
                      <a:tcPr/>
                    </a:tc>
                    <a:extLst>
                      <a:ext uri="{0D108BD9-81ED-4DB2-BD59-A6C34878D82A}">
                        <a16:rowId xmlns:a16="http://schemas.microsoft.com/office/drawing/2014/main" val="20268840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100 µA</a:t>
                          </a:r>
                          <a:endParaRPr kumimoji="1" lang="ja-JP" altLang="en-US" dirty="0"/>
                        </a:p>
                      </a:txBody>
                      <a:tcPr/>
                    </a:tc>
                    <a:extLst>
                      <a:ext uri="{0D108BD9-81ED-4DB2-BD59-A6C34878D82A}">
                        <a16:rowId xmlns:a16="http://schemas.microsoft.com/office/drawing/2014/main" val="216924432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0.82 V</a:t>
                          </a:r>
                          <a:endParaRPr kumimoji="1" lang="ja-JP" altLang="en-US" dirty="0"/>
                        </a:p>
                      </a:txBody>
                      <a:tcPr/>
                    </a:tc>
                    <a:extLst>
                      <a:ext uri="{0D108BD9-81ED-4DB2-BD59-A6C34878D82A}">
                        <a16:rowId xmlns:a16="http://schemas.microsoft.com/office/drawing/2014/main" val="154529151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1,2</m:t>
                                    </m:r>
                                  </m:sub>
                                </m:sSub>
                              </m:oMath>
                            </m:oMathPara>
                          </a14:m>
                          <a:endParaRPr kumimoji="1" lang="ja-JP" altLang="en-US" dirty="0"/>
                        </a:p>
                      </a:txBody>
                      <a:tcPr/>
                    </a:tc>
                    <a:tc>
                      <a:txBody>
                        <a:bodyPr/>
                        <a:lstStyle/>
                        <a:p>
                          <a:pPr algn="ctr"/>
                          <a:r>
                            <a:rPr kumimoji="1" lang="en-US" altLang="ja-JP" dirty="0"/>
                            <a:t>0.78 V</a:t>
                          </a:r>
                          <a:endParaRPr kumimoji="1" lang="ja-JP" altLang="en-US" dirty="0"/>
                        </a:p>
                      </a:txBody>
                      <a:tcPr/>
                    </a:tc>
                    <a:extLst>
                      <a:ext uri="{0D108BD9-81ED-4DB2-BD59-A6C34878D82A}">
                        <a16:rowId xmlns:a16="http://schemas.microsoft.com/office/drawing/2014/main" val="131000103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r>
                                      <a:rPr kumimoji="1" lang="en-US" altLang="ja-JP" b="0" i="1" smtClean="0">
                                        <a:latin typeface="Cambria Math" panose="02040503050406030204" pitchFamily="18" charset="0"/>
                                      </a:rPr>
                                      <m:t>3,4,5,6</m:t>
                                    </m:r>
                                  </m:sub>
                                </m:sSub>
                              </m:oMath>
                            </m:oMathPara>
                          </a14:m>
                          <a:endParaRPr kumimoji="1" lang="ja-JP" altLang="en-US" dirty="0"/>
                        </a:p>
                      </a:txBody>
                      <a:tcPr/>
                    </a:tc>
                    <a:tc>
                      <a:txBody>
                        <a:bodyPr/>
                        <a:lstStyle/>
                        <a:p>
                          <a:pPr algn="ctr"/>
                          <a:r>
                            <a:rPr kumimoji="1" lang="en-US" altLang="ja-JP" dirty="0"/>
                            <a:t>0.78 V</a:t>
                          </a:r>
                          <a:endParaRPr kumimoji="1" lang="ja-JP" altLang="en-US" dirty="0"/>
                        </a:p>
                      </a:txBody>
                      <a:tcPr/>
                    </a:tc>
                    <a:extLst>
                      <a:ext uri="{0D108BD9-81ED-4DB2-BD59-A6C34878D82A}">
                        <a16:rowId xmlns:a16="http://schemas.microsoft.com/office/drawing/2014/main" val="2192266154"/>
                      </a:ext>
                    </a:extLst>
                  </a:tr>
                </a:tbl>
              </a:graphicData>
            </a:graphic>
          </p:graphicFrame>
        </mc:Choice>
        <mc:Fallback xmlns="">
          <p:graphicFrame>
            <p:nvGraphicFramePr>
              <p:cNvPr id="7" name="表 6">
                <a:extLst>
                  <a:ext uri="{FF2B5EF4-FFF2-40B4-BE49-F238E27FC236}">
                    <a16:creationId xmlns:a16="http://schemas.microsoft.com/office/drawing/2014/main" id="{5FF8E216-93E5-33FC-00CF-81E6CFE0CE06}"/>
                  </a:ext>
                </a:extLst>
              </p:cNvPr>
              <p:cNvGraphicFramePr>
                <a:graphicFrameLocks noGrp="1"/>
              </p:cNvGraphicFramePr>
              <p:nvPr>
                <p:extLst>
                  <p:ext uri="{D42A27DB-BD31-4B8C-83A1-F6EECF244321}">
                    <p14:modId xmlns:p14="http://schemas.microsoft.com/office/powerpoint/2010/main" val="843462251"/>
                  </p:ext>
                </p:extLst>
              </p:nvPr>
            </p:nvGraphicFramePr>
            <p:xfrm>
              <a:off x="840411" y="2154867"/>
              <a:ext cx="4458256" cy="372237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endParaRPr lang="ja-JP"/>
                        </a:p>
                      </a:txBody>
                      <a:tcPr>
                        <a:blipFill>
                          <a:blip r:embed="rId3"/>
                          <a:stretch>
                            <a:fillRect l="-272" t="-8197" r="-100272" b="-924590"/>
                          </a:stretch>
                        </a:blipFill>
                      </a:tcPr>
                    </a:tc>
                    <a:tc>
                      <a:txBody>
                        <a:bodyPr/>
                        <a:lstStyle/>
                        <a:p>
                          <a:pPr algn="ctr"/>
                          <a:r>
                            <a:rPr kumimoji="1" lang="en-US" altLang="ja-JP" dirty="0"/>
                            <a:t>6 </a:t>
                          </a:r>
                          <a:r>
                            <a:rPr kumimoji="1" lang="en-US" altLang="ja-JP" dirty="0" err="1"/>
                            <a:t>kΩ</a:t>
                          </a:r>
                          <a:endParaRPr kumimoji="1" lang="ja-JP" altLang="en-US" dirty="0"/>
                        </a:p>
                      </a:txBody>
                      <a:tcPr/>
                    </a:tc>
                    <a:extLst>
                      <a:ext uri="{0D108BD9-81ED-4DB2-BD59-A6C34878D82A}">
                        <a16:rowId xmlns:a16="http://schemas.microsoft.com/office/drawing/2014/main" val="4065070397"/>
                      </a:ext>
                    </a:extLst>
                  </a:tr>
                  <a:tr h="370840">
                    <a:tc>
                      <a:txBody>
                        <a:bodyPr/>
                        <a:lstStyle/>
                        <a:p>
                          <a:endParaRPr lang="ja-JP"/>
                        </a:p>
                      </a:txBody>
                      <a:tcPr>
                        <a:blipFill>
                          <a:blip r:embed="rId3"/>
                          <a:stretch>
                            <a:fillRect l="-272" t="-108197" r="-100272" b="-824590"/>
                          </a:stretch>
                        </a:blipFill>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endParaRPr lang="ja-JP"/>
                        </a:p>
                      </a:txBody>
                      <a:tcPr>
                        <a:blipFill>
                          <a:blip r:embed="rId3"/>
                          <a:stretch>
                            <a:fillRect l="-272" t="-208197" r="-100272" b="-724590"/>
                          </a:stretch>
                        </a:blipFill>
                      </a:tcPr>
                    </a:tc>
                    <a:tc>
                      <a:txBody>
                        <a:bodyPr/>
                        <a:lstStyle/>
                        <a:p>
                          <a:pPr algn="ctr"/>
                          <a:r>
                            <a:rPr kumimoji="1" lang="en-US" altLang="ja-JP" dirty="0"/>
                            <a:t>990 mV</a:t>
                          </a:r>
                          <a:endParaRPr kumimoji="1" lang="ja-JP" altLang="en-US" dirty="0"/>
                        </a:p>
                      </a:txBody>
                      <a:tcPr/>
                    </a:tc>
                    <a:extLst>
                      <a:ext uri="{0D108BD9-81ED-4DB2-BD59-A6C34878D82A}">
                        <a16:rowId xmlns:a16="http://schemas.microsoft.com/office/drawing/2014/main" val="1173663445"/>
                      </a:ext>
                    </a:extLst>
                  </a:tr>
                  <a:tr h="370840">
                    <a:tc>
                      <a:txBody>
                        <a:bodyPr/>
                        <a:lstStyle/>
                        <a:p>
                          <a:endParaRPr lang="ja-JP"/>
                        </a:p>
                      </a:txBody>
                      <a:tcPr>
                        <a:blipFill>
                          <a:blip r:embed="rId3"/>
                          <a:stretch>
                            <a:fillRect l="-272" t="-308197" r="-100272" b="-624590"/>
                          </a:stretch>
                        </a:blipFill>
                      </a:tcPr>
                    </a:tc>
                    <a:tc>
                      <a:txBody>
                        <a:bodyPr/>
                        <a:lstStyle/>
                        <a:p>
                          <a:pPr algn="ctr"/>
                          <a:r>
                            <a:rPr kumimoji="1" lang="en-US" altLang="ja-JP" dirty="0"/>
                            <a:t>890 mV</a:t>
                          </a:r>
                          <a:endParaRPr kumimoji="1" lang="ja-JP" altLang="en-US" dirty="0"/>
                        </a:p>
                      </a:txBody>
                      <a:tcPr/>
                    </a:tc>
                    <a:extLst>
                      <a:ext uri="{0D108BD9-81ED-4DB2-BD59-A6C34878D82A}">
                        <a16:rowId xmlns:a16="http://schemas.microsoft.com/office/drawing/2014/main" val="2653967580"/>
                      </a:ext>
                    </a:extLst>
                  </a:tr>
                  <a:tr h="370840">
                    <a:tc>
                      <a:txBody>
                        <a:bodyPr/>
                        <a:lstStyle/>
                        <a:p>
                          <a:endParaRPr lang="ja-JP"/>
                        </a:p>
                      </a:txBody>
                      <a:tcPr>
                        <a:blipFill>
                          <a:blip r:embed="rId3"/>
                          <a:stretch>
                            <a:fillRect l="-272" t="-408197" r="-100272" b="-524590"/>
                          </a:stretch>
                        </a:blipFill>
                      </a:tcPr>
                    </a:tc>
                    <a:tc>
                      <a:txBody>
                        <a:bodyPr/>
                        <a:lstStyle/>
                        <a:p>
                          <a:pPr algn="ctr"/>
                          <a:r>
                            <a:rPr kumimoji="1" lang="en-US" altLang="ja-JP" dirty="0"/>
                            <a:t>830 mV</a:t>
                          </a:r>
                          <a:endParaRPr kumimoji="1" lang="ja-JP" altLang="en-US" dirty="0"/>
                        </a:p>
                      </a:txBody>
                      <a:tcPr/>
                    </a:tc>
                    <a:extLst>
                      <a:ext uri="{0D108BD9-81ED-4DB2-BD59-A6C34878D82A}">
                        <a16:rowId xmlns:a16="http://schemas.microsoft.com/office/drawing/2014/main" val="2026884057"/>
                      </a:ext>
                    </a:extLst>
                  </a:tr>
                  <a:tr h="370840">
                    <a:tc>
                      <a:txBody>
                        <a:bodyPr/>
                        <a:lstStyle/>
                        <a:p>
                          <a:endParaRPr lang="ja-JP"/>
                        </a:p>
                      </a:txBody>
                      <a:tcPr>
                        <a:blipFill>
                          <a:blip r:embed="rId3"/>
                          <a:stretch>
                            <a:fillRect l="-272" t="-508197" r="-100272" b="-424590"/>
                          </a:stretch>
                        </a:blipFill>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r h="370840">
                    <a:tc>
                      <a:txBody>
                        <a:bodyPr/>
                        <a:lstStyle/>
                        <a:p>
                          <a:endParaRPr lang="ja-JP"/>
                        </a:p>
                      </a:txBody>
                      <a:tcPr>
                        <a:blipFill>
                          <a:blip r:embed="rId3"/>
                          <a:stretch>
                            <a:fillRect l="-272" t="-608197" r="-100272" b="-324590"/>
                          </a:stretch>
                        </a:blipFill>
                      </a:tcPr>
                    </a:tc>
                    <a:tc>
                      <a:txBody>
                        <a:bodyPr/>
                        <a:lstStyle/>
                        <a:p>
                          <a:pPr algn="ctr"/>
                          <a:r>
                            <a:rPr kumimoji="1" lang="en-US" altLang="ja-JP" dirty="0"/>
                            <a:t>100 µA</a:t>
                          </a:r>
                          <a:endParaRPr kumimoji="1" lang="ja-JP" altLang="en-US" dirty="0"/>
                        </a:p>
                      </a:txBody>
                      <a:tcPr/>
                    </a:tc>
                    <a:extLst>
                      <a:ext uri="{0D108BD9-81ED-4DB2-BD59-A6C34878D82A}">
                        <a16:rowId xmlns:a16="http://schemas.microsoft.com/office/drawing/2014/main" val="2169244328"/>
                      </a:ext>
                    </a:extLst>
                  </a:tr>
                  <a:tr h="370840">
                    <a:tc>
                      <a:txBody>
                        <a:bodyPr/>
                        <a:lstStyle/>
                        <a:p>
                          <a:endParaRPr lang="ja-JP"/>
                        </a:p>
                      </a:txBody>
                      <a:tcPr>
                        <a:blipFill>
                          <a:blip r:embed="rId3"/>
                          <a:stretch>
                            <a:fillRect l="-272" t="-708197" r="-100272" b="-224590"/>
                          </a:stretch>
                        </a:blipFill>
                      </a:tcPr>
                    </a:tc>
                    <a:tc>
                      <a:txBody>
                        <a:bodyPr/>
                        <a:lstStyle/>
                        <a:p>
                          <a:pPr algn="ctr"/>
                          <a:r>
                            <a:rPr kumimoji="1" lang="en-US" altLang="ja-JP" dirty="0"/>
                            <a:t>0.82 V</a:t>
                          </a:r>
                          <a:endParaRPr kumimoji="1" lang="ja-JP" altLang="en-US" dirty="0"/>
                        </a:p>
                      </a:txBody>
                      <a:tcPr/>
                    </a:tc>
                    <a:extLst>
                      <a:ext uri="{0D108BD9-81ED-4DB2-BD59-A6C34878D82A}">
                        <a16:rowId xmlns:a16="http://schemas.microsoft.com/office/drawing/2014/main" val="1545291510"/>
                      </a:ext>
                    </a:extLst>
                  </a:tr>
                  <a:tr h="377825">
                    <a:tc>
                      <a:txBody>
                        <a:bodyPr/>
                        <a:lstStyle/>
                        <a:p>
                          <a:endParaRPr lang="ja-JP"/>
                        </a:p>
                      </a:txBody>
                      <a:tcPr>
                        <a:blipFill>
                          <a:blip r:embed="rId3"/>
                          <a:stretch>
                            <a:fillRect l="-272" t="-795161" r="-100272" b="-120968"/>
                          </a:stretch>
                        </a:blipFill>
                      </a:tcPr>
                    </a:tc>
                    <a:tc>
                      <a:txBody>
                        <a:bodyPr/>
                        <a:lstStyle/>
                        <a:p>
                          <a:pPr algn="ctr"/>
                          <a:r>
                            <a:rPr kumimoji="1" lang="en-US" altLang="ja-JP" dirty="0"/>
                            <a:t>0.78 V</a:t>
                          </a:r>
                          <a:endParaRPr kumimoji="1" lang="ja-JP" altLang="en-US" dirty="0"/>
                        </a:p>
                      </a:txBody>
                      <a:tcPr/>
                    </a:tc>
                    <a:extLst>
                      <a:ext uri="{0D108BD9-81ED-4DB2-BD59-A6C34878D82A}">
                        <a16:rowId xmlns:a16="http://schemas.microsoft.com/office/drawing/2014/main" val="1310001036"/>
                      </a:ext>
                    </a:extLst>
                  </a:tr>
                  <a:tr h="377825">
                    <a:tc>
                      <a:txBody>
                        <a:bodyPr/>
                        <a:lstStyle/>
                        <a:p>
                          <a:endParaRPr lang="ja-JP"/>
                        </a:p>
                      </a:txBody>
                      <a:tcPr>
                        <a:blipFill>
                          <a:blip r:embed="rId3"/>
                          <a:stretch>
                            <a:fillRect l="-272" t="-895161" r="-100272" b="-20968"/>
                          </a:stretch>
                        </a:blipFill>
                      </a:tcPr>
                    </a:tc>
                    <a:tc>
                      <a:txBody>
                        <a:bodyPr/>
                        <a:lstStyle/>
                        <a:p>
                          <a:pPr algn="ctr"/>
                          <a:r>
                            <a:rPr kumimoji="1" lang="en-US" altLang="ja-JP" dirty="0"/>
                            <a:t>0.78 V</a:t>
                          </a:r>
                          <a:endParaRPr kumimoji="1" lang="ja-JP" altLang="en-US" dirty="0"/>
                        </a:p>
                      </a:txBody>
                      <a:tcPr/>
                    </a:tc>
                    <a:extLst>
                      <a:ext uri="{0D108BD9-81ED-4DB2-BD59-A6C34878D82A}">
                        <a16:rowId xmlns:a16="http://schemas.microsoft.com/office/drawing/2014/main" val="2192266154"/>
                      </a:ext>
                    </a:extLst>
                  </a:tr>
                </a:tbl>
              </a:graphicData>
            </a:graphic>
          </p:graphicFrame>
        </mc:Fallback>
      </mc:AlternateContent>
    </p:spTree>
    <p:extLst>
      <p:ext uri="{BB962C8B-B14F-4D97-AF65-F5344CB8AC3E}">
        <p14:creationId xmlns:p14="http://schemas.microsoft.com/office/powerpoint/2010/main" val="34760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6451B-94F0-CC3E-93EB-A655E5D245D4}"/>
              </a:ext>
            </a:extLst>
          </p:cNvPr>
          <p:cNvSpPr>
            <a:spLocks noGrp="1"/>
          </p:cNvSpPr>
          <p:nvPr>
            <p:ph type="title"/>
          </p:nvPr>
        </p:nvSpPr>
        <p:spPr/>
        <p:txBody>
          <a:bodyPr/>
          <a:lstStyle/>
          <a:p>
            <a:r>
              <a:rPr lang="en-US" altLang="ja-JP" dirty="0"/>
              <a:t>n</a:t>
            </a:r>
            <a:r>
              <a:rPr kumimoji="1" lang="ja-JP" altLang="en-US" dirty="0"/>
              <a:t>について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F97C2C5-5775-A127-5D05-5447B39CBED0}"/>
                  </a:ext>
                </a:extLst>
              </p:cNvPr>
              <p:cNvSpPr>
                <a:spLocks noGrp="1"/>
              </p:cNvSpPr>
              <p:nvPr>
                <p:ph idx="1"/>
              </p:nvPr>
            </p:nvSpPr>
            <p:spPr>
              <a:xfrm>
                <a:off x="491613" y="1295401"/>
                <a:ext cx="4580147" cy="5184057"/>
              </a:xfrm>
            </p:spPr>
            <p:txBody>
              <a:bodyPr/>
              <a:lstStyle/>
              <a:p>
                <a:r>
                  <a:rPr kumimoji="1" lang="ja-JP" altLang="en-US" dirty="0"/>
                  <a:t>片対数における近似直線の傾き</a:t>
                </a:r>
                <a14:m>
                  <m:oMath xmlns:m="http://schemas.openxmlformats.org/officeDocument/2006/math">
                    <m:f>
                      <m:fPr>
                        <m:ctrlPr>
                          <a:rPr lang="en-US" altLang="ja-JP" i="1" smtClean="0">
                            <a:latin typeface="Cambria Math" panose="02040503050406030204" pitchFamily="18" charset="0"/>
                          </a:rPr>
                        </m:ctrlPr>
                      </m:fPr>
                      <m:num>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r>
                              <a:rPr lang="en-US" altLang="ja-JP" i="1">
                                <a:latin typeface="Cambria Math" panose="02040503050406030204" pitchFamily="18" charset="0"/>
                              </a:rPr>
                              <m:t>𝑒</m:t>
                            </m:r>
                          </m:e>
                        </m:func>
                      </m:num>
                      <m:den>
                        <m:r>
                          <a:rPr lang="en-US" altLang="ja-JP" i="1">
                            <a:latin typeface="Cambria Math" panose="02040503050406030204" pitchFamily="18" charset="0"/>
                          </a:rPr>
                          <m:t>𝑛</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𝑇</m:t>
                            </m:r>
                          </m:sub>
                        </m:sSub>
                      </m:den>
                    </m:f>
                  </m:oMath>
                </a14:m>
                <a:r>
                  <a:rPr kumimoji="1" lang="ja-JP" altLang="en-US" dirty="0"/>
                  <a:t>は</a:t>
                </a:r>
                <a:r>
                  <a:rPr lang="en-US" altLang="ja-JP" dirty="0"/>
                  <a:t>15.83</a:t>
                </a:r>
                <a:r>
                  <a:rPr lang="ja-JP" altLang="en-US" dirty="0"/>
                  <a:t>、切片</a:t>
                </a:r>
                <a14:m>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𝑠</m:t>
                            </m:r>
                          </m:sub>
                        </m:sSub>
                      </m:e>
                    </m:func>
                  </m:oMath>
                </a14:m>
                <a:r>
                  <a:rPr lang="ja-JP" altLang="en-US" dirty="0"/>
                  <a:t>は</a:t>
                </a:r>
                <a:r>
                  <a:rPr lang="en-US" altLang="ja-JP" dirty="0"/>
                  <a:t>-16.91</a:t>
                </a:r>
              </a:p>
              <a:p>
                <a:endParaRPr lang="en-US" altLang="ja-JP" dirty="0"/>
              </a:p>
              <a:p>
                <a:r>
                  <a:rPr lang="en-US" altLang="ja-JP" dirty="0"/>
                  <a:t>n</a:t>
                </a:r>
                <a:r>
                  <a:rPr kumimoji="1" lang="ja-JP" altLang="en-US" dirty="0"/>
                  <a:t>は</a:t>
                </a:r>
                <a:endParaRPr kumimoji="1" lang="en-US" altLang="ja-JP" dirty="0"/>
              </a:p>
              <a:p>
                <a:pP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r>
                                <a:rPr lang="en-US" altLang="ja-JP" i="1">
                                  <a:latin typeface="Cambria Math" panose="02040503050406030204" pitchFamily="18" charset="0"/>
                                </a:rPr>
                                <m:t>𝑒</m:t>
                              </m:r>
                            </m:e>
                          </m:func>
                        </m:num>
                        <m:den>
                          <m:r>
                            <a:rPr lang="en-US" altLang="ja-JP" i="1">
                              <a:latin typeface="Cambria Math" panose="02040503050406030204" pitchFamily="18" charset="0"/>
                            </a:rPr>
                            <m:t>𝑛</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𝑇</m:t>
                              </m:r>
                            </m:sub>
                          </m:sSub>
                        </m:den>
                      </m:f>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r>
                                <a:rPr lang="en-US" altLang="ja-JP" i="1">
                                  <a:latin typeface="Cambria Math" panose="02040503050406030204" pitchFamily="18" charset="0"/>
                                </a:rPr>
                                <m:t>𝑒</m:t>
                              </m:r>
                            </m:e>
                          </m:func>
                        </m:num>
                        <m:den>
                          <m:r>
                            <a:rPr lang="en-US" altLang="ja-JP" i="1">
                              <a:latin typeface="Cambria Math" panose="02040503050406030204" pitchFamily="18" charset="0"/>
                            </a:rPr>
                            <m:t>𝑛</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25.85×</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den>
                      </m:f>
                      <m:r>
                        <a:rPr lang="en-US" altLang="ja-JP" b="0" i="1" smtClean="0">
                          <a:latin typeface="Cambria Math" panose="02040503050406030204" pitchFamily="18" charset="0"/>
                        </a:rPr>
                        <m:t>=15.830</m:t>
                      </m:r>
                    </m:oMath>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rPr>
                        <m:t>=1.061</m:t>
                      </m:r>
                    </m:oMath>
                  </m:oMathPara>
                </a14:m>
                <a:endParaRPr kumimoji="1" lang="en-US" altLang="ja-JP" dirty="0"/>
              </a:p>
              <a:p>
                <a:r>
                  <a:rPr lang="ja-JP" altLang="en-US" dirty="0">
                    <a:latin typeface="Cambria Math" panose="02040503050406030204" pitchFamily="18" charset="0"/>
                  </a:rPr>
                  <a:t>となり、</a:t>
                </a:r>
                <a:r>
                  <a:rPr lang="en-US" altLang="ja-JP" b="0"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𝑠</m:t>
                        </m:r>
                      </m:sub>
                    </m:sSub>
                  </m:oMath>
                </a14:m>
                <a:r>
                  <a:rPr lang="ja-JP" altLang="en-US" dirty="0">
                    <a:latin typeface="Cambria Math" panose="02040503050406030204" pitchFamily="18" charset="0"/>
                  </a:rPr>
                  <a:t>は</a:t>
                </a:r>
                <a:endParaRPr lang="en-US" altLang="ja-JP"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unc>
                        <m:funcPr>
                          <m:ctrlPr>
                            <a:rPr lang="en-US" altLang="ja-JP" i="1" smtClean="0">
                              <a:latin typeface="Cambria Math" panose="02040503050406030204" pitchFamily="18" charset="0"/>
                            </a:rPr>
                          </m:ctrlPr>
                        </m:funcPr>
                        <m:fName>
                          <m:r>
                            <m:rPr>
                              <m:sty m:val="p"/>
                            </m:rPr>
                            <a:rPr lang="en-US" altLang="ja-JP">
                              <a:latin typeface="Cambria Math" panose="02040503050406030204" pitchFamily="18" charset="0"/>
                            </a:rPr>
                            <m:t>log</m:t>
                          </m:r>
                        </m:fNa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𝑠</m:t>
                              </m:r>
                            </m:sub>
                          </m:sSub>
                        </m:e>
                      </m:func>
                      <m:r>
                        <a:rPr lang="en-US" altLang="ja-JP" b="0" i="1" smtClean="0">
                          <a:latin typeface="Cambria Math" panose="02040503050406030204" pitchFamily="18" charset="0"/>
                        </a:rPr>
                        <m:t>=−16.91</m:t>
                      </m:r>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=12.3 </m:t>
                      </m:r>
                      <m:r>
                        <m:rPr>
                          <m:sty m:val="p"/>
                        </m:rPr>
                        <a:rPr lang="en-US" altLang="ja-JP" b="0" i="0" smtClean="0">
                          <a:latin typeface="Cambria Math" panose="02040503050406030204" pitchFamily="18" charset="0"/>
                        </a:rPr>
                        <m:t>aA</m:t>
                      </m:r>
                    </m:oMath>
                  </m:oMathPara>
                </a14:m>
                <a:endParaRPr kumimoji="1" lang="en-US" altLang="ja-JP" dirty="0"/>
              </a:p>
              <a:p>
                <a:r>
                  <a:rPr lang="ja-JP" altLang="en-US" dirty="0"/>
                  <a:t>となる。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F97C2C5-5775-A127-5D05-5447B39CBED0}"/>
                  </a:ext>
                </a:extLst>
              </p:cNvPr>
              <p:cNvSpPr>
                <a:spLocks noGrp="1" noRot="1" noChangeAspect="1" noMove="1" noResize="1" noEditPoints="1" noAdjustHandles="1" noChangeArrowheads="1" noChangeShapeType="1" noTextEdit="1"/>
              </p:cNvSpPr>
              <p:nvPr>
                <p:ph idx="1"/>
              </p:nvPr>
            </p:nvSpPr>
            <p:spPr>
              <a:xfrm>
                <a:off x="491613" y="1295401"/>
                <a:ext cx="4580147" cy="5184057"/>
              </a:xfrm>
              <a:blipFill>
                <a:blip r:embed="rId2"/>
                <a:stretch>
                  <a:fillRect l="-2130" t="-94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C44DA6B-01E5-5E83-8614-6CD17CA72303}"/>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graphicFrame>
        <p:nvGraphicFramePr>
          <p:cNvPr id="6" name="グラフ 5">
            <a:extLst>
              <a:ext uri="{FF2B5EF4-FFF2-40B4-BE49-F238E27FC236}">
                <a16:creationId xmlns:a16="http://schemas.microsoft.com/office/drawing/2014/main" id="{A7CF90CF-C310-49D7-B835-988730547D8A}"/>
              </a:ext>
            </a:extLst>
          </p:cNvPr>
          <p:cNvGraphicFramePr>
            <a:graphicFrameLocks/>
          </p:cNvGraphicFramePr>
          <p:nvPr>
            <p:extLst>
              <p:ext uri="{D42A27DB-BD31-4B8C-83A1-F6EECF244321}">
                <p14:modId xmlns:p14="http://schemas.microsoft.com/office/powerpoint/2010/main" val="3710860227"/>
              </p:ext>
            </p:extLst>
          </p:nvPr>
        </p:nvGraphicFramePr>
        <p:xfrm>
          <a:off x="5071760" y="1690745"/>
          <a:ext cx="7120240" cy="3962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340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8E48D-C58D-72AC-3916-6CDEE41720A6}"/>
              </a:ext>
            </a:extLst>
          </p:cNvPr>
          <p:cNvSpPr>
            <a:spLocks noGrp="1"/>
          </p:cNvSpPr>
          <p:nvPr>
            <p:ph type="title"/>
          </p:nvPr>
        </p:nvSpPr>
        <p:spPr/>
        <p:txBody>
          <a:bodyPr/>
          <a:lstStyle/>
          <a:p>
            <a:r>
              <a:rPr lang="ja-JP" altLang="en-US" dirty="0"/>
              <a:t>理論利得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72ECFBD-8518-CDF4-BA6F-EEE270FFC6D9}"/>
                  </a:ext>
                </a:extLst>
              </p:cNvPr>
              <p:cNvSpPr>
                <a:spLocks noGrp="1"/>
              </p:cNvSpPr>
              <p:nvPr>
                <p:ph idx="1"/>
              </p:nvPr>
            </p:nvSpPr>
            <p:spPr>
              <a:xfrm>
                <a:off x="393290" y="1295401"/>
                <a:ext cx="11208775" cy="4779963"/>
              </a:xfrm>
            </p:spPr>
            <p:txBody>
              <a:bodyPr/>
              <a:lstStyle/>
              <a:p>
                <a:r>
                  <a:rPr kumimoji="1" lang="ja-JP" altLang="en-US" b="0" dirty="0">
                    <a:latin typeface="Cambria Math" panose="02040503050406030204" pitchFamily="18" charset="0"/>
                  </a:rPr>
                  <a:t>求めた</a:t>
                </a:r>
                <a:r>
                  <a:rPr kumimoji="1" lang="en-US" altLang="ja-JP" b="0" dirty="0">
                    <a:latin typeface="Cambria Math" panose="02040503050406030204" pitchFamily="18" charset="0"/>
                  </a:rPr>
                  <a:t>n</a:t>
                </a:r>
                <a:r>
                  <a:rPr kumimoji="1" lang="ja-JP" altLang="en-US" b="0" dirty="0">
                    <a:latin typeface="Cambria Math" panose="02040503050406030204" pitchFamily="18" charset="0"/>
                  </a:rPr>
                  <a:t>から入力振幅を</a:t>
                </a:r>
                <a:r>
                  <a:rPr kumimoji="1" lang="en-US" altLang="ja-JP" b="0" dirty="0">
                    <a:latin typeface="Cambria Math" panose="02040503050406030204" pitchFamily="18" charset="0"/>
                  </a:rPr>
                  <a:t>50 mV</a:t>
                </a:r>
                <a:r>
                  <a:rPr kumimoji="1" lang="ja-JP" altLang="en-US" b="0" dirty="0">
                    <a:latin typeface="Cambria Math" panose="02040503050406030204" pitchFamily="18" charset="0"/>
                  </a:rPr>
                  <a:t>とすると</a:t>
                </a:r>
                <a:endParaRPr kumimoji="1" lang="en-US" altLang="ja-JP"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𝑜𝑢𝑡</m:t>
                          </m:r>
                          <m:r>
                            <a:rPr lang="en-US" altLang="ja-JP" b="0" i="1" smtClean="0">
                              <a:latin typeface="Cambria Math" panose="02040503050406030204" pitchFamily="18" charset="0"/>
                            </a:rPr>
                            <m:t>𝑀𝐼𝑁</m:t>
                          </m:r>
                          <m:r>
                            <a:rPr lang="en-US" altLang="ja-JP" i="1">
                              <a:latin typeface="Cambria Math" panose="02040503050406030204" pitchFamily="18" charset="0"/>
                            </a:rPr>
                            <m:t>𝑈𝑆</m:t>
                          </m:r>
                        </m:sub>
                      </m:sSub>
                      <m:r>
                        <a:rPr lang="en-US" altLang="ja-JP" i="1">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𝑐</m:t>
                          </m:r>
                        </m:sub>
                      </m:sSub>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a:latin typeface="Cambria Math" panose="02040503050406030204" pitchFamily="18" charset="0"/>
                                    </a:rPr>
                                    <m:t>contPLUS</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a:latin typeface="Cambria Math" panose="02040503050406030204" pitchFamily="18" charset="0"/>
                                    </a:rPr>
                                    <m:t>contMINUS</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𝑇</m:t>
                                  </m:r>
                                </m:sub>
                              </m:sSub>
                            </m:den>
                          </m:f>
                        </m:e>
                      </m:d>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b="0" i="0" smtClean="0">
                                      <a:latin typeface="Cambria Math" panose="02040503050406030204" pitchFamily="18" charset="0"/>
                                    </a:rPr>
                                    <m:t>in</m:t>
                                  </m:r>
                                  <m:r>
                                    <m:rPr>
                                      <m:sty m:val="p"/>
                                    </m:rPr>
                                    <a:rPr lang="en-US" altLang="ja-JP">
                                      <a:latin typeface="Cambria Math" panose="02040503050406030204" pitchFamily="18" charset="0"/>
                                    </a:rPr>
                                    <m:t>PLUS</m:t>
                                  </m:r>
                                </m:sub>
                              </m:sSub>
                              <m:r>
                                <a:rPr lang="en-US" altLang="ja-JP">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V</m:t>
                                  </m:r>
                                </m:e>
                                <m:sub>
                                  <m:r>
                                    <m:rPr>
                                      <m:sty m:val="p"/>
                                    </m:rPr>
                                    <a:rPr lang="en-US" altLang="ja-JP" b="0" i="0" smtClean="0">
                                      <a:latin typeface="Cambria Math" panose="02040503050406030204" pitchFamily="18" charset="0"/>
                                    </a:rPr>
                                    <m:t>in</m:t>
                                  </m:r>
                                  <m:r>
                                    <m:rPr>
                                      <m:sty m:val="p"/>
                                    </m:rPr>
                                    <a:rPr lang="en-US" altLang="ja-JP">
                                      <a:latin typeface="Cambria Math" panose="02040503050406030204" pitchFamily="18" charset="0"/>
                                    </a:rPr>
                                    <m:t>MINUS</m:t>
                                  </m:r>
                                </m:sub>
                              </m:sSub>
                            </m:num>
                            <m:den>
                              <m:r>
                                <a:rPr lang="en-US" altLang="ja-JP" i="1">
                                  <a:latin typeface="Cambria Math" panose="02040503050406030204" pitchFamily="18" charset="0"/>
                                </a:rPr>
                                <m:t>2</m:t>
                              </m:r>
                              <m:r>
                                <a:rPr lang="en-US" altLang="ja-JP" b="0" i="1" smtClean="0">
                                  <a:latin typeface="Cambria Math" panose="02040503050406030204" pitchFamily="18" charset="0"/>
                                </a:rPr>
                                <m:t>𝑛</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𝑇</m:t>
                                  </m:r>
                                </m:sub>
                              </m:sSub>
                            </m:den>
                          </m:f>
                        </m:e>
                      </m:d>
                    </m:oMath>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=6</m:t>
                      </m:r>
                      <m:r>
                        <a:rPr lang="en-US" altLang="ja-JP" i="1">
                          <a:latin typeface="Cambria Math" panose="02040503050406030204" pitchFamily="18" charset="0"/>
                        </a:rPr>
                        <m:t>×</m:t>
                      </m:r>
                      <m:r>
                        <a:rPr lang="en-US" altLang="ja-JP" b="0" i="0" smtClean="0">
                          <a:latin typeface="Cambria Math" panose="02040503050406030204" pitchFamily="18" charset="0"/>
                        </a:rPr>
                        <m:t>1</m:t>
                      </m:r>
                      <m:r>
                        <a:rPr lang="en-US" altLang="ja-JP" b="0" i="1" smtClean="0">
                          <a:latin typeface="Cambria Math" panose="02040503050406030204" pitchFamily="18" charset="0"/>
                        </a:rPr>
                        <m:t>00</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0" smtClean="0">
                              <a:latin typeface="Cambria Math" panose="02040503050406030204" pitchFamily="18" charset="0"/>
                            </a:rPr>
                            <m:t>10</m:t>
                          </m:r>
                        </m:e>
                        <m:sup>
                          <m:r>
                            <a:rPr lang="en-US" altLang="ja-JP" b="0" i="0" smtClean="0">
                              <a:latin typeface="Cambria Math" panose="02040503050406030204" pitchFamily="18" charset="0"/>
                            </a:rPr>
                            <m:t>−3</m:t>
                          </m:r>
                        </m:sup>
                      </m:sSup>
                      <m:r>
                        <a:rPr lang="en-US" altLang="ja-JP">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tanh</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0.05−</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−0.05</m:t>
                                  </m:r>
                                </m:e>
                              </m:d>
                            </m:num>
                            <m:den>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1.061×25.85×</m:t>
                              </m:r>
                              <m:sSup>
                                <m:sSupPr>
                                  <m:ctrlPr>
                                    <a:rPr lang="en-US" altLang="ja-JP" i="1">
                                      <a:latin typeface="Cambria Math" panose="02040503050406030204" pitchFamily="18" charset="0"/>
                                    </a:rPr>
                                  </m:ctrlPr>
                                </m:sSupPr>
                                <m:e>
                                  <m:r>
                                    <a:rPr lang="en-US" altLang="ja-JP">
                                      <a:latin typeface="Cambria Math" panose="02040503050406030204" pitchFamily="18" charset="0"/>
                                    </a:rPr>
                                    <m:t>10</m:t>
                                  </m:r>
                                </m:e>
                                <m:sup>
                                  <m:r>
                                    <a:rPr lang="en-US" altLang="ja-JP">
                                      <a:latin typeface="Cambria Math" panose="02040503050406030204" pitchFamily="18" charset="0"/>
                                    </a:rPr>
                                    <m:t>−3</m:t>
                                  </m:r>
                                </m:sup>
                              </m:sSup>
                            </m:den>
                          </m:f>
                        </m:e>
                      </m:d>
                      <m:r>
                        <m:rPr>
                          <m:sty m:val="p"/>
                        </m:rPr>
                        <a:rPr lang="en-US" altLang="ja-JP" b="0" i="0" smtClean="0">
                          <a:latin typeface="Cambria Math" panose="02040503050406030204" pitchFamily="18" charset="0"/>
                        </a:rPr>
                        <m:t>tanh</m:t>
                      </m:r>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0.0</m:t>
                              </m:r>
                              <m:r>
                                <a:rPr lang="en-US" altLang="ja-JP" b="0" i="1" smtClean="0">
                                  <a:latin typeface="Cambria Math" panose="02040503050406030204" pitchFamily="18" charset="0"/>
                                  <a:ea typeface="Cambria Math" panose="02040503050406030204" pitchFamily="18" charset="0"/>
                                </a:rPr>
                                <m:t>25</m:t>
                              </m:r>
                              <m:r>
                                <a:rPr lang="en-US" altLang="ja-JP"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−0.0</m:t>
                                  </m:r>
                                  <m:r>
                                    <a:rPr lang="en-US" altLang="ja-JP" b="0" i="1" smtClean="0">
                                      <a:latin typeface="Cambria Math" panose="02040503050406030204" pitchFamily="18" charset="0"/>
                                      <a:ea typeface="Cambria Math" panose="02040503050406030204" pitchFamily="18" charset="0"/>
                                    </a:rPr>
                                    <m:t>25</m:t>
                                  </m:r>
                                </m:e>
                              </m:d>
                            </m:num>
                            <m:den>
                              <m:r>
                                <a:rPr lang="en-US" altLang="ja-JP" i="1">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1.061</m:t>
                              </m:r>
                              <m:r>
                                <a:rPr lang="en-US" altLang="ja-JP" i="1">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5.85</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10</m:t>
                                  </m:r>
                                </m:e>
                                <m:sup>
                                  <m:r>
                                    <a:rPr lang="en-US" altLang="ja-JP">
                                      <a:latin typeface="Cambria Math" panose="02040503050406030204" pitchFamily="18" charset="0"/>
                                    </a:rPr>
                                    <m:t>−3</m:t>
                                  </m:r>
                                </m:sup>
                              </m:sSup>
                            </m:den>
                          </m:f>
                        </m:e>
                      </m:d>
                    </m:oMath>
                    <m:oMath xmlns:m="http://schemas.openxmlformats.org/officeDocument/2006/math">
                      <m:r>
                        <a:rPr lang="en-US" altLang="ja-JP" b="0" i="1" smtClean="0">
                          <a:latin typeface="Cambria Math" panose="02040503050406030204" pitchFamily="18" charset="0"/>
                          <a:ea typeface="Cambria Math" panose="02040503050406030204" pitchFamily="18" charset="0"/>
                        </a:rPr>
                        <m:t>=0.411</m:t>
                      </m:r>
                    </m:oMath>
                  </m:oMathPara>
                </a14:m>
                <a:endParaRPr lang="en-US" altLang="ja-JP" dirty="0">
                  <a:latin typeface="Cambria Math" panose="02040503050406030204" pitchFamily="18" charset="0"/>
                  <a:ea typeface="Cambria Math" panose="02040503050406030204" pitchFamily="18" charset="0"/>
                </a:endParaRPr>
              </a:p>
              <a:p>
                <a:r>
                  <a:rPr lang="ja-JP" altLang="en-US" dirty="0"/>
                  <a:t>よって</a:t>
                </a:r>
                <a:endParaRPr lang="en-US" altLang="ja-JP"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m:t>
                              </m:r>
                            </m:sub>
                          </m:sSub>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0.411</m:t>
                          </m:r>
                        </m:num>
                        <m:den>
                          <m:r>
                            <a:rPr kumimoji="1" lang="en-US" altLang="ja-JP" b="0" i="1" smtClean="0">
                              <a:latin typeface="Cambria Math" panose="02040503050406030204" pitchFamily="18" charset="0"/>
                            </a:rPr>
                            <m:t>0.05</m:t>
                          </m:r>
                        </m:den>
                      </m:f>
                      <m:r>
                        <a:rPr kumimoji="1" lang="en-US" altLang="ja-JP" b="0" i="1" smtClean="0">
                          <a:latin typeface="Cambria Math" panose="02040503050406030204" pitchFamily="18" charset="0"/>
                        </a:rPr>
                        <m:t>=8.22</m:t>
                      </m:r>
                    </m:oMath>
                  </m:oMathPara>
                </a14:m>
                <a:endParaRPr kumimoji="1" lang="en-US" altLang="ja-JP" b="0" dirty="0"/>
              </a:p>
              <a:p>
                <a:r>
                  <a:rPr lang="ja-JP" altLang="en-US" dirty="0"/>
                  <a:t>となる。</a:t>
                </a:r>
                <a:endParaRPr kumimoji="1" lang="en-US" altLang="ja-JP" b="0"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C72ECFBD-8518-CDF4-BA6F-EEE270FFC6D9}"/>
                  </a:ext>
                </a:extLst>
              </p:cNvPr>
              <p:cNvSpPr>
                <a:spLocks noGrp="1" noRot="1" noChangeAspect="1" noMove="1" noResize="1" noEditPoints="1" noAdjustHandles="1" noChangeArrowheads="1" noChangeShapeType="1" noTextEdit="1"/>
              </p:cNvSpPr>
              <p:nvPr>
                <p:ph idx="1"/>
              </p:nvPr>
            </p:nvSpPr>
            <p:spPr>
              <a:xfrm>
                <a:off x="393290" y="1295401"/>
                <a:ext cx="11208775" cy="4779963"/>
              </a:xfrm>
              <a:blipFill>
                <a:blip r:embed="rId2"/>
                <a:stretch>
                  <a:fillRect l="-871" t="-1403" b="-344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9840605-28F6-72F2-25CC-D1636CC2BC2B}"/>
              </a:ext>
            </a:extLst>
          </p:cNvPr>
          <p:cNvSpPr txBox="1"/>
          <p:nvPr/>
        </p:nvSpPr>
        <p:spPr>
          <a:xfrm>
            <a:off x="10205885" y="720782"/>
            <a:ext cx="61370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en-US" altLang="ja-JP" dirty="0"/>
              <a:t>IHP</a:t>
            </a:r>
            <a:endParaRPr kumimoji="1" lang="ja-JP" altLang="en-US" dirty="0"/>
          </a:p>
        </p:txBody>
      </p:sp>
    </p:spTree>
    <p:extLst>
      <p:ext uri="{BB962C8B-B14F-4D97-AF65-F5344CB8AC3E}">
        <p14:creationId xmlns:p14="http://schemas.microsoft.com/office/powerpoint/2010/main" val="102100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20A32-7C40-39D5-BA76-0E96C0752449}"/>
              </a:ext>
            </a:extLst>
          </p:cNvPr>
          <p:cNvSpPr>
            <a:spLocks noGrp="1"/>
          </p:cNvSpPr>
          <p:nvPr>
            <p:ph type="title"/>
          </p:nvPr>
        </p:nvSpPr>
        <p:spPr/>
        <p:txBody>
          <a:bodyPr/>
          <a:lstStyle/>
          <a:p>
            <a:r>
              <a:rPr kumimoji="1" lang="ja-JP" altLang="en-US" dirty="0"/>
              <a:t>シミュレーションから求めた利得</a:t>
            </a:r>
          </a:p>
        </p:txBody>
      </p:sp>
      <p:sp>
        <p:nvSpPr>
          <p:cNvPr id="3" name="コンテンツ プレースホルダー 2">
            <a:extLst>
              <a:ext uri="{FF2B5EF4-FFF2-40B4-BE49-F238E27FC236}">
                <a16:creationId xmlns:a16="http://schemas.microsoft.com/office/drawing/2014/main" id="{8E8DDDAD-397E-3E17-831B-4BE15D94865A}"/>
              </a:ext>
            </a:extLst>
          </p:cNvPr>
          <p:cNvSpPr>
            <a:spLocks noGrp="1"/>
          </p:cNvSpPr>
          <p:nvPr>
            <p:ph idx="1"/>
          </p:nvPr>
        </p:nvSpPr>
        <p:spPr/>
        <p:txBody>
          <a:bodyPr/>
          <a:lstStyle/>
          <a:p>
            <a:r>
              <a:rPr kumimoji="1" lang="ja-JP" altLang="en-US" dirty="0"/>
              <a:t>入力振幅</a:t>
            </a:r>
            <a:r>
              <a:rPr lang="en-US" altLang="ja-JP" dirty="0"/>
              <a:t>10</a:t>
            </a:r>
            <a:r>
              <a:rPr kumimoji="1" lang="en-US" altLang="ja-JP" dirty="0"/>
              <a:t>0 mV</a:t>
            </a:r>
            <a:r>
              <a:rPr kumimoji="1" lang="ja-JP" altLang="en-US" dirty="0"/>
              <a:t>、入力周波数</a:t>
            </a:r>
            <a:r>
              <a:rPr kumimoji="1" lang="en-US" altLang="ja-JP" dirty="0"/>
              <a:t>100 MHz</a:t>
            </a:r>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出力振幅</a:t>
            </a:r>
            <a:r>
              <a:rPr lang="en-US" altLang="ja-JP" dirty="0"/>
              <a:t>0.422 V</a:t>
            </a:r>
            <a:r>
              <a:rPr lang="ja-JP" altLang="en-US" dirty="0"/>
              <a:t>より利得は</a:t>
            </a:r>
            <a:r>
              <a:rPr lang="en-US" altLang="ja-JP" dirty="0"/>
              <a:t>8.44</a:t>
            </a:r>
            <a:r>
              <a:rPr lang="ja-JP" altLang="en-US" dirty="0"/>
              <a:t>倍</a:t>
            </a:r>
            <a:endParaRPr kumimoji="1" lang="ja-JP" altLang="en-US" dirty="0"/>
          </a:p>
        </p:txBody>
      </p:sp>
      <p:graphicFrame>
        <p:nvGraphicFramePr>
          <p:cNvPr id="4" name="グラフ 3">
            <a:extLst>
              <a:ext uri="{FF2B5EF4-FFF2-40B4-BE49-F238E27FC236}">
                <a16:creationId xmlns:a16="http://schemas.microsoft.com/office/drawing/2014/main" id="{FE90B22F-46C8-4F00-BF71-CE296DFD3869}"/>
              </a:ext>
            </a:extLst>
          </p:cNvPr>
          <p:cNvGraphicFramePr>
            <a:graphicFrameLocks/>
          </p:cNvGraphicFramePr>
          <p:nvPr>
            <p:extLst>
              <p:ext uri="{D42A27DB-BD31-4B8C-83A1-F6EECF244321}">
                <p14:modId xmlns:p14="http://schemas.microsoft.com/office/powerpoint/2010/main" val="662932693"/>
              </p:ext>
            </p:extLst>
          </p:nvPr>
        </p:nvGraphicFramePr>
        <p:xfrm>
          <a:off x="3130826" y="1734907"/>
          <a:ext cx="6219357" cy="3731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196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64ACF-B67E-0B77-961F-2A78504FE6D7}"/>
              </a:ext>
            </a:extLst>
          </p:cNvPr>
          <p:cNvSpPr>
            <a:spLocks noGrp="1"/>
          </p:cNvSpPr>
          <p:nvPr>
            <p:ph type="title"/>
          </p:nvPr>
        </p:nvSpPr>
        <p:spPr/>
        <p:txBody>
          <a:bodyPr/>
          <a:lstStyle/>
          <a:p>
            <a:r>
              <a:rPr lang="en-US" altLang="ja-JP" dirty="0"/>
              <a:t>a</a:t>
            </a:r>
            <a:r>
              <a:rPr kumimoji="1" lang="en-US" altLang="ja-JP" dirty="0"/>
              <a:t>c</a:t>
            </a:r>
            <a:r>
              <a:rPr kumimoji="1" lang="ja-JP" altLang="en-US" dirty="0"/>
              <a:t>解析</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7B7B9C-5AFF-9082-05FF-22CFC67FAF7B}"/>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𝑉𝑐𝑜𝑛𝑡</m:t>
                    </m:r>
                    <m:r>
                      <a:rPr kumimoji="1" lang="en-US" altLang="ja-JP" b="0" i="1" smtClean="0">
                        <a:latin typeface="Cambria Math" panose="02040503050406030204" pitchFamily="18" charset="0"/>
                      </a:rPr>
                      <m:t>=100 </m:t>
                    </m:r>
                    <m:r>
                      <a:rPr kumimoji="1" lang="en-US" altLang="ja-JP" b="0" i="1" smtClean="0">
                        <a:latin typeface="Cambria Math" panose="02040503050406030204" pitchFamily="18" charset="0"/>
                      </a:rPr>
                      <m:t>𝑚𝑉</m:t>
                    </m:r>
                  </m:oMath>
                </a14:m>
                <a:r>
                  <a:rPr kumimoji="1" lang="ja-JP" altLang="en-US" dirty="0"/>
                  <a:t>で</a:t>
                </a:r>
                <a:r>
                  <a:rPr kumimoji="1" lang="en-US" altLang="ja-JP" dirty="0"/>
                  <a:t>ac</a:t>
                </a:r>
                <a:r>
                  <a:rPr kumimoji="1" lang="ja-JP" altLang="en-US" dirty="0"/>
                  <a:t>解析</a:t>
                </a:r>
                <a:endParaRPr kumimoji="1" lang="en-US" altLang="ja-JP" dirty="0"/>
              </a:p>
              <a:p>
                <a:r>
                  <a:rPr kumimoji="1" lang="ja-JP" altLang="en-US" dirty="0"/>
                  <a:t>遮断周波数　</a:t>
                </a:r>
                <a:r>
                  <a:rPr kumimoji="1" lang="en-US" altLang="ja-JP" dirty="0"/>
                  <a:t>4 GHz</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67B7B9C-5AFF-9082-05FF-22CFC67FAF7B}"/>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graphicFrame>
        <p:nvGraphicFramePr>
          <p:cNvPr id="4" name="グラフ 3">
            <a:extLst>
              <a:ext uri="{FF2B5EF4-FFF2-40B4-BE49-F238E27FC236}">
                <a16:creationId xmlns:a16="http://schemas.microsoft.com/office/drawing/2014/main" id="{851BC7ED-947B-1388-7420-F770BF9D8E59}"/>
              </a:ext>
            </a:extLst>
          </p:cNvPr>
          <p:cNvGraphicFramePr>
            <a:graphicFrameLocks/>
          </p:cNvGraphicFramePr>
          <p:nvPr>
            <p:extLst>
              <p:ext uri="{D42A27DB-BD31-4B8C-83A1-F6EECF244321}">
                <p14:modId xmlns:p14="http://schemas.microsoft.com/office/powerpoint/2010/main" val="1475100680"/>
              </p:ext>
            </p:extLst>
          </p:nvPr>
        </p:nvGraphicFramePr>
        <p:xfrm>
          <a:off x="3109449" y="2228481"/>
          <a:ext cx="6658899" cy="39953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139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DBDEA-3FC3-18C3-73DF-43B8E3C5156C}"/>
              </a:ext>
            </a:extLst>
          </p:cNvPr>
          <p:cNvSpPr>
            <a:spLocks noGrp="1"/>
          </p:cNvSpPr>
          <p:nvPr>
            <p:ph type="title"/>
          </p:nvPr>
        </p:nvSpPr>
        <p:spPr/>
        <p:txBody>
          <a:bodyPr/>
          <a:lstStyle/>
          <a:p>
            <a:r>
              <a:rPr lang="en-US" altLang="ja-JP" dirty="0"/>
              <a:t>d</a:t>
            </a:r>
            <a:r>
              <a:rPr kumimoji="1" lang="en-US" altLang="ja-JP" dirty="0"/>
              <a:t>c</a:t>
            </a:r>
            <a:r>
              <a:rPr kumimoji="1" lang="ja-JP" altLang="en-US" dirty="0"/>
              <a:t>解析</a:t>
            </a:r>
          </a:p>
        </p:txBody>
      </p:sp>
      <p:sp>
        <p:nvSpPr>
          <p:cNvPr id="3" name="コンテンツ プレースホルダー 2">
            <a:extLst>
              <a:ext uri="{FF2B5EF4-FFF2-40B4-BE49-F238E27FC236}">
                <a16:creationId xmlns:a16="http://schemas.microsoft.com/office/drawing/2014/main" id="{8BCDBC9C-B542-2E82-26E4-DD325B5D9DDE}"/>
              </a:ext>
            </a:extLst>
          </p:cNvPr>
          <p:cNvSpPr>
            <a:spLocks noGrp="1"/>
          </p:cNvSpPr>
          <p:nvPr>
            <p:ph idx="1"/>
          </p:nvPr>
        </p:nvSpPr>
        <p:spPr/>
        <p:txBody>
          <a:bodyPr/>
          <a:lstStyle/>
          <a:p>
            <a:endParaRPr kumimoji="1" lang="en-US" altLang="ja-JP" dirty="0"/>
          </a:p>
          <a:p>
            <a:endParaRPr kumimoji="1" lang="ja-JP" altLang="en-US" dirty="0"/>
          </a:p>
        </p:txBody>
      </p:sp>
      <p:graphicFrame>
        <p:nvGraphicFramePr>
          <p:cNvPr id="4" name="グラフ 3">
            <a:extLst>
              <a:ext uri="{FF2B5EF4-FFF2-40B4-BE49-F238E27FC236}">
                <a16:creationId xmlns:a16="http://schemas.microsoft.com/office/drawing/2014/main" id="{9511F3E4-F710-8E58-0FD6-A189F044EEF1}"/>
              </a:ext>
            </a:extLst>
          </p:cNvPr>
          <p:cNvGraphicFramePr>
            <a:graphicFrameLocks/>
          </p:cNvGraphicFramePr>
          <p:nvPr>
            <p:extLst>
              <p:ext uri="{D42A27DB-BD31-4B8C-83A1-F6EECF244321}">
                <p14:modId xmlns:p14="http://schemas.microsoft.com/office/powerpoint/2010/main" val="673509689"/>
              </p:ext>
            </p:extLst>
          </p:nvPr>
        </p:nvGraphicFramePr>
        <p:xfrm>
          <a:off x="2242215" y="1515612"/>
          <a:ext cx="7707569" cy="46245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301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18A8-5C0D-AB3E-728C-8039B07F593C}"/>
              </a:ext>
            </a:extLst>
          </p:cNvPr>
          <p:cNvSpPr>
            <a:spLocks noGrp="1"/>
          </p:cNvSpPr>
          <p:nvPr>
            <p:ph type="title"/>
          </p:nvPr>
        </p:nvSpPr>
        <p:spPr/>
        <p:txBody>
          <a:bodyPr/>
          <a:lstStyle/>
          <a:p>
            <a:r>
              <a:rPr kumimoji="1" lang="ja-JP" altLang="en-US" dirty="0"/>
              <a:t>並列化</a:t>
            </a:r>
            <a:r>
              <a:rPr kumimoji="1" lang="en-US" altLang="ja-JP" dirty="0"/>
              <a:t>TIA</a:t>
            </a:r>
            <a:endParaRPr kumimoji="1" lang="ja-JP" altLang="en-US" dirty="0"/>
          </a:p>
        </p:txBody>
      </p:sp>
      <mc:AlternateContent xmlns:mc="http://schemas.openxmlformats.org/markup-compatibility/2006" xmlns:a14="http://schemas.microsoft.com/office/drawing/2010/main">
        <mc:Choice Requires="a14">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811584604"/>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0.845 V</a:t>
                          </a:r>
                          <a:endParaRPr kumimoji="1" lang="ja-JP" altLang="en-US"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𝐶</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1.1 V</a:t>
                          </a:r>
                          <a:endParaRPr kumimoji="1" lang="ja-JP" altLang="en-US"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47 µA</a:t>
                          </a:r>
                          <a:endParaRPr kumimoji="1" lang="ja-JP" altLang="en-US" dirty="0"/>
                        </a:p>
                      </a:txBody>
                      <a:tcPr/>
                    </a:tc>
                    <a:extLst>
                      <a:ext uri="{0D108BD9-81ED-4DB2-BD59-A6C34878D82A}">
                        <a16:rowId xmlns:a16="http://schemas.microsoft.com/office/drawing/2014/main" val="1422263099"/>
                      </a:ext>
                    </a:extLst>
                  </a:tr>
                </a:tbl>
              </a:graphicData>
            </a:graphic>
          </p:graphicFrame>
        </mc:Choice>
        <mc:Fallback xmlns="">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811584604"/>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3"/>
                          <a:stretch>
                            <a:fillRect l="-291" t="-7937" r="-100581" b="-6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endParaRPr lang="ja-JP"/>
                        </a:p>
                      </a:txBody>
                      <a:tcPr>
                        <a:blipFill>
                          <a:blip r:embed="rId3"/>
                          <a:stretch>
                            <a:fillRect l="-291" t="-109677" r="-100581" b="-525806"/>
                          </a:stretch>
                        </a:blipFill>
                      </a:tcPr>
                    </a:tc>
                    <a:tc>
                      <a:txBody>
                        <a:bodyPr/>
                        <a:lstStyle/>
                        <a:p>
                          <a:pPr algn="ctr"/>
                          <a:r>
                            <a:rPr kumimoji="1" lang="en-US" altLang="ja-JP" dirty="0"/>
                            <a:t>0.845 V</a:t>
                          </a:r>
                          <a:endParaRPr kumimoji="1" lang="ja-JP" altLang="en-US" dirty="0"/>
                        </a:p>
                      </a:txBody>
                      <a:tcPr/>
                    </a:tc>
                    <a:extLst>
                      <a:ext uri="{0D108BD9-81ED-4DB2-BD59-A6C34878D82A}">
                        <a16:rowId xmlns:a16="http://schemas.microsoft.com/office/drawing/2014/main" val="1096880040"/>
                      </a:ext>
                    </a:extLst>
                  </a:tr>
                  <a:tr h="380783">
                    <a:tc>
                      <a:txBody>
                        <a:bodyPr/>
                        <a:lstStyle/>
                        <a:p>
                          <a:endParaRPr lang="ja-JP"/>
                        </a:p>
                      </a:txBody>
                      <a:tcPr>
                        <a:blipFill>
                          <a:blip r:embed="rId3"/>
                          <a:stretch>
                            <a:fillRect l="-291" t="-206349" r="-100581" b="-417460"/>
                          </a:stretch>
                        </a:blipFill>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endParaRPr lang="ja-JP"/>
                        </a:p>
                      </a:txBody>
                      <a:tcPr>
                        <a:blipFill>
                          <a:blip r:embed="rId3"/>
                          <a:stretch>
                            <a:fillRect l="-291" t="-311290" r="-100581" b="-324194"/>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endParaRPr lang="ja-JP"/>
                        </a:p>
                      </a:txBody>
                      <a:tcPr>
                        <a:blipFill>
                          <a:blip r:embed="rId3"/>
                          <a:stretch>
                            <a:fillRect l="-291" t="-404762" r="-100581" b="-219048"/>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endParaRPr lang="ja-JP"/>
                        </a:p>
                      </a:txBody>
                      <a:tcPr>
                        <a:blipFill>
                          <a:blip r:embed="rId3"/>
                          <a:stretch>
                            <a:fillRect l="-291" t="-512903" r="-100581" b="-122581"/>
                          </a:stretch>
                        </a:blipFill>
                      </a:tcPr>
                    </a:tc>
                    <a:tc>
                      <a:txBody>
                        <a:bodyPr/>
                        <a:lstStyle/>
                        <a:p>
                          <a:pPr algn="ctr"/>
                          <a:r>
                            <a:rPr kumimoji="1" lang="en-US" altLang="ja-JP" dirty="0"/>
                            <a:t>1.1 V</a:t>
                          </a:r>
                          <a:endParaRPr kumimoji="1" lang="ja-JP" altLang="en-US" dirty="0"/>
                        </a:p>
                      </a:txBody>
                      <a:tcPr/>
                    </a:tc>
                    <a:extLst>
                      <a:ext uri="{0D108BD9-81ED-4DB2-BD59-A6C34878D82A}">
                        <a16:rowId xmlns:a16="http://schemas.microsoft.com/office/drawing/2014/main" val="1740005845"/>
                      </a:ext>
                    </a:extLst>
                  </a:tr>
                  <a:tr h="380783">
                    <a:tc>
                      <a:txBody>
                        <a:bodyPr/>
                        <a:lstStyle/>
                        <a:p>
                          <a:endParaRPr lang="ja-JP"/>
                        </a:p>
                      </a:txBody>
                      <a:tcPr>
                        <a:blipFill>
                          <a:blip r:embed="rId3"/>
                          <a:stretch>
                            <a:fillRect l="-291" t="-603175" r="-100581" b="-20635"/>
                          </a:stretch>
                        </a:blipFill>
                      </a:tcPr>
                    </a:tc>
                    <a:tc>
                      <a:txBody>
                        <a:bodyPr/>
                        <a:lstStyle/>
                        <a:p>
                          <a:pPr algn="ctr"/>
                          <a:r>
                            <a:rPr kumimoji="1" lang="en-US" altLang="ja-JP" dirty="0"/>
                            <a:t>47 µA</a:t>
                          </a:r>
                          <a:endParaRPr kumimoji="1" lang="ja-JP" altLang="en-US" dirty="0"/>
                        </a:p>
                      </a:txBody>
                      <a:tcPr/>
                    </a:tc>
                    <a:extLst>
                      <a:ext uri="{0D108BD9-81ED-4DB2-BD59-A6C34878D82A}">
                        <a16:rowId xmlns:a16="http://schemas.microsoft.com/office/drawing/2014/main" val="1422263099"/>
                      </a:ext>
                    </a:extLst>
                  </a:tr>
                </a:tbl>
              </a:graphicData>
            </a:graphic>
          </p:graphicFrame>
        </mc:Fallback>
      </mc:AlternateContent>
      <p:grpSp>
        <p:nvGrpSpPr>
          <p:cNvPr id="4" name="グループ化 3">
            <a:extLst>
              <a:ext uri="{FF2B5EF4-FFF2-40B4-BE49-F238E27FC236}">
                <a16:creationId xmlns:a16="http://schemas.microsoft.com/office/drawing/2014/main" id="{930E9A09-6E79-160B-B3A8-BD8B63C6D95E}"/>
              </a:ext>
            </a:extLst>
          </p:cNvPr>
          <p:cNvGrpSpPr/>
          <p:nvPr/>
        </p:nvGrpSpPr>
        <p:grpSpPr>
          <a:xfrm>
            <a:off x="500095" y="5173198"/>
            <a:ext cx="317187" cy="142725"/>
            <a:chOff x="2987919" y="4044462"/>
            <a:chExt cx="389792" cy="164117"/>
          </a:xfrm>
        </p:grpSpPr>
        <p:cxnSp>
          <p:nvCxnSpPr>
            <p:cNvPr id="5" name="直線コネクタ 4">
              <a:extLst>
                <a:ext uri="{FF2B5EF4-FFF2-40B4-BE49-F238E27FC236}">
                  <a16:creationId xmlns:a16="http://schemas.microsoft.com/office/drawing/2014/main" id="{3F49E3A6-1FCA-D7D9-D9C3-4D47C4B7468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 name="直線コネクタ 5">
              <a:extLst>
                <a:ext uri="{FF2B5EF4-FFF2-40B4-BE49-F238E27FC236}">
                  <a16:creationId xmlns:a16="http://schemas.microsoft.com/office/drawing/2014/main" id="{858D7717-8AF3-E1B2-B58D-2D4EEE08CA7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7" name="直線コネクタ 6">
              <a:extLst>
                <a:ext uri="{FF2B5EF4-FFF2-40B4-BE49-F238E27FC236}">
                  <a16:creationId xmlns:a16="http://schemas.microsoft.com/office/drawing/2014/main" id="{A4EE91B5-5E64-9878-0DF2-D8C4DF393E77}"/>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 name="直線コネクタ 7">
              <a:extLst>
                <a:ext uri="{FF2B5EF4-FFF2-40B4-BE49-F238E27FC236}">
                  <a16:creationId xmlns:a16="http://schemas.microsoft.com/office/drawing/2014/main" id="{0AD766D7-7A9E-C82A-E894-7CF1AD6AAEC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9" name="グループ化 8">
            <a:extLst>
              <a:ext uri="{FF2B5EF4-FFF2-40B4-BE49-F238E27FC236}">
                <a16:creationId xmlns:a16="http://schemas.microsoft.com/office/drawing/2014/main" id="{4F05BD46-9E55-5400-3DDF-A1C86C804305}"/>
              </a:ext>
            </a:extLst>
          </p:cNvPr>
          <p:cNvGrpSpPr/>
          <p:nvPr/>
        </p:nvGrpSpPr>
        <p:grpSpPr>
          <a:xfrm>
            <a:off x="500095" y="4614488"/>
            <a:ext cx="317187" cy="91755"/>
            <a:chOff x="3006969" y="2778369"/>
            <a:chExt cx="369277" cy="87923"/>
          </a:xfrm>
        </p:grpSpPr>
        <p:cxnSp>
          <p:nvCxnSpPr>
            <p:cNvPr id="10" name="直線コネクタ 9">
              <a:extLst>
                <a:ext uri="{FF2B5EF4-FFF2-40B4-BE49-F238E27FC236}">
                  <a16:creationId xmlns:a16="http://schemas.microsoft.com/office/drawing/2014/main" id="{4223EE91-45C1-8C61-C386-71182047185B}"/>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1" name="直線コネクタ 10">
              <a:extLst>
                <a:ext uri="{FF2B5EF4-FFF2-40B4-BE49-F238E27FC236}">
                  <a16:creationId xmlns:a16="http://schemas.microsoft.com/office/drawing/2014/main" id="{FC565F81-FA33-BBA2-264D-F3E4E25E78A8}"/>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13" name="直線コネクタ 12">
            <a:extLst>
              <a:ext uri="{FF2B5EF4-FFF2-40B4-BE49-F238E27FC236}">
                <a16:creationId xmlns:a16="http://schemas.microsoft.com/office/drawing/2014/main" id="{0B3825C6-08BC-4BC9-6A17-9C4C9751FE6A}"/>
              </a:ext>
            </a:extLst>
          </p:cNvPr>
          <p:cNvCxnSpPr/>
          <p:nvPr/>
        </p:nvCxnSpPr>
        <p:spPr bwMode="auto">
          <a:xfrm>
            <a:off x="655305" y="4709651"/>
            <a:ext cx="0" cy="4635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コネクタ 17">
            <a:extLst>
              <a:ext uri="{FF2B5EF4-FFF2-40B4-BE49-F238E27FC236}">
                <a16:creationId xmlns:a16="http://schemas.microsoft.com/office/drawing/2014/main" id="{7A92F19A-C1D8-95FB-0BEF-855DE6D5DA1B}"/>
              </a:ext>
            </a:extLst>
          </p:cNvPr>
          <p:cNvCxnSpPr/>
          <p:nvPr/>
        </p:nvCxnSpPr>
        <p:spPr bwMode="auto">
          <a:xfrm flipV="1">
            <a:off x="655305"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B983D86F-57CF-F4CF-55E2-3A7E590010C6}"/>
              </a:ext>
            </a:extLst>
          </p:cNvPr>
          <p:cNvCxnSpPr/>
          <p:nvPr/>
        </p:nvCxnSpPr>
        <p:spPr bwMode="auto">
          <a:xfrm>
            <a:off x="650134" y="4327781"/>
            <a:ext cx="52915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楕円 20">
            <a:extLst>
              <a:ext uri="{FF2B5EF4-FFF2-40B4-BE49-F238E27FC236}">
                <a16:creationId xmlns:a16="http://schemas.microsoft.com/office/drawing/2014/main" id="{D5B1CDED-1E53-AC52-27E8-B16ADBAC5DDB}"/>
              </a:ext>
            </a:extLst>
          </p:cNvPr>
          <p:cNvSpPr/>
          <p:nvPr/>
        </p:nvSpPr>
        <p:spPr bwMode="auto">
          <a:xfrm>
            <a:off x="1179288" y="4283536"/>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3" name="直線コネクタ 22">
            <a:extLst>
              <a:ext uri="{FF2B5EF4-FFF2-40B4-BE49-F238E27FC236}">
                <a16:creationId xmlns:a16="http://schemas.microsoft.com/office/drawing/2014/main" id="{38A98CD7-CC21-C8BD-3DB7-62B56669943B}"/>
              </a:ext>
            </a:extLst>
          </p:cNvPr>
          <p:cNvCxnSpPr/>
          <p:nvPr/>
        </p:nvCxnSpPr>
        <p:spPr bwMode="auto">
          <a:xfrm>
            <a:off x="1267778" y="4327781"/>
            <a:ext cx="120458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グループ化 23">
            <a:extLst>
              <a:ext uri="{FF2B5EF4-FFF2-40B4-BE49-F238E27FC236}">
                <a16:creationId xmlns:a16="http://schemas.microsoft.com/office/drawing/2014/main" id="{862D2DCC-6DA3-62BB-F07B-848689CA92CF}"/>
              </a:ext>
            </a:extLst>
          </p:cNvPr>
          <p:cNvGrpSpPr/>
          <p:nvPr/>
        </p:nvGrpSpPr>
        <p:grpSpPr>
          <a:xfrm>
            <a:off x="1419412" y="5173198"/>
            <a:ext cx="317187" cy="142725"/>
            <a:chOff x="2987919" y="4044462"/>
            <a:chExt cx="389792" cy="164117"/>
          </a:xfrm>
        </p:grpSpPr>
        <p:cxnSp>
          <p:nvCxnSpPr>
            <p:cNvPr id="25" name="直線コネクタ 24">
              <a:extLst>
                <a:ext uri="{FF2B5EF4-FFF2-40B4-BE49-F238E27FC236}">
                  <a16:creationId xmlns:a16="http://schemas.microsoft.com/office/drawing/2014/main" id="{57D94982-B42F-632D-4B9F-7781582CC2E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26" name="直線コネクタ 25">
              <a:extLst>
                <a:ext uri="{FF2B5EF4-FFF2-40B4-BE49-F238E27FC236}">
                  <a16:creationId xmlns:a16="http://schemas.microsoft.com/office/drawing/2014/main" id="{27058BF3-D798-228A-2499-804EF9510FF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27" name="直線コネクタ 26">
              <a:extLst>
                <a:ext uri="{FF2B5EF4-FFF2-40B4-BE49-F238E27FC236}">
                  <a16:creationId xmlns:a16="http://schemas.microsoft.com/office/drawing/2014/main" id="{CAE7E286-2E02-01BD-8E89-6D5F68CB047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28" name="直線コネクタ 27">
              <a:extLst>
                <a:ext uri="{FF2B5EF4-FFF2-40B4-BE49-F238E27FC236}">
                  <a16:creationId xmlns:a16="http://schemas.microsoft.com/office/drawing/2014/main" id="{E59C5933-AE4C-9729-B4BF-B8A36CC2034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32" name="直線コネクタ 31">
            <a:extLst>
              <a:ext uri="{FF2B5EF4-FFF2-40B4-BE49-F238E27FC236}">
                <a16:creationId xmlns:a16="http://schemas.microsoft.com/office/drawing/2014/main" id="{749337F9-0361-0DCF-6C3D-3169F0975202}"/>
              </a:ext>
            </a:extLst>
          </p:cNvPr>
          <p:cNvCxnSpPr/>
          <p:nvPr/>
        </p:nvCxnSpPr>
        <p:spPr bwMode="auto">
          <a:xfrm>
            <a:off x="1574622" y="474962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a:extLst>
              <a:ext uri="{FF2B5EF4-FFF2-40B4-BE49-F238E27FC236}">
                <a16:creationId xmlns:a16="http://schemas.microsoft.com/office/drawing/2014/main" id="{6A5E14AD-E85B-1853-D280-D5A7F4C35CD8}"/>
              </a:ext>
            </a:extLst>
          </p:cNvPr>
          <p:cNvCxnSpPr/>
          <p:nvPr/>
        </p:nvCxnSpPr>
        <p:spPr bwMode="auto">
          <a:xfrm flipV="1">
            <a:off x="1574622"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 name="グループ化 34">
            <a:extLst>
              <a:ext uri="{FF2B5EF4-FFF2-40B4-BE49-F238E27FC236}">
                <a16:creationId xmlns:a16="http://schemas.microsoft.com/office/drawing/2014/main" id="{1FC9AF82-C829-5263-3EC0-47B971EEBD9E}"/>
              </a:ext>
            </a:extLst>
          </p:cNvPr>
          <p:cNvGrpSpPr/>
          <p:nvPr/>
        </p:nvGrpSpPr>
        <p:grpSpPr>
          <a:xfrm>
            <a:off x="1419412" y="4611888"/>
            <a:ext cx="317187" cy="137733"/>
            <a:chOff x="4463079" y="4371929"/>
            <a:chExt cx="317187" cy="137733"/>
          </a:xfrm>
        </p:grpSpPr>
        <p:cxnSp>
          <p:nvCxnSpPr>
            <p:cNvPr id="30" name="直線コネクタ 29">
              <a:extLst>
                <a:ext uri="{FF2B5EF4-FFF2-40B4-BE49-F238E27FC236}">
                  <a16:creationId xmlns:a16="http://schemas.microsoft.com/office/drawing/2014/main" id="{789097F6-7B0B-22A1-38E9-A1A2D3D6A2B2}"/>
                </a:ext>
              </a:extLst>
            </p:cNvPr>
            <p:cNvCxnSpPr/>
            <p:nvPr/>
          </p:nvCxnSpPr>
          <p:spPr>
            <a:xfrm>
              <a:off x="4463079" y="4371929"/>
              <a:ext cx="317187" cy="0"/>
            </a:xfrm>
            <a:prstGeom prst="line">
              <a:avLst/>
            </a:prstGeom>
            <a:noFill/>
            <a:ln w="19050" cap="flat" cmpd="sng" algn="ctr">
              <a:solidFill>
                <a:sysClr val="windowText" lastClr="000000"/>
              </a:solidFill>
              <a:prstDash val="solid"/>
              <a:miter lim="800000"/>
            </a:ln>
            <a:effectLst/>
          </p:spPr>
        </p:cxnSp>
        <p:cxnSp>
          <p:nvCxnSpPr>
            <p:cNvPr id="34" name="直線コネクタ 33">
              <a:extLst>
                <a:ext uri="{FF2B5EF4-FFF2-40B4-BE49-F238E27FC236}">
                  <a16:creationId xmlns:a16="http://schemas.microsoft.com/office/drawing/2014/main" id="{256D4EC9-1C9A-C009-1315-671E534AB45F}"/>
                </a:ext>
              </a:extLst>
            </p:cNvPr>
            <p:cNvCxnSpPr/>
            <p:nvPr/>
          </p:nvCxnSpPr>
          <p:spPr>
            <a:xfrm>
              <a:off x="4463079" y="4509662"/>
              <a:ext cx="317187" cy="0"/>
            </a:xfrm>
            <a:prstGeom prst="line">
              <a:avLst/>
            </a:prstGeom>
            <a:noFill/>
            <a:ln w="19050" cap="flat" cmpd="sng" algn="ctr">
              <a:solidFill>
                <a:sysClr val="windowText" lastClr="000000"/>
              </a:solidFill>
              <a:prstDash val="solid"/>
              <a:miter lim="800000"/>
            </a:ln>
            <a:effectLst/>
          </p:spPr>
        </p:cxnSp>
      </p:grpSp>
      <p:sp>
        <p:nvSpPr>
          <p:cNvPr id="37" name="楕円 36">
            <a:extLst>
              <a:ext uri="{FF2B5EF4-FFF2-40B4-BE49-F238E27FC236}">
                <a16:creationId xmlns:a16="http://schemas.microsoft.com/office/drawing/2014/main" id="{EAD0517D-AAD1-AE28-FAC8-32E280227F7B}"/>
              </a:ext>
            </a:extLst>
          </p:cNvPr>
          <p:cNvSpPr/>
          <p:nvPr/>
        </p:nvSpPr>
        <p:spPr bwMode="auto">
          <a:xfrm>
            <a:off x="1518500" y="4274916"/>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48" name="グループ化 47">
            <a:extLst>
              <a:ext uri="{FF2B5EF4-FFF2-40B4-BE49-F238E27FC236}">
                <a16:creationId xmlns:a16="http://schemas.microsoft.com/office/drawing/2014/main" id="{AA95C947-0320-01D9-048F-2082BE484976}"/>
              </a:ext>
            </a:extLst>
          </p:cNvPr>
          <p:cNvGrpSpPr/>
          <p:nvPr/>
        </p:nvGrpSpPr>
        <p:grpSpPr>
          <a:xfrm>
            <a:off x="2472362" y="4113930"/>
            <a:ext cx="176980" cy="427702"/>
            <a:chOff x="4296697" y="3647797"/>
            <a:chExt cx="176980" cy="427702"/>
          </a:xfrm>
        </p:grpSpPr>
        <p:cxnSp>
          <p:nvCxnSpPr>
            <p:cNvPr id="41" name="直線コネクタ 40">
              <a:extLst>
                <a:ext uri="{FF2B5EF4-FFF2-40B4-BE49-F238E27FC236}">
                  <a16:creationId xmlns:a16="http://schemas.microsoft.com/office/drawing/2014/main" id="{6639355B-A0FE-763E-6A18-7440F48681F9}"/>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a:extLst>
                <a:ext uri="{FF2B5EF4-FFF2-40B4-BE49-F238E27FC236}">
                  <a16:creationId xmlns:a16="http://schemas.microsoft.com/office/drawing/2014/main" id="{4787C2EF-5706-8E3F-D248-9D1E8F6F16CF}"/>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a:extLst>
                <a:ext uri="{FF2B5EF4-FFF2-40B4-BE49-F238E27FC236}">
                  <a16:creationId xmlns:a16="http://schemas.microsoft.com/office/drawing/2014/main" id="{E945764C-CABB-6A70-77C4-BC5B9388997D}"/>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正方形/長方形 48">
            <a:extLst>
              <a:ext uri="{FF2B5EF4-FFF2-40B4-BE49-F238E27FC236}">
                <a16:creationId xmlns:a16="http://schemas.microsoft.com/office/drawing/2014/main" id="{6C1F2BA1-019C-31FF-147E-B450AAD66E41}"/>
              </a:ext>
            </a:extLst>
          </p:cNvPr>
          <p:cNvSpPr/>
          <p:nvPr/>
        </p:nvSpPr>
        <p:spPr bwMode="auto">
          <a:xfrm>
            <a:off x="2521523" y="2866812"/>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1" name="直線コネクタ 50">
            <a:extLst>
              <a:ext uri="{FF2B5EF4-FFF2-40B4-BE49-F238E27FC236}">
                <a16:creationId xmlns:a16="http://schemas.microsoft.com/office/drawing/2014/main" id="{D0E1236A-9D3D-F4FE-652B-5FCB7969134F}"/>
              </a:ext>
            </a:extLst>
          </p:cNvPr>
          <p:cNvCxnSpPr/>
          <p:nvPr/>
        </p:nvCxnSpPr>
        <p:spPr bwMode="auto">
          <a:xfrm>
            <a:off x="2639510" y="3496076"/>
            <a:ext cx="0" cy="61785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線コネクタ 53">
            <a:extLst>
              <a:ext uri="{FF2B5EF4-FFF2-40B4-BE49-F238E27FC236}">
                <a16:creationId xmlns:a16="http://schemas.microsoft.com/office/drawing/2014/main" id="{68CE7C2B-115A-EA34-D29D-B687BC028F36}"/>
              </a:ext>
            </a:extLst>
          </p:cNvPr>
          <p:cNvCxnSpPr/>
          <p:nvPr/>
        </p:nvCxnSpPr>
        <p:spPr bwMode="auto">
          <a:xfrm>
            <a:off x="2639510" y="2330074"/>
            <a:ext cx="0" cy="53673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コネクタ 55">
            <a:extLst>
              <a:ext uri="{FF2B5EF4-FFF2-40B4-BE49-F238E27FC236}">
                <a16:creationId xmlns:a16="http://schemas.microsoft.com/office/drawing/2014/main" id="{5F619EAD-802B-7636-A887-40BD8C459890}"/>
              </a:ext>
            </a:extLst>
          </p:cNvPr>
          <p:cNvCxnSpPr/>
          <p:nvPr/>
        </p:nvCxnSpPr>
        <p:spPr bwMode="auto">
          <a:xfrm>
            <a:off x="2221568" y="2330074"/>
            <a:ext cx="91440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楕円 56">
            <a:extLst>
              <a:ext uri="{FF2B5EF4-FFF2-40B4-BE49-F238E27FC236}">
                <a16:creationId xmlns:a16="http://schemas.microsoft.com/office/drawing/2014/main" id="{7E2670E4-7BD0-8325-BFC1-BAA56F3F06AE}"/>
              </a:ext>
            </a:extLst>
          </p:cNvPr>
          <p:cNvSpPr/>
          <p:nvPr/>
        </p:nvSpPr>
        <p:spPr bwMode="auto">
          <a:xfrm>
            <a:off x="2600050" y="2283371"/>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9" name="直線コネクタ 58">
            <a:extLst>
              <a:ext uri="{FF2B5EF4-FFF2-40B4-BE49-F238E27FC236}">
                <a16:creationId xmlns:a16="http://schemas.microsoft.com/office/drawing/2014/main" id="{8723E4C3-82D6-7A2A-79B8-7D0AE80B1581}"/>
              </a:ext>
            </a:extLst>
          </p:cNvPr>
          <p:cNvCxnSpPr/>
          <p:nvPr/>
        </p:nvCxnSpPr>
        <p:spPr bwMode="auto">
          <a:xfrm>
            <a:off x="2649342" y="3729592"/>
            <a:ext cx="2684207"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楕円 59">
            <a:extLst>
              <a:ext uri="{FF2B5EF4-FFF2-40B4-BE49-F238E27FC236}">
                <a16:creationId xmlns:a16="http://schemas.microsoft.com/office/drawing/2014/main" id="{BCEBB259-E5A2-BB5B-7F49-0A3DC446E6D0}"/>
              </a:ext>
            </a:extLst>
          </p:cNvPr>
          <p:cNvSpPr/>
          <p:nvPr/>
        </p:nvSpPr>
        <p:spPr bwMode="auto">
          <a:xfrm>
            <a:off x="2605097" y="3684983"/>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1" name="楕円 60">
            <a:extLst>
              <a:ext uri="{FF2B5EF4-FFF2-40B4-BE49-F238E27FC236}">
                <a16:creationId xmlns:a16="http://schemas.microsoft.com/office/drawing/2014/main" id="{8DECBAF8-7286-AD2C-38FE-86DFE6583C7C}"/>
              </a:ext>
            </a:extLst>
          </p:cNvPr>
          <p:cNvSpPr/>
          <p:nvPr/>
        </p:nvSpPr>
        <p:spPr bwMode="auto">
          <a:xfrm>
            <a:off x="2644295" y="4523398"/>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2" name="正方形/長方形 61">
            <a:extLst>
              <a:ext uri="{FF2B5EF4-FFF2-40B4-BE49-F238E27FC236}">
                <a16:creationId xmlns:a16="http://schemas.microsoft.com/office/drawing/2014/main" id="{0D12B12A-504E-D06F-D51F-EA022E67D388}"/>
              </a:ext>
            </a:extLst>
          </p:cNvPr>
          <p:cNvSpPr/>
          <p:nvPr/>
        </p:nvSpPr>
        <p:spPr bwMode="auto">
          <a:xfrm>
            <a:off x="2579292" y="4863855"/>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63" name="グループ化 62">
            <a:extLst>
              <a:ext uri="{FF2B5EF4-FFF2-40B4-BE49-F238E27FC236}">
                <a16:creationId xmlns:a16="http://schemas.microsoft.com/office/drawing/2014/main" id="{9E64D930-E260-044E-9EEC-F6E25655F49A}"/>
              </a:ext>
            </a:extLst>
          </p:cNvPr>
          <p:cNvGrpSpPr/>
          <p:nvPr/>
        </p:nvGrpSpPr>
        <p:grpSpPr>
          <a:xfrm>
            <a:off x="3346475" y="5922208"/>
            <a:ext cx="317187" cy="142725"/>
            <a:chOff x="2987919" y="4044462"/>
            <a:chExt cx="389792" cy="164117"/>
          </a:xfrm>
        </p:grpSpPr>
        <p:cxnSp>
          <p:nvCxnSpPr>
            <p:cNvPr id="64" name="直線コネクタ 63">
              <a:extLst>
                <a:ext uri="{FF2B5EF4-FFF2-40B4-BE49-F238E27FC236}">
                  <a16:creationId xmlns:a16="http://schemas.microsoft.com/office/drawing/2014/main" id="{90C1EBEE-2F64-E69C-2152-978506908A4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5" name="直線コネクタ 64">
              <a:extLst>
                <a:ext uri="{FF2B5EF4-FFF2-40B4-BE49-F238E27FC236}">
                  <a16:creationId xmlns:a16="http://schemas.microsoft.com/office/drawing/2014/main" id="{B648F68F-5592-4BBF-C627-D3CAFFBC4C5E}"/>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66" name="直線コネクタ 65">
              <a:extLst>
                <a:ext uri="{FF2B5EF4-FFF2-40B4-BE49-F238E27FC236}">
                  <a16:creationId xmlns:a16="http://schemas.microsoft.com/office/drawing/2014/main" id="{D893B55A-A447-7988-BE1D-29AD17D4C05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67" name="直線コネクタ 66">
              <a:extLst>
                <a:ext uri="{FF2B5EF4-FFF2-40B4-BE49-F238E27FC236}">
                  <a16:creationId xmlns:a16="http://schemas.microsoft.com/office/drawing/2014/main" id="{3F13E895-22C2-6D13-D607-D3E41A012A0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68" name="直線コネクタ 67">
            <a:extLst>
              <a:ext uri="{FF2B5EF4-FFF2-40B4-BE49-F238E27FC236}">
                <a16:creationId xmlns:a16="http://schemas.microsoft.com/office/drawing/2014/main" id="{ADBB1DAC-7DCB-E218-4E0F-7F2EEC8F3270}"/>
              </a:ext>
            </a:extLst>
          </p:cNvPr>
          <p:cNvCxnSpPr/>
          <p:nvPr/>
        </p:nvCxnSpPr>
        <p:spPr bwMode="auto">
          <a:xfrm>
            <a:off x="3501685" y="5348211"/>
            <a:ext cx="0" cy="57399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コネクタ 68">
            <a:extLst>
              <a:ext uri="{FF2B5EF4-FFF2-40B4-BE49-F238E27FC236}">
                <a16:creationId xmlns:a16="http://schemas.microsoft.com/office/drawing/2014/main" id="{D60F6F3B-5606-6F8D-C64C-16CADE081BAA}"/>
              </a:ext>
            </a:extLst>
          </p:cNvPr>
          <p:cNvCxnSpPr/>
          <p:nvPr/>
        </p:nvCxnSpPr>
        <p:spPr bwMode="auto">
          <a:xfrm flipV="1">
            <a:off x="3501685" y="4598238"/>
            <a:ext cx="0" cy="5412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楕円 72">
            <a:extLst>
              <a:ext uri="{FF2B5EF4-FFF2-40B4-BE49-F238E27FC236}">
                <a16:creationId xmlns:a16="http://schemas.microsoft.com/office/drawing/2014/main" id="{A9381FA9-968C-EBFC-52D2-6C97B9770C89}"/>
              </a:ext>
            </a:extLst>
          </p:cNvPr>
          <p:cNvSpPr/>
          <p:nvPr/>
        </p:nvSpPr>
        <p:spPr bwMode="auto">
          <a:xfrm>
            <a:off x="3445563" y="4543802"/>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77" name="直線コネクタ 76">
            <a:extLst>
              <a:ext uri="{FF2B5EF4-FFF2-40B4-BE49-F238E27FC236}">
                <a16:creationId xmlns:a16="http://schemas.microsoft.com/office/drawing/2014/main" id="{CBCAA337-9C56-1F9D-29F8-E3FDA4E466E8}"/>
              </a:ext>
            </a:extLst>
          </p:cNvPr>
          <p:cNvCxnSpPr/>
          <p:nvPr/>
        </p:nvCxnSpPr>
        <p:spPr bwMode="auto">
          <a:xfrm>
            <a:off x="2698504" y="4578503"/>
            <a:ext cx="1563329"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a:extLst>
              <a:ext uri="{FF2B5EF4-FFF2-40B4-BE49-F238E27FC236}">
                <a16:creationId xmlns:a16="http://schemas.microsoft.com/office/drawing/2014/main" id="{BF361447-9AB9-BB3A-9982-44B8FBA8DC36}"/>
              </a:ext>
            </a:extLst>
          </p:cNvPr>
          <p:cNvCxnSpPr/>
          <p:nvPr/>
        </p:nvCxnSpPr>
        <p:spPr bwMode="auto">
          <a:xfrm>
            <a:off x="2698504" y="4548059"/>
            <a:ext cx="0" cy="33271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 name="グループ化 82">
            <a:extLst>
              <a:ext uri="{FF2B5EF4-FFF2-40B4-BE49-F238E27FC236}">
                <a16:creationId xmlns:a16="http://schemas.microsoft.com/office/drawing/2014/main" id="{AF8FE9DA-DF56-0FA1-F8D8-D067E2DED1DF}"/>
              </a:ext>
            </a:extLst>
          </p:cNvPr>
          <p:cNvGrpSpPr/>
          <p:nvPr/>
        </p:nvGrpSpPr>
        <p:grpSpPr>
          <a:xfrm>
            <a:off x="2552485" y="5922208"/>
            <a:ext cx="317187" cy="142725"/>
            <a:chOff x="2987919" y="4044462"/>
            <a:chExt cx="389792" cy="164117"/>
          </a:xfrm>
        </p:grpSpPr>
        <p:cxnSp>
          <p:nvCxnSpPr>
            <p:cNvPr id="84" name="直線コネクタ 83">
              <a:extLst>
                <a:ext uri="{FF2B5EF4-FFF2-40B4-BE49-F238E27FC236}">
                  <a16:creationId xmlns:a16="http://schemas.microsoft.com/office/drawing/2014/main" id="{8E82D36A-BD30-7DE4-9A95-93D8F56670BE}"/>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85" name="直線コネクタ 84">
              <a:extLst>
                <a:ext uri="{FF2B5EF4-FFF2-40B4-BE49-F238E27FC236}">
                  <a16:creationId xmlns:a16="http://schemas.microsoft.com/office/drawing/2014/main" id="{A3EE9E4E-D3F8-DCBC-A2FA-87F8D84F7FD5}"/>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86" name="直線コネクタ 85">
              <a:extLst>
                <a:ext uri="{FF2B5EF4-FFF2-40B4-BE49-F238E27FC236}">
                  <a16:creationId xmlns:a16="http://schemas.microsoft.com/office/drawing/2014/main" id="{08ABB394-834C-6A56-462B-2C1DC3D2FB20}"/>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7" name="直線コネクタ 86">
              <a:extLst>
                <a:ext uri="{FF2B5EF4-FFF2-40B4-BE49-F238E27FC236}">
                  <a16:creationId xmlns:a16="http://schemas.microsoft.com/office/drawing/2014/main" id="{E927E2A1-333E-5F51-3D5E-BCEA7D9B979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88" name="直線コネクタ 87">
            <a:extLst>
              <a:ext uri="{FF2B5EF4-FFF2-40B4-BE49-F238E27FC236}">
                <a16:creationId xmlns:a16="http://schemas.microsoft.com/office/drawing/2014/main" id="{E0DBD56A-7699-2000-00EF-FF22EA383302}"/>
              </a:ext>
            </a:extLst>
          </p:cNvPr>
          <p:cNvCxnSpPr/>
          <p:nvPr/>
        </p:nvCxnSpPr>
        <p:spPr bwMode="auto">
          <a:xfrm>
            <a:off x="2707695" y="549863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09A4F701-12AB-6E0C-01DE-AE50F9C3644D}"/>
              </a:ext>
            </a:extLst>
          </p:cNvPr>
          <p:cNvCxnSpPr/>
          <p:nvPr/>
        </p:nvCxnSpPr>
        <p:spPr bwMode="auto">
          <a:xfrm>
            <a:off x="4261833" y="4578503"/>
            <a:ext cx="0" cy="38290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楕円 94">
            <a:extLst>
              <a:ext uri="{FF2B5EF4-FFF2-40B4-BE49-F238E27FC236}">
                <a16:creationId xmlns:a16="http://schemas.microsoft.com/office/drawing/2014/main" id="{67CD8BDB-6D2C-9B28-0D5B-FACF5441941F}"/>
              </a:ext>
            </a:extLst>
          </p:cNvPr>
          <p:cNvSpPr/>
          <p:nvPr/>
        </p:nvSpPr>
        <p:spPr bwMode="auto">
          <a:xfrm>
            <a:off x="4088864" y="4950731"/>
            <a:ext cx="353600" cy="353600"/>
          </a:xfrm>
          <a:prstGeom prst="ellipse">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97" name="直線矢印コネクタ 96">
            <a:extLst>
              <a:ext uri="{FF2B5EF4-FFF2-40B4-BE49-F238E27FC236}">
                <a16:creationId xmlns:a16="http://schemas.microsoft.com/office/drawing/2014/main" id="{DB113477-A944-DD72-479C-68DFB6DA126C}"/>
              </a:ext>
            </a:extLst>
          </p:cNvPr>
          <p:cNvCxnSpPr/>
          <p:nvPr/>
        </p:nvCxnSpPr>
        <p:spPr bwMode="auto">
          <a:xfrm flipV="1">
            <a:off x="4261833" y="4988460"/>
            <a:ext cx="0" cy="25100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 name="グループ化 99">
            <a:extLst>
              <a:ext uri="{FF2B5EF4-FFF2-40B4-BE49-F238E27FC236}">
                <a16:creationId xmlns:a16="http://schemas.microsoft.com/office/drawing/2014/main" id="{EDE4E3F8-EC67-4A7D-F870-2553421E61C2}"/>
              </a:ext>
            </a:extLst>
          </p:cNvPr>
          <p:cNvGrpSpPr/>
          <p:nvPr/>
        </p:nvGrpSpPr>
        <p:grpSpPr>
          <a:xfrm>
            <a:off x="4113568" y="5927304"/>
            <a:ext cx="317187" cy="142725"/>
            <a:chOff x="2987919" y="4044462"/>
            <a:chExt cx="389792" cy="164117"/>
          </a:xfrm>
        </p:grpSpPr>
        <p:cxnSp>
          <p:nvCxnSpPr>
            <p:cNvPr id="101" name="直線コネクタ 100">
              <a:extLst>
                <a:ext uri="{FF2B5EF4-FFF2-40B4-BE49-F238E27FC236}">
                  <a16:creationId xmlns:a16="http://schemas.microsoft.com/office/drawing/2014/main" id="{806384C2-7888-8EA3-A96A-D8CCF7657629}"/>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02" name="直線コネクタ 101">
              <a:extLst>
                <a:ext uri="{FF2B5EF4-FFF2-40B4-BE49-F238E27FC236}">
                  <a16:creationId xmlns:a16="http://schemas.microsoft.com/office/drawing/2014/main" id="{0F871D9B-B31F-FA44-44D0-9482EBB7153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03" name="直線コネクタ 102">
              <a:extLst>
                <a:ext uri="{FF2B5EF4-FFF2-40B4-BE49-F238E27FC236}">
                  <a16:creationId xmlns:a16="http://schemas.microsoft.com/office/drawing/2014/main" id="{8885A445-875F-52ED-BB43-1F40B772CA64}"/>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04" name="直線コネクタ 103">
              <a:extLst>
                <a:ext uri="{FF2B5EF4-FFF2-40B4-BE49-F238E27FC236}">
                  <a16:creationId xmlns:a16="http://schemas.microsoft.com/office/drawing/2014/main" id="{C03C11A5-FAE2-9B78-AC0B-0C517B858B1C}"/>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05" name="直線コネクタ 104">
            <a:extLst>
              <a:ext uri="{FF2B5EF4-FFF2-40B4-BE49-F238E27FC236}">
                <a16:creationId xmlns:a16="http://schemas.microsoft.com/office/drawing/2014/main" id="{25BBD8FA-A0BA-B564-41A7-4DFCE956C879}"/>
              </a:ext>
            </a:extLst>
          </p:cNvPr>
          <p:cNvCxnSpPr/>
          <p:nvPr/>
        </p:nvCxnSpPr>
        <p:spPr bwMode="auto">
          <a:xfrm>
            <a:off x="4268778" y="5310827"/>
            <a:ext cx="0" cy="6394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楕円 106">
            <a:extLst>
              <a:ext uri="{FF2B5EF4-FFF2-40B4-BE49-F238E27FC236}">
                <a16:creationId xmlns:a16="http://schemas.microsoft.com/office/drawing/2014/main" id="{BF31F3D9-219F-761B-4AE5-4B14C94A29CA}"/>
              </a:ext>
            </a:extLst>
          </p:cNvPr>
          <p:cNvSpPr/>
          <p:nvPr/>
        </p:nvSpPr>
        <p:spPr bwMode="auto">
          <a:xfrm>
            <a:off x="5333549" y="3684983"/>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108" name="グループ化 107">
            <a:extLst>
              <a:ext uri="{FF2B5EF4-FFF2-40B4-BE49-F238E27FC236}">
                <a16:creationId xmlns:a16="http://schemas.microsoft.com/office/drawing/2014/main" id="{3168E939-425F-6104-0C31-5DC0A34113FE}"/>
              </a:ext>
            </a:extLst>
          </p:cNvPr>
          <p:cNvGrpSpPr/>
          <p:nvPr/>
        </p:nvGrpSpPr>
        <p:grpSpPr>
          <a:xfrm>
            <a:off x="5219200" y="5922208"/>
            <a:ext cx="317187" cy="142725"/>
            <a:chOff x="2987919" y="4044462"/>
            <a:chExt cx="389792" cy="164117"/>
          </a:xfrm>
        </p:grpSpPr>
        <p:cxnSp>
          <p:nvCxnSpPr>
            <p:cNvPr id="109" name="直線コネクタ 108">
              <a:extLst>
                <a:ext uri="{FF2B5EF4-FFF2-40B4-BE49-F238E27FC236}">
                  <a16:creationId xmlns:a16="http://schemas.microsoft.com/office/drawing/2014/main" id="{265D4FAB-809D-394A-3825-ED52D7AE3C84}"/>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10" name="直線コネクタ 109">
              <a:extLst>
                <a:ext uri="{FF2B5EF4-FFF2-40B4-BE49-F238E27FC236}">
                  <a16:creationId xmlns:a16="http://schemas.microsoft.com/office/drawing/2014/main" id="{65F815F6-5CD5-0C38-69B0-15CA9618962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11" name="直線コネクタ 110">
              <a:extLst>
                <a:ext uri="{FF2B5EF4-FFF2-40B4-BE49-F238E27FC236}">
                  <a16:creationId xmlns:a16="http://schemas.microsoft.com/office/drawing/2014/main" id="{CF24CA47-BE7A-0BBF-B282-E26C700A9BF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12" name="直線コネクタ 111">
              <a:extLst>
                <a:ext uri="{FF2B5EF4-FFF2-40B4-BE49-F238E27FC236}">
                  <a16:creationId xmlns:a16="http://schemas.microsoft.com/office/drawing/2014/main" id="{63D873F5-A037-553B-D468-71E773DE9E05}"/>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14" name="直線矢印コネクタ 113">
            <a:extLst>
              <a:ext uri="{FF2B5EF4-FFF2-40B4-BE49-F238E27FC236}">
                <a16:creationId xmlns:a16="http://schemas.microsoft.com/office/drawing/2014/main" id="{0371F7D5-11FD-7C17-9CD1-0E97319D379B}"/>
              </a:ext>
            </a:extLst>
          </p:cNvPr>
          <p:cNvCxnSpPr/>
          <p:nvPr/>
        </p:nvCxnSpPr>
        <p:spPr bwMode="auto">
          <a:xfrm flipV="1">
            <a:off x="5372877" y="3805003"/>
            <a:ext cx="0" cy="80958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2F789E93-3FCB-F1E7-A53F-797FB2DBA8C8}"/>
                  </a:ext>
                </a:extLst>
              </p:cNvPr>
              <p:cNvSpPr txBox="1"/>
              <p:nvPr/>
            </p:nvSpPr>
            <p:spPr>
              <a:xfrm>
                <a:off x="4849883" y="4614033"/>
                <a:ext cx="11136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15" name="テキスト ボックス 114">
                <a:extLst>
                  <a:ext uri="{FF2B5EF4-FFF2-40B4-BE49-F238E27FC236}">
                    <a16:creationId xmlns:a16="http://schemas.microsoft.com/office/drawing/2014/main" id="{2F789E93-3FCB-F1E7-A53F-797FB2DBA8C8}"/>
                  </a:ext>
                </a:extLst>
              </p:cNvPr>
              <p:cNvSpPr txBox="1">
                <a:spLocks noRot="1" noChangeAspect="1" noMove="1" noResize="1" noEditPoints="1" noAdjustHandles="1" noChangeArrowheads="1" noChangeShapeType="1" noTextEdit="1"/>
              </p:cNvSpPr>
              <p:nvPr/>
            </p:nvSpPr>
            <p:spPr>
              <a:xfrm>
                <a:off x="4849883" y="4614033"/>
                <a:ext cx="1113648" cy="369332"/>
              </a:xfrm>
              <a:prstGeom prst="rect">
                <a:avLst/>
              </a:prstGeom>
              <a:blipFill>
                <a:blip r:embed="rId4"/>
                <a:stretch>
                  <a:fillRect b="-1667"/>
                </a:stretch>
              </a:blipFill>
            </p:spPr>
            <p:txBody>
              <a:bodyPr/>
              <a:lstStyle/>
              <a:p>
                <a:r>
                  <a:rPr lang="ja-JP" altLang="en-US">
                    <a:noFill/>
                  </a:rPr>
                  <a:t> </a:t>
                </a:r>
              </a:p>
            </p:txBody>
          </p:sp>
        </mc:Fallback>
      </mc:AlternateContent>
      <p:cxnSp>
        <p:nvCxnSpPr>
          <p:cNvPr id="117" name="直線コネクタ 116">
            <a:extLst>
              <a:ext uri="{FF2B5EF4-FFF2-40B4-BE49-F238E27FC236}">
                <a16:creationId xmlns:a16="http://schemas.microsoft.com/office/drawing/2014/main" id="{85DF4C87-F7FD-1A08-6764-F483C5EA4BA5}"/>
              </a:ext>
            </a:extLst>
          </p:cNvPr>
          <p:cNvCxnSpPr/>
          <p:nvPr/>
        </p:nvCxnSpPr>
        <p:spPr bwMode="auto">
          <a:xfrm>
            <a:off x="5372877" y="4988460"/>
            <a:ext cx="0" cy="853489"/>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84EBBFB4-0CDB-E551-4D00-5C6C6917B3B9}"/>
                  </a:ext>
                </a:extLst>
              </p:cNvPr>
              <p:cNvSpPr txBox="1"/>
              <p:nvPr/>
            </p:nvSpPr>
            <p:spPr>
              <a:xfrm>
                <a:off x="1538034" y="2144821"/>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p:txBody>
          </p:sp>
        </mc:Choice>
        <mc:Fallback xmlns="">
          <p:sp>
            <p:nvSpPr>
              <p:cNvPr id="119" name="テキスト ボックス 118">
                <a:extLst>
                  <a:ext uri="{FF2B5EF4-FFF2-40B4-BE49-F238E27FC236}">
                    <a16:creationId xmlns:a16="http://schemas.microsoft.com/office/drawing/2014/main" id="{84EBBFB4-0CDB-E551-4D00-5C6C6917B3B9}"/>
                  </a:ext>
                </a:extLst>
              </p:cNvPr>
              <p:cNvSpPr txBox="1">
                <a:spLocks noRot="1" noChangeAspect="1" noMove="1" noResize="1" noEditPoints="1" noAdjustHandles="1" noChangeArrowheads="1" noChangeShapeType="1" noTextEdit="1"/>
              </p:cNvSpPr>
              <p:nvPr/>
            </p:nvSpPr>
            <p:spPr>
              <a:xfrm>
                <a:off x="1538034" y="2144821"/>
                <a:ext cx="904566" cy="369332"/>
              </a:xfrm>
              <a:prstGeom prst="rect">
                <a:avLst/>
              </a:prstGeom>
              <a:blipFill>
                <a:blip r:embed="rId5"/>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F2FDDF70-AA77-41EF-FBF6-212F9E5B6E34}"/>
                  </a:ext>
                </a:extLst>
              </p:cNvPr>
              <p:cNvSpPr txBox="1"/>
              <p:nvPr/>
            </p:nvSpPr>
            <p:spPr>
              <a:xfrm>
                <a:off x="1834544" y="2952310"/>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𝐿𝑇</m:t>
                          </m:r>
                        </m:sub>
                      </m:sSub>
                    </m:oMath>
                  </m:oMathPara>
                </a14:m>
                <a:endParaRPr kumimoji="1" lang="ja-JP" altLang="en-US" dirty="0"/>
              </a:p>
            </p:txBody>
          </p:sp>
        </mc:Choice>
        <mc:Fallback xmlns="">
          <p:sp>
            <p:nvSpPr>
              <p:cNvPr id="120" name="テキスト ボックス 119">
                <a:extLst>
                  <a:ext uri="{FF2B5EF4-FFF2-40B4-BE49-F238E27FC236}">
                    <a16:creationId xmlns:a16="http://schemas.microsoft.com/office/drawing/2014/main" id="{F2FDDF70-AA77-41EF-FBF6-212F9E5B6E34}"/>
                  </a:ext>
                </a:extLst>
              </p:cNvPr>
              <p:cNvSpPr txBox="1">
                <a:spLocks noRot="1" noChangeAspect="1" noMove="1" noResize="1" noEditPoints="1" noAdjustHandles="1" noChangeArrowheads="1" noChangeShapeType="1" noTextEdit="1"/>
              </p:cNvSpPr>
              <p:nvPr/>
            </p:nvSpPr>
            <p:spPr>
              <a:xfrm>
                <a:off x="1834544" y="2952310"/>
                <a:ext cx="73614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4DC54811-2C54-01A0-3552-3856AAA0A29F}"/>
                  </a:ext>
                </a:extLst>
              </p:cNvPr>
              <p:cNvSpPr txBox="1"/>
              <p:nvPr/>
            </p:nvSpPr>
            <p:spPr>
              <a:xfrm>
                <a:off x="1661841" y="369259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21" name="テキスト ボックス 120">
                <a:extLst>
                  <a:ext uri="{FF2B5EF4-FFF2-40B4-BE49-F238E27FC236}">
                    <a16:creationId xmlns:a16="http://schemas.microsoft.com/office/drawing/2014/main" id="{4DC54811-2C54-01A0-3552-3856AAA0A29F}"/>
                  </a:ext>
                </a:extLst>
              </p:cNvPr>
              <p:cNvSpPr txBox="1">
                <a:spLocks noRot="1" noChangeAspect="1" noMove="1" noResize="1" noEditPoints="1" noAdjustHandles="1" noChangeArrowheads="1" noChangeShapeType="1" noTextEdit="1"/>
              </p:cNvSpPr>
              <p:nvPr/>
            </p:nvSpPr>
            <p:spPr>
              <a:xfrm>
                <a:off x="1661841" y="3692599"/>
                <a:ext cx="90456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43A625BF-0588-51A1-A4E6-6C4383EBD9BD}"/>
                  </a:ext>
                </a:extLst>
              </p:cNvPr>
              <p:cNvSpPr txBox="1"/>
              <p:nvPr/>
            </p:nvSpPr>
            <p:spPr>
              <a:xfrm>
                <a:off x="0" y="4453077"/>
                <a:ext cx="685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2" name="テキスト ボックス 121">
                <a:extLst>
                  <a:ext uri="{FF2B5EF4-FFF2-40B4-BE49-F238E27FC236}">
                    <a16:creationId xmlns:a16="http://schemas.microsoft.com/office/drawing/2014/main" id="{43A625BF-0588-51A1-A4E6-6C4383EBD9BD}"/>
                  </a:ext>
                </a:extLst>
              </p:cNvPr>
              <p:cNvSpPr txBox="1">
                <a:spLocks noRot="1" noChangeAspect="1" noMove="1" noResize="1" noEditPoints="1" noAdjustHandles="1" noChangeArrowheads="1" noChangeShapeType="1" noTextEdit="1"/>
              </p:cNvSpPr>
              <p:nvPr/>
            </p:nvSpPr>
            <p:spPr>
              <a:xfrm>
                <a:off x="0" y="4453077"/>
                <a:ext cx="6851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A477480B-4F69-E84E-FCAE-1AC3C8F7696B}"/>
                  </a:ext>
                </a:extLst>
              </p:cNvPr>
              <p:cNvSpPr txBox="1"/>
              <p:nvPr/>
            </p:nvSpPr>
            <p:spPr>
              <a:xfrm>
                <a:off x="746540" y="447161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3" name="テキスト ボックス 122">
                <a:extLst>
                  <a:ext uri="{FF2B5EF4-FFF2-40B4-BE49-F238E27FC236}">
                    <a16:creationId xmlns:a16="http://schemas.microsoft.com/office/drawing/2014/main" id="{A477480B-4F69-E84E-FCAE-1AC3C8F7696B}"/>
                  </a:ext>
                </a:extLst>
              </p:cNvPr>
              <p:cNvSpPr txBox="1">
                <a:spLocks noRot="1" noChangeAspect="1" noMove="1" noResize="1" noEditPoints="1" noAdjustHandles="1" noChangeArrowheads="1" noChangeShapeType="1" noTextEdit="1"/>
              </p:cNvSpPr>
              <p:nvPr/>
            </p:nvSpPr>
            <p:spPr>
              <a:xfrm>
                <a:off x="746540" y="4471619"/>
                <a:ext cx="904566" cy="369332"/>
              </a:xfrm>
              <a:prstGeom prst="rect">
                <a:avLst/>
              </a:prstGeom>
              <a:blipFill>
                <a:blip r:embed="rId9"/>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18EA1342-BE02-1AB6-FB2C-427C48EFD6D4}"/>
                  </a:ext>
                </a:extLst>
              </p:cNvPr>
              <p:cNvSpPr txBox="1"/>
              <p:nvPr/>
            </p:nvSpPr>
            <p:spPr>
              <a:xfrm>
                <a:off x="2021470" y="4978879"/>
                <a:ext cx="6517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m:t>
                          </m:r>
                        </m:sub>
                      </m:sSub>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18EA1342-BE02-1AB6-FB2C-427C48EFD6D4}"/>
                  </a:ext>
                </a:extLst>
              </p:cNvPr>
              <p:cNvSpPr txBox="1">
                <a:spLocks noRot="1" noChangeAspect="1" noMove="1" noResize="1" noEditPoints="1" noAdjustHandles="1" noChangeArrowheads="1" noChangeShapeType="1" noTextEdit="1"/>
              </p:cNvSpPr>
              <p:nvPr/>
            </p:nvSpPr>
            <p:spPr>
              <a:xfrm>
                <a:off x="2021470" y="4978879"/>
                <a:ext cx="651706"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テキスト ボックス 138">
                <a:extLst>
                  <a:ext uri="{FF2B5EF4-FFF2-40B4-BE49-F238E27FC236}">
                    <a16:creationId xmlns:a16="http://schemas.microsoft.com/office/drawing/2014/main" id="{DB6AE991-510F-A4D6-1EB1-9883EB98DAC0}"/>
                  </a:ext>
                </a:extLst>
              </p:cNvPr>
              <p:cNvSpPr txBox="1"/>
              <p:nvPr/>
            </p:nvSpPr>
            <p:spPr>
              <a:xfrm>
                <a:off x="4276596" y="4884346"/>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139" name="テキスト ボックス 138">
                <a:extLst>
                  <a:ext uri="{FF2B5EF4-FFF2-40B4-BE49-F238E27FC236}">
                    <a16:creationId xmlns:a16="http://schemas.microsoft.com/office/drawing/2014/main" id="{DB6AE991-510F-A4D6-1EB1-9883EB98DAC0}"/>
                  </a:ext>
                </a:extLst>
              </p:cNvPr>
              <p:cNvSpPr txBox="1">
                <a:spLocks noRot="1" noChangeAspect="1" noMove="1" noResize="1" noEditPoints="1" noAdjustHandles="1" noChangeArrowheads="1" noChangeShapeType="1" noTextEdit="1"/>
              </p:cNvSpPr>
              <p:nvPr/>
            </p:nvSpPr>
            <p:spPr>
              <a:xfrm>
                <a:off x="4276596" y="4884346"/>
                <a:ext cx="736140"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74E34A2B-B5B6-04BD-0757-2901A099AC92}"/>
              </a:ext>
            </a:extLst>
          </p:cNvPr>
          <p:cNvCxnSpPr/>
          <p:nvPr/>
        </p:nvCxnSpPr>
        <p:spPr bwMode="auto">
          <a:xfrm>
            <a:off x="2531355" y="3588585"/>
            <a:ext cx="0" cy="55481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二等辺三角形 14">
            <a:extLst>
              <a:ext uri="{FF2B5EF4-FFF2-40B4-BE49-F238E27FC236}">
                <a16:creationId xmlns:a16="http://schemas.microsoft.com/office/drawing/2014/main" id="{DE9296C0-91E8-A40B-A53C-F7E2D8368F3C}"/>
              </a:ext>
            </a:extLst>
          </p:cNvPr>
          <p:cNvSpPr/>
          <p:nvPr/>
        </p:nvSpPr>
        <p:spPr bwMode="auto">
          <a:xfrm>
            <a:off x="3377250" y="5113962"/>
            <a:ext cx="260086" cy="224212"/>
          </a:xfrm>
          <a:prstGeom prst="triangl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31" name="直線コネクタ 30">
            <a:extLst>
              <a:ext uri="{FF2B5EF4-FFF2-40B4-BE49-F238E27FC236}">
                <a16:creationId xmlns:a16="http://schemas.microsoft.com/office/drawing/2014/main" id="{CCAF4E9F-DACC-0573-80B9-91CB17CC7491}"/>
              </a:ext>
            </a:extLst>
          </p:cNvPr>
          <p:cNvCxnSpPr/>
          <p:nvPr/>
        </p:nvCxnSpPr>
        <p:spPr bwMode="auto">
          <a:xfrm>
            <a:off x="3359298" y="5104362"/>
            <a:ext cx="296586"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a:extLst>
              <a:ext uri="{FF2B5EF4-FFF2-40B4-BE49-F238E27FC236}">
                <a16:creationId xmlns:a16="http://schemas.microsoft.com/office/drawing/2014/main" id="{7FE0F01D-8BEE-41F3-01D2-3937E7DFCFC4}"/>
              </a:ext>
            </a:extLst>
          </p:cNvPr>
          <p:cNvCxnSpPr/>
          <p:nvPr/>
        </p:nvCxnSpPr>
        <p:spPr bwMode="auto">
          <a:xfrm flipH="1">
            <a:off x="3652925" y="4835129"/>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矢印コネクタ 39">
            <a:extLst>
              <a:ext uri="{FF2B5EF4-FFF2-40B4-BE49-F238E27FC236}">
                <a16:creationId xmlns:a16="http://schemas.microsoft.com/office/drawing/2014/main" id="{C78F1058-E886-1265-5BAF-7170474C58C0}"/>
              </a:ext>
            </a:extLst>
          </p:cNvPr>
          <p:cNvCxnSpPr/>
          <p:nvPr/>
        </p:nvCxnSpPr>
        <p:spPr bwMode="auto">
          <a:xfrm flipH="1">
            <a:off x="3715239" y="4957980"/>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コンテンツ プレースホルダー 2">
            <a:extLst>
              <a:ext uri="{FF2B5EF4-FFF2-40B4-BE49-F238E27FC236}">
                <a16:creationId xmlns:a16="http://schemas.microsoft.com/office/drawing/2014/main" id="{A8DECB02-4C68-D972-41B9-7200896A9840}"/>
              </a:ext>
            </a:extLst>
          </p:cNvPr>
          <p:cNvSpPr txBox="1">
            <a:spLocks/>
          </p:cNvSpPr>
          <p:nvPr/>
        </p:nvSpPr>
        <p:spPr bwMode="auto">
          <a:xfrm>
            <a:off x="812801" y="1295401"/>
            <a:ext cx="10437284" cy="85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自分が設計した並列化ギルバートセルの入力中心電圧と</a:t>
            </a:r>
            <a:r>
              <a:rPr lang="en-US" altLang="ja-JP" kern="0" dirty="0"/>
              <a:t>TIA</a:t>
            </a:r>
            <a:r>
              <a:rPr lang="ja-JP" altLang="en-US" kern="0" dirty="0"/>
              <a:t>の出力中心が一致するように草野君の設計を基にコレクタ電流の値を調整した。</a:t>
            </a:r>
            <a:endParaRPr lang="en-US" altLang="ja-JP" kern="0" dirty="0"/>
          </a:p>
        </p:txBody>
      </p:sp>
    </p:spTree>
    <p:extLst>
      <p:ext uri="{BB962C8B-B14F-4D97-AF65-F5344CB8AC3E}">
        <p14:creationId xmlns:p14="http://schemas.microsoft.com/office/powerpoint/2010/main" val="179687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0767AF-8894-04E5-C29F-EF75CC13CFC4}"/>
              </a:ext>
            </a:extLst>
          </p:cNvPr>
          <p:cNvSpPr>
            <a:spLocks noGrp="1"/>
          </p:cNvSpPr>
          <p:nvPr>
            <p:ph type="title"/>
          </p:nvPr>
        </p:nvSpPr>
        <p:spPr/>
        <p:txBody>
          <a:bodyPr/>
          <a:lstStyle/>
          <a:p>
            <a:r>
              <a:rPr kumimoji="1" lang="en-US" altLang="ja-JP" dirty="0"/>
              <a:t>TIA</a:t>
            </a:r>
            <a:r>
              <a:rPr kumimoji="1" lang="ja-JP" altLang="en-US" dirty="0"/>
              <a:t>とギルバートセルを繋いだ際の周波数特性について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6737E40-F587-B1D6-29D1-6B11C4D97511}"/>
                  </a:ext>
                </a:extLst>
              </p:cNvPr>
              <p:cNvSpPr>
                <a:spLocks noGrp="1"/>
              </p:cNvSpPr>
              <p:nvPr>
                <p:ph idx="1"/>
              </p:nvPr>
            </p:nvSpPr>
            <p:spPr/>
            <p:txBody>
              <a:bodyPr/>
              <a:lstStyle/>
              <a:p>
                <a:r>
                  <a:rPr kumimoji="1" lang="en-US" altLang="ja-JP" dirty="0"/>
                  <a:t>TIA</a:t>
                </a:r>
                <a:r>
                  <a:rPr kumimoji="1" lang="ja-JP" altLang="en-US" dirty="0"/>
                  <a:t>単体の</a:t>
                </a:r>
                <a:r>
                  <a:rPr lang="ja-JP" altLang="en-US" dirty="0"/>
                  <a:t>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3.16 GHz</a:t>
                </a:r>
              </a:p>
              <a:p>
                <a:r>
                  <a:rPr lang="en-US" altLang="ja-JP" dirty="0"/>
                  <a:t>TIA+</a:t>
                </a:r>
                <a:r>
                  <a:rPr lang="ja-JP" altLang="en-US" dirty="0"/>
                  <a:t>ギルバートセルの伝達インピーダンス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630 MHz</a:t>
                </a:r>
              </a:p>
              <a:p>
                <a:endParaRPr lang="en-US" altLang="ja-JP" dirty="0"/>
              </a:p>
              <a:p>
                <a:r>
                  <a:rPr kumimoji="1" lang="ja-JP" altLang="en-US" dirty="0"/>
                  <a:t>ギルバートセルのベースエミッタ間容量は</a:t>
                </a:r>
                <a:r>
                  <a:rPr lang="en-US" altLang="ja-JP" dirty="0"/>
                  <a:t>1.15</a:t>
                </a:r>
                <a:r>
                  <a:rPr kumimoji="1" lang="en-US" altLang="ja-JP" dirty="0"/>
                  <a:t> </a:t>
                </a:r>
                <a:r>
                  <a:rPr kumimoji="1" lang="en-US" altLang="ja-JP" dirty="0" err="1"/>
                  <a:t>fF</a:t>
                </a:r>
                <a:r>
                  <a:rPr kumimoji="1" lang="ja-JP" altLang="en-US" dirty="0"/>
                  <a:t>、</a:t>
                </a:r>
                <a:r>
                  <a:rPr kumimoji="1" lang="en-US" altLang="ja-JP" dirty="0"/>
                  <a:t>RLT</a:t>
                </a:r>
                <a:r>
                  <a:rPr kumimoji="1" lang="ja-JP" altLang="en-US" dirty="0"/>
                  <a:t>は</a:t>
                </a:r>
                <a:r>
                  <a:rPr kumimoji="1" lang="en-US" altLang="ja-JP" dirty="0"/>
                  <a:t>15 </a:t>
                </a:r>
                <a:r>
                  <a:rPr kumimoji="1" lang="en-US" altLang="ja-JP" dirty="0" err="1"/>
                  <a:t>kΩ</a:t>
                </a:r>
                <a:r>
                  <a:rPr kumimoji="1" lang="ja-JP" altLang="en-US" dirty="0"/>
                  <a:t>なので</a:t>
                </a:r>
                <a:endParaRPr kumimoji="1" lang="en-US" altLang="ja-JP" dirty="0"/>
              </a:p>
              <a:p>
                <a:r>
                  <a:rPr lang="ja-JP" altLang="en-US" dirty="0"/>
                  <a:t>算出できる遮断周波数は</a:t>
                </a:r>
                <a:endParaRPr lang="en-US" altLang="ja-JP" dirty="0"/>
              </a:p>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r>
                            <a:rPr kumimoji="1" lang="en-US" altLang="ja-JP" b="0" i="1" smtClean="0">
                              <a:latin typeface="Cambria Math" panose="02040503050406030204" pitchFamily="18" charset="0"/>
                            </a:rPr>
                            <m:t>𝐶𝑅</m:t>
                          </m:r>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ja-JP" altLang="en-US" b="0" i="1" smtClean="0">
                              <a:latin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×1.15×</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−15</m:t>
                              </m:r>
                            </m:sup>
                          </m:sSup>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15×</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3</m:t>
                              </m:r>
                            </m:sup>
                          </m:sSup>
                        </m:den>
                      </m:f>
                      <m:r>
                        <a:rPr kumimoji="1" lang="en-US" altLang="ja-JP" b="0" i="1" smtClean="0">
                          <a:latin typeface="Cambria Math" panose="02040503050406030204" pitchFamily="18" charset="0"/>
                        </a:rPr>
                        <m:t>=9.2 </m:t>
                      </m:r>
                      <m:r>
                        <a:rPr kumimoji="1" lang="en-US" altLang="ja-JP" b="0" i="1" smtClean="0">
                          <a:latin typeface="Cambria Math" panose="02040503050406030204" pitchFamily="18" charset="0"/>
                        </a:rPr>
                        <m:t>𝐺𝐻𝑧</m:t>
                      </m:r>
                    </m:oMath>
                  </m:oMathPara>
                </a14:m>
                <a:endParaRPr kumimoji="1" lang="en-US" altLang="ja-JP" dirty="0"/>
              </a:p>
              <a:p>
                <a:endParaRPr kumimoji="1" lang="en-US" altLang="ja-JP" dirty="0"/>
              </a:p>
              <a:p>
                <a:r>
                  <a:rPr lang="en-US" altLang="ja-JP" dirty="0"/>
                  <a:t>TIA</a:t>
                </a:r>
                <a:r>
                  <a:rPr lang="ja-JP" altLang="en-US" dirty="0"/>
                  <a:t>とギルバートセルを接続した際の</a:t>
                </a:r>
                <a:r>
                  <a:rPr lang="en-US" altLang="ja-JP" dirty="0"/>
                  <a:t>TIA</a:t>
                </a:r>
                <a:r>
                  <a:rPr lang="ja-JP" altLang="en-US" dirty="0"/>
                  <a:t>の出力を</a:t>
                </a:r>
                <a:r>
                  <a:rPr lang="en-US" altLang="ja-JP" dirty="0"/>
                  <a:t>ac</a:t>
                </a:r>
                <a:r>
                  <a:rPr lang="ja-JP" altLang="en-US" dirty="0"/>
                  <a:t>解析で確認した。</a:t>
                </a:r>
                <a:endParaRPr lang="en-US" altLang="ja-JP" dirty="0"/>
              </a:p>
              <a:p>
                <a:r>
                  <a:rPr lang="ja-JP" altLang="en-US" dirty="0"/>
                  <a:t>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lang="en-US" altLang="ja-JP" dirty="0"/>
                  <a:t>680</a:t>
                </a:r>
                <a:r>
                  <a:rPr kumimoji="1" lang="en-US" altLang="ja-JP" dirty="0"/>
                  <a:t> MHz</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46737E40-F587-B1D6-29D1-6B11C4D97511}"/>
                  </a:ext>
                </a:extLst>
              </p:cNvPr>
              <p:cNvSpPr>
                <a:spLocks noGrp="1" noRot="1" noChangeAspect="1" noMove="1" noResize="1" noEditPoints="1" noAdjustHandles="1" noChangeArrowheads="1" noChangeShapeType="1" noTextEdit="1"/>
              </p:cNvSpPr>
              <p:nvPr>
                <p:ph idx="1"/>
              </p:nvPr>
            </p:nvSpPr>
            <p:spPr>
              <a:blipFill>
                <a:blip r:embed="rId2"/>
                <a:stretch>
                  <a:fillRect l="-876" t="-7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85645395"/>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関根研テーマ</Template>
  <TotalTime>1193</TotalTime>
  <Words>806</Words>
  <Application>Microsoft Office PowerPoint</Application>
  <PresentationFormat>ワイド画面</PresentationFormat>
  <Paragraphs>269</Paragraphs>
  <Slides>18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Arial</vt:lpstr>
      <vt:lpstr>Cambria Math</vt:lpstr>
      <vt:lpstr>Times New Roman</vt:lpstr>
      <vt:lpstr>関根研テーマ</vt:lpstr>
      <vt:lpstr>回路構成によるギルバートセルの改善</vt:lpstr>
      <vt:lpstr>並列化ギルバートセル</vt:lpstr>
      <vt:lpstr>nについて</vt:lpstr>
      <vt:lpstr>理論利得</vt:lpstr>
      <vt:lpstr>シミュレーションから求めた利得</vt:lpstr>
      <vt:lpstr>ac解析</vt:lpstr>
      <vt:lpstr>dc解析</vt:lpstr>
      <vt:lpstr>並列化TIA</vt:lpstr>
      <vt:lpstr>TIAとギルバートセルを繋いだ際の周波数特性について</vt:lpstr>
      <vt:lpstr>TIAと並列ギルバートセルを繋いだ際の周波数特性について</vt:lpstr>
      <vt:lpstr>並列ギルバートセルとTIAを接続した場合の周波数特性</vt:lpstr>
      <vt:lpstr>エミッタフォロワと接続するギルバートセル</vt:lpstr>
      <vt:lpstr>エミッタフォロワ</vt:lpstr>
      <vt:lpstr>エミッタフォロワありのTIA</vt:lpstr>
      <vt:lpstr>エミッタフォロワなしのTIA</vt:lpstr>
      <vt:lpstr>回路図</vt:lpstr>
      <vt:lpstr>ac解析-利得</vt:lpstr>
      <vt:lpstr>ac解析-位相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OGATAATSUHIRO</dc:creator>
  <cp:lastModifiedBy>OGATAATSUHIRO</cp:lastModifiedBy>
  <cp:revision>13</cp:revision>
  <dcterms:created xsi:type="dcterms:W3CDTF">2024-05-09T07:23:50Z</dcterms:created>
  <dcterms:modified xsi:type="dcterms:W3CDTF">2024-05-16T04:30:41Z</dcterms:modified>
</cp:coreProperties>
</file>