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2" r:id="rId3"/>
    <p:sldId id="263" r:id="rId4"/>
    <p:sldId id="265" r:id="rId5"/>
    <p:sldId id="264" r:id="rId6"/>
    <p:sldId id="266" r:id="rId7"/>
    <p:sldId id="267" r:id="rId8"/>
    <p:sldId id="268" r:id="rId9"/>
    <p:sldId id="270" r:id="rId10"/>
    <p:sldId id="269" r:id="rId11"/>
    <p:sldId id="271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4536283657891572"/>
          <c:y val="5.7695887087299565E-2"/>
          <c:w val="0.80745194234082618"/>
          <c:h val="0.73827660813078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mos!$D$1</c:f>
              <c:strCache>
                <c:ptCount val="1"/>
                <c:pt idx="0">
                  <c:v>√Id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mos!$C$2:$C$152</c:f>
              <c:numCache>
                <c:formatCode>General</c:formatCode>
                <c:ptCount val="15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9.9999999999999895E-2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  <c:pt idx="101">
                  <c:v>1.01</c:v>
                </c:pt>
                <c:pt idx="102">
                  <c:v>1.02</c:v>
                </c:pt>
                <c:pt idx="103">
                  <c:v>1.03</c:v>
                </c:pt>
                <c:pt idx="104">
                  <c:v>1.04</c:v>
                </c:pt>
                <c:pt idx="105">
                  <c:v>1.05</c:v>
                </c:pt>
                <c:pt idx="106">
                  <c:v>1.06</c:v>
                </c:pt>
                <c:pt idx="107">
                  <c:v>1.07</c:v>
                </c:pt>
                <c:pt idx="108">
                  <c:v>1.08</c:v>
                </c:pt>
                <c:pt idx="109">
                  <c:v>1.0900000000000001</c:v>
                </c:pt>
                <c:pt idx="110">
                  <c:v>1.1000000000000001</c:v>
                </c:pt>
                <c:pt idx="111">
                  <c:v>1.1100000000000001</c:v>
                </c:pt>
                <c:pt idx="112">
                  <c:v>1.1200000000000001</c:v>
                </c:pt>
                <c:pt idx="113">
                  <c:v>1.1299999999999999</c:v>
                </c:pt>
                <c:pt idx="114">
                  <c:v>1.1399999999999999</c:v>
                </c:pt>
                <c:pt idx="115">
                  <c:v>1.1499999999999999</c:v>
                </c:pt>
                <c:pt idx="116">
                  <c:v>1.1599999999999999</c:v>
                </c:pt>
                <c:pt idx="117">
                  <c:v>1.17</c:v>
                </c:pt>
                <c:pt idx="118">
                  <c:v>1.18</c:v>
                </c:pt>
                <c:pt idx="119">
                  <c:v>1.19</c:v>
                </c:pt>
                <c:pt idx="120">
                  <c:v>1.2</c:v>
                </c:pt>
                <c:pt idx="121">
                  <c:v>1.21</c:v>
                </c:pt>
                <c:pt idx="122">
                  <c:v>1.22</c:v>
                </c:pt>
                <c:pt idx="123">
                  <c:v>1.23</c:v>
                </c:pt>
                <c:pt idx="124">
                  <c:v>1.24</c:v>
                </c:pt>
                <c:pt idx="125">
                  <c:v>1.25</c:v>
                </c:pt>
                <c:pt idx="126">
                  <c:v>1.26</c:v>
                </c:pt>
                <c:pt idx="127">
                  <c:v>1.27</c:v>
                </c:pt>
                <c:pt idx="128">
                  <c:v>1.28</c:v>
                </c:pt>
                <c:pt idx="129">
                  <c:v>1.29</c:v>
                </c:pt>
                <c:pt idx="130">
                  <c:v>1.3</c:v>
                </c:pt>
                <c:pt idx="131">
                  <c:v>1.31</c:v>
                </c:pt>
                <c:pt idx="132">
                  <c:v>1.32</c:v>
                </c:pt>
                <c:pt idx="133">
                  <c:v>1.33</c:v>
                </c:pt>
                <c:pt idx="134">
                  <c:v>1.34</c:v>
                </c:pt>
                <c:pt idx="135">
                  <c:v>1.35</c:v>
                </c:pt>
                <c:pt idx="136">
                  <c:v>1.36</c:v>
                </c:pt>
                <c:pt idx="137">
                  <c:v>1.37</c:v>
                </c:pt>
                <c:pt idx="138">
                  <c:v>1.38</c:v>
                </c:pt>
                <c:pt idx="139">
                  <c:v>1.39</c:v>
                </c:pt>
                <c:pt idx="140">
                  <c:v>1.4</c:v>
                </c:pt>
                <c:pt idx="141">
                  <c:v>1.41</c:v>
                </c:pt>
                <c:pt idx="142">
                  <c:v>1.42</c:v>
                </c:pt>
                <c:pt idx="143">
                  <c:v>1.43</c:v>
                </c:pt>
                <c:pt idx="144">
                  <c:v>1.44</c:v>
                </c:pt>
                <c:pt idx="145">
                  <c:v>1.45</c:v>
                </c:pt>
                <c:pt idx="146">
                  <c:v>1.46</c:v>
                </c:pt>
                <c:pt idx="147">
                  <c:v>1.47</c:v>
                </c:pt>
                <c:pt idx="148">
                  <c:v>1.48</c:v>
                </c:pt>
                <c:pt idx="149">
                  <c:v>1.49</c:v>
                </c:pt>
                <c:pt idx="150">
                  <c:v>1.5</c:v>
                </c:pt>
              </c:numCache>
            </c:numRef>
          </c:xVal>
          <c:yVal>
            <c:numRef>
              <c:f>mos!$D$2:$D$152</c:f>
              <c:numCache>
                <c:formatCode>0.00E+00</c:formatCode>
                <c:ptCount val="151"/>
                <c:pt idx="0">
                  <c:v>5.876388874462309E-4</c:v>
                </c:pt>
                <c:pt idx="1">
                  <c:v>6.7060851109786103E-4</c:v>
                </c:pt>
                <c:pt idx="2">
                  <c:v>7.6567487161769321E-4</c:v>
                </c:pt>
                <c:pt idx="3">
                  <c:v>8.7458192769422247E-4</c:v>
                </c:pt>
                <c:pt idx="4">
                  <c:v>9.9933078000892777E-4</c:v>
                </c:pt>
                <c:pt idx="5">
                  <c:v>1.1422173711595836E-3</c:v>
                </c:pt>
                <c:pt idx="6">
                  <c:v>1.3058757932826002E-3</c:v>
                </c:pt>
                <c:pt idx="7">
                  <c:v>1.4933280197276084E-3</c:v>
                </c:pt>
                <c:pt idx="8">
                  <c:v>1.7080410318907799E-3</c:v>
                </c:pt>
                <c:pt idx="9">
                  <c:v>1.9539924318269352E-3</c:v>
                </c:pt>
                <c:pt idx="10">
                  <c:v>2.235745807625404E-3</c:v>
                </c:pt>
                <c:pt idx="11">
                  <c:v>2.5585373251010351E-3</c:v>
                </c:pt>
                <c:pt idx="12">
                  <c:v>2.9283751907606139E-3</c:v>
                </c:pt>
                <c:pt idx="13">
                  <c:v>3.352153936056681E-3</c:v>
                </c:pt>
                <c:pt idx="14">
                  <c:v>3.8377857237924186E-3</c:v>
                </c:pt>
                <c:pt idx="15">
                  <c:v>4.3943512302003582E-3</c:v>
                </c:pt>
                <c:pt idx="16">
                  <c:v>5.0322730344253483E-3</c:v>
                </c:pt>
                <c:pt idx="17">
                  <c:v>5.7635148911013056E-3</c:v>
                </c:pt>
                <c:pt idx="18">
                  <c:v>6.6018107762037832E-3</c:v>
                </c:pt>
                <c:pt idx="19">
                  <c:v>7.5629281820082757E-3</c:v>
                </c:pt>
                <c:pt idx="20">
                  <c:v>8.6649708309462468E-3</c:v>
                </c:pt>
                <c:pt idx="21">
                  <c:v>9.9287267565271887E-3</c:v>
                </c:pt>
                <c:pt idx="22">
                  <c:v>1.1378068636900685E-2</c:v>
                </c:pt>
                <c:pt idx="23">
                  <c:v>1.3040414321629125E-2</c:v>
                </c:pt>
                <c:pt idx="24">
                  <c:v>1.4947256756987619E-2</c:v>
                </c:pt>
                <c:pt idx="25">
                  <c:v>1.7134773973627667E-2</c:v>
                </c:pt>
                <c:pt idx="26">
                  <c:v>1.964453153639539E-2</c:v>
                </c:pt>
                <c:pt idx="27">
                  <c:v>2.2524291906722463E-2</c:v>
                </c:pt>
                <c:pt idx="28">
                  <c:v>2.5828947620861537E-2</c:v>
                </c:pt>
                <c:pt idx="29">
                  <c:v>2.9621598144806333E-2</c:v>
                </c:pt>
                <c:pt idx="30">
                  <c:v>3.397479385618403E-2</c:v>
                </c:pt>
                <c:pt idx="31">
                  <c:v>3.8971975014073512E-2</c:v>
                </c:pt>
                <c:pt idx="32">
                  <c:v>4.4709139023893202E-2</c:v>
                </c:pt>
                <c:pt idx="33">
                  <c:v>5.1296776075616779E-2</c:v>
                </c:pt>
                <c:pt idx="34">
                  <c:v>5.8862121642492125E-2</c:v>
                </c:pt>
                <c:pt idx="35">
                  <c:v>6.7551784673268181E-2</c:v>
                </c:pt>
                <c:pt idx="36">
                  <c:v>7.753482270437316E-2</c:v>
                </c:pt>
                <c:pt idx="37">
                  <c:v>8.9006349123467471E-2</c:v>
                </c:pt>
                <c:pt idx="38">
                  <c:v>0.10219177168742648</c:v>
                </c:pt>
                <c:pt idx="39">
                  <c:v>0.11735177056296084</c:v>
                </c:pt>
                <c:pt idx="40">
                  <c:v>0.13478811848940914</c:v>
                </c:pt>
                <c:pt idx="41">
                  <c:v>0.15485040481603171</c:v>
                </c:pt>
                <c:pt idx="42">
                  <c:v>0.17794361168860348</c:v>
                </c:pt>
                <c:pt idx="43">
                  <c:v>0.20453624193742168</c:v>
                </c:pt>
                <c:pt idx="44">
                  <c:v>0.23516822274606555</c:v>
                </c:pt>
                <c:pt idx="45">
                  <c:v>0.27045700205630413</c:v>
                </c:pt>
                <c:pt idx="46">
                  <c:v>0.31109906091501993</c:v>
                </c:pt>
                <c:pt idx="47">
                  <c:v>0.35786262506331956</c:v>
                </c:pt>
                <c:pt idx="48">
                  <c:v>0.41156623033224921</c:v>
                </c:pt>
                <c:pt idx="49">
                  <c:v>0.47303810375102451</c:v>
                </c:pt>
                <c:pt idx="50">
                  <c:v>0.54305447950489361</c:v>
                </c:pt>
                <c:pt idx="51">
                  <c:v>0.62226161799992941</c:v>
                </c:pt>
                <c:pt idx="52">
                  <c:v>0.71109480811066328</c:v>
                </c:pt>
                <c:pt idx="53">
                  <c:v>0.80971370953854971</c:v>
                </c:pt>
                <c:pt idx="54">
                  <c:v>0.91797234229952751</c:v>
                </c:pt>
                <c:pt idx="55">
                  <c:v>1.0354327139400512</c:v>
                </c:pt>
                <c:pt idx="56">
                  <c:v>1.1614176930460978</c:v>
                </c:pt>
                <c:pt idx="57">
                  <c:v>1.2950880420204605</c:v>
                </c:pt>
                <c:pt idx="58">
                  <c:v>1.4355249508960581</c:v>
                </c:pt>
                <c:pt idx="59">
                  <c:v>1.5818027273592146</c:v>
                </c:pt>
                <c:pt idx="60">
                  <c:v>1.7330430794695324</c:v>
                </c:pt>
                <c:pt idx="61">
                  <c:v>1.8884490526062385</c:v>
                </c:pt>
                <c:pt idx="62">
                  <c:v>2.0473211406664049</c:v>
                </c:pt>
                <c:pt idx="63">
                  <c:v>2.2090600877013555</c:v>
                </c:pt>
                <c:pt idx="64">
                  <c:v>2.3731610817728641</c:v>
                </c:pt>
                <c:pt idx="65">
                  <c:v>2.539203267248991</c:v>
                </c:pt>
                <c:pt idx="66">
                  <c:v>2.7068374199396494</c:v>
                </c:pt>
                <c:pt idx="67">
                  <c:v>2.8757736148864828</c:v>
                </c:pt>
                <c:pt idx="68">
                  <c:v>3.0457699212794305</c:v>
                </c:pt>
                <c:pt idx="69">
                  <c:v>3.2166226044305852</c:v>
                </c:pt>
                <c:pt idx="70">
                  <c:v>3.3881579637412864</c:v>
                </c:pt>
                <c:pt idx="71">
                  <c:v>3.5602257347795097</c:v>
                </c:pt>
                <c:pt idx="72">
                  <c:v>3.7326938837070607</c:v>
                </c:pt>
                <c:pt idx="73">
                  <c:v>3.905444585157047</c:v>
                </c:pt>
                <c:pt idx="74">
                  <c:v>4.0783711734771879</c:v>
                </c:pt>
                <c:pt idx="75">
                  <c:v>4.2513758745750776</c:v>
                </c:pt>
                <c:pt idx="76">
                  <c:v>4.424368150760615</c:v>
                </c:pt>
                <c:pt idx="77">
                  <c:v>4.5972635178875816</c:v>
                </c:pt>
                <c:pt idx="78">
                  <c:v>4.7699827195579445</c:v>
                </c:pt>
                <c:pt idx="79">
                  <c:v>4.9424511657344175</c:v>
                </c:pt>
                <c:pt idx="80">
                  <c:v>5.1145985623675596</c:v>
                </c:pt>
                <c:pt idx="81">
                  <c:v>5.2863586746719715</c:v>
                </c:pt>
                <c:pt idx="82">
                  <c:v>5.4576691798113321</c:v>
                </c:pt>
                <c:pt idx="83">
                  <c:v>5.6284715753919103</c:v>
                </c:pt>
                <c:pt idx="84">
                  <c:v>5.7987111187311875</c:v>
                </c:pt>
                <c:pt idx="85">
                  <c:v>5.968336778731131</c:v>
                </c:pt>
                <c:pt idx="86">
                  <c:v>6.1373011876578545</c:v>
                </c:pt>
                <c:pt idx="87">
                  <c:v>6.30556058446167</c:v>
                </c:pt>
                <c:pt idx="88">
                  <c:v>6.4730747446643235</c:v>
                </c:pt>
                <c:pt idx="89">
                  <c:v>6.6398068944514801</c:v>
                </c:pt>
                <c:pt idx="90">
                  <c:v>6.8057236085646542</c:v>
                </c:pt>
                <c:pt idx="91">
                  <c:v>6.9707946929923272</c:v>
                </c:pt>
                <c:pt idx="92">
                  <c:v>7.1349930544045037</c:v>
                </c:pt>
                <c:pt idx="93">
                  <c:v>7.2982945588400927</c:v>
                </c:pt>
                <c:pt idx="94">
                  <c:v>7.460677882415947</c:v>
                </c:pt>
                <c:pt idx="95">
                  <c:v>7.6221243568496044</c:v>
                </c:pt>
                <c:pt idx="96">
                  <c:v>7.7826178124379712</c:v>
                </c:pt>
                <c:pt idx="97">
                  <c:v>7.9421444208670806</c:v>
                </c:pt>
                <c:pt idx="98">
                  <c:v>8.1006925398935188</c:v>
                </c:pt>
                <c:pt idx="99">
                  <c:v>8.2582525615733626</c:v>
                </c:pt>
                <c:pt idx="100">
                  <c:v>8.414816765351981</c:v>
                </c:pt>
                <c:pt idx="101">
                  <c:v>8.5703791769879629</c:v>
                </c:pt>
                <c:pt idx="102">
                  <c:v>8.7249354339818694</c:v>
                </c:pt>
                <c:pt idx="103">
                  <c:v>8.8784826579205802</c:v>
                </c:pt>
                <c:pt idx="104">
                  <c:v>9.0310193339356672</c:v>
                </c:pt>
                <c:pt idx="105">
                  <c:v>9.1825451973051191</c:v>
                </c:pt>
                <c:pt idx="106">
                  <c:v>9.3330611270992279</c:v>
                </c:pt>
                <c:pt idx="107">
                  <c:v>9.4825690466785044</c:v>
                </c:pt>
                <c:pt idx="108">
                  <c:v>9.6310718307867536</c:v>
                </c:pt>
                <c:pt idx="109">
                  <c:v>9.7785732189416983</c:v>
                </c:pt>
                <c:pt idx="110">
                  <c:v>9.925077734802656</c:v>
                </c:pt>
                <c:pt idx="111">
                  <c:v>10.070590611185871</c:v>
                </c:pt>
                <c:pt idx="112">
                  <c:v>10.21511772039794</c:v>
                </c:pt>
                <c:pt idx="113">
                  <c:v>10.358665509565844</c:v>
                </c:pt>
                <c:pt idx="114">
                  <c:v>10.501240940652444</c:v>
                </c:pt>
                <c:pt idx="115">
                  <c:v>10.642851434862276</c:v>
                </c:pt>
                <c:pt idx="116">
                  <c:v>10.783504821155132</c:v>
                </c:pt>
                <c:pt idx="117">
                  <c:v>10.923209288604287</c:v>
                </c:pt>
                <c:pt idx="118">
                  <c:v>11.061973342347828</c:v>
                </c:pt>
                <c:pt idx="119">
                  <c:v>11.199805762900757</c:v>
                </c:pt>
                <c:pt idx="120">
                  <c:v>11.336715568605882</c:v>
                </c:pt>
                <c:pt idx="121">
                  <c:v>11.472711981018918</c:v>
                </c:pt>
                <c:pt idx="122">
                  <c:v>11.607804393032216</c:v>
                </c:pt>
                <c:pt idx="123">
                  <c:v>11.742002339556144</c:v>
                </c:pt>
                <c:pt idx="124">
                  <c:v>11.875315470586749</c:v>
                </c:pt>
                <c:pt idx="125">
                  <c:v>12.007753526498785</c:v>
                </c:pt>
                <c:pt idx="126">
                  <c:v>12.139326315413143</c:v>
                </c:pt>
                <c:pt idx="127">
                  <c:v>12.270043692496738</c:v>
                </c:pt>
                <c:pt idx="128">
                  <c:v>12.399915541060995</c:v>
                </c:pt>
                <c:pt idx="129">
                  <c:v>12.528951755333406</c:v>
                </c:pt>
                <c:pt idx="130">
                  <c:v>12.657162224784393</c:v>
                </c:pt>
                <c:pt idx="131">
                  <c:v>12.784556819898491</c:v>
                </c:pt>
                <c:pt idx="132">
                  <c:v>12.911145379285371</c:v>
                </c:pt>
                <c:pt idx="133">
                  <c:v>13.036937698033615</c:v>
                </c:pt>
                <c:pt idx="134">
                  <c:v>13.161943517215494</c:v>
                </c:pt>
                <c:pt idx="135">
                  <c:v>13.286172514456524</c:v>
                </c:pt>
                <c:pt idx="136">
                  <c:v>13.409634295490164</c:v>
                </c:pt>
                <c:pt idx="137">
                  <c:v>13.532338386621509</c:v>
                </c:pt>
                <c:pt idx="138">
                  <c:v>13.654294228031048</c:v>
                </c:pt>
                <c:pt idx="139">
                  <c:v>13.775511167851414</c:v>
                </c:pt>
                <c:pt idx="140">
                  <c:v>13.895998456957205</c:v>
                </c:pt>
                <c:pt idx="141">
                  <c:v>14.01576524440974</c:v>
                </c:pt>
                <c:pt idx="142">
                  <c:v>14.13482057350439</c:v>
                </c:pt>
                <c:pt idx="143">
                  <c:v>14.253173378370692</c:v>
                </c:pt>
                <c:pt idx="144">
                  <c:v>14.370832481079027</c:v>
                </c:pt>
                <c:pt idx="145">
                  <c:v>14.487806589211736</c:v>
                </c:pt>
                <c:pt idx="146">
                  <c:v>14.604104293858148</c:v>
                </c:pt>
                <c:pt idx="147">
                  <c:v>14.719734067997731</c:v>
                </c:pt>
                <c:pt idx="148">
                  <c:v>14.834704265236297</c:v>
                </c:pt>
                <c:pt idx="149">
                  <c:v>14.949023118864423</c:v>
                </c:pt>
                <c:pt idx="150">
                  <c:v>15.062698741208363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B19-4D93-B40F-68AAE5483642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mos!$G$2:$G$3</c:f>
              <c:numCache>
                <c:formatCode>General</c:formatCode>
                <c:ptCount val="2"/>
                <c:pt idx="0">
                  <c:v>0.39700000000000002</c:v>
                </c:pt>
                <c:pt idx="1">
                  <c:v>1.5</c:v>
                </c:pt>
              </c:numCache>
            </c:numRef>
          </c:xVal>
          <c:yVal>
            <c:numRef>
              <c:f>mos!$H$2:$H$3</c:f>
              <c:numCache>
                <c:formatCode>General</c:formatCode>
                <c:ptCount val="2"/>
                <c:pt idx="0">
                  <c:v>0</c:v>
                </c:pt>
                <c:pt idx="1">
                  <c:v>15.574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B19-4D93-B40F-68AAE54836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3755120"/>
        <c:axId val="1743758960"/>
      </c:scatterChart>
      <c:valAx>
        <c:axId val="1743755120"/>
        <c:scaling>
          <c:orientation val="minMax"/>
          <c:max val="1.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Vgs [V]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43758960"/>
        <c:crosses val="autoZero"/>
        <c:crossBetween val="midCat"/>
        <c:majorUnit val="0.30000000000000004"/>
      </c:valAx>
      <c:valAx>
        <c:axId val="1743758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√</a:t>
                </a:r>
                <a:r>
                  <a:rPr lang="en-US"/>
                  <a:t>Id [mA1/2]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437551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ja-JP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473736782902136"/>
          <c:y val="6.5552305961754778E-2"/>
          <c:w val="0.75537115860517434"/>
          <c:h val="0.64532373453318337"/>
        </c:manualLayout>
      </c:layout>
      <c:scatterChart>
        <c:scatterStyle val="lineMarker"/>
        <c:varyColors val="0"/>
        <c:ser>
          <c:idx val="0"/>
          <c:order val="0"/>
          <c:tx>
            <c:strRef>
              <c:f>'GIL_ac (3)'!$G$1</c:f>
              <c:strCache>
                <c:ptCount val="1"/>
                <c:pt idx="0">
                  <c:v>利得 [dB]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'GIL_ac (3)'!$F$2:$F$62</c:f>
              <c:numCache>
                <c:formatCode>General</c:formatCode>
                <c:ptCount val="61"/>
                <c:pt idx="0">
                  <c:v>0.01</c:v>
                </c:pt>
                <c:pt idx="1">
                  <c:v>1.2589254117941599E-2</c:v>
                </c:pt>
                <c:pt idx="2">
                  <c:v>1.58489319246111E-2</c:v>
                </c:pt>
                <c:pt idx="3">
                  <c:v>1.9952623149688799E-2</c:v>
                </c:pt>
                <c:pt idx="4">
                  <c:v>2.5118864315095801E-2</c:v>
                </c:pt>
                <c:pt idx="5">
                  <c:v>3.1622776601683798E-2</c:v>
                </c:pt>
                <c:pt idx="6">
                  <c:v>3.9810717055349699E-2</c:v>
                </c:pt>
                <c:pt idx="7">
                  <c:v>5.0118723362727199E-2</c:v>
                </c:pt>
                <c:pt idx="8">
                  <c:v>6.3095734448019303E-2</c:v>
                </c:pt>
                <c:pt idx="9">
                  <c:v>7.9432823472428096E-2</c:v>
                </c:pt>
                <c:pt idx="10">
                  <c:v>0.1</c:v>
                </c:pt>
                <c:pt idx="11">
                  <c:v>0.12589254117941601</c:v>
                </c:pt>
                <c:pt idx="12">
                  <c:v>0.15848931924611101</c:v>
                </c:pt>
                <c:pt idx="13">
                  <c:v>0.199526231496888</c:v>
                </c:pt>
                <c:pt idx="14">
                  <c:v>0.25118864315095801</c:v>
                </c:pt>
                <c:pt idx="15">
                  <c:v>0.316227766016838</c:v>
                </c:pt>
                <c:pt idx="16">
                  <c:v>0.39810717055349704</c:v>
                </c:pt>
                <c:pt idx="17">
                  <c:v>0.50118723362727202</c:v>
                </c:pt>
                <c:pt idx="18">
                  <c:v>0.63095734448019403</c:v>
                </c:pt>
                <c:pt idx="19">
                  <c:v>0.79432823472428205</c:v>
                </c:pt>
                <c:pt idx="20">
                  <c:v>1</c:v>
                </c:pt>
                <c:pt idx="21">
                  <c:v>1.25892541179416</c:v>
                </c:pt>
                <c:pt idx="22">
                  <c:v>1.58489319246111</c:v>
                </c:pt>
                <c:pt idx="23">
                  <c:v>1.99526231496888</c:v>
                </c:pt>
                <c:pt idx="24">
                  <c:v>2.5118864315095801</c:v>
                </c:pt>
                <c:pt idx="25">
                  <c:v>3.16227766016838</c:v>
                </c:pt>
                <c:pt idx="26">
                  <c:v>3.9810717055349696</c:v>
                </c:pt>
                <c:pt idx="27">
                  <c:v>5.01187233627273</c:v>
                </c:pt>
                <c:pt idx="28">
                  <c:v>6.3095734448019396</c:v>
                </c:pt>
                <c:pt idx="29">
                  <c:v>7.9432823472428202</c:v>
                </c:pt>
                <c:pt idx="30">
                  <c:v>10</c:v>
                </c:pt>
                <c:pt idx="31">
                  <c:v>12.589254117941699</c:v>
                </c:pt>
                <c:pt idx="32">
                  <c:v>15.848931924611099</c:v>
                </c:pt>
                <c:pt idx="33">
                  <c:v>19.952623149688801</c:v>
                </c:pt>
                <c:pt idx="34">
                  <c:v>25.118864315095799</c:v>
                </c:pt>
                <c:pt idx="35">
                  <c:v>31.6227766016838</c:v>
                </c:pt>
                <c:pt idx="36">
                  <c:v>39.810717055349798</c:v>
                </c:pt>
                <c:pt idx="37">
                  <c:v>50.118723362727302</c:v>
                </c:pt>
                <c:pt idx="38">
                  <c:v>63.0957344480194</c:v>
                </c:pt>
                <c:pt idx="39">
                  <c:v>79.432823472428296</c:v>
                </c:pt>
                <c:pt idx="40">
                  <c:v>100</c:v>
                </c:pt>
                <c:pt idx="41">
                  <c:v>125.89254117941701</c:v>
                </c:pt>
                <c:pt idx="42">
                  <c:v>158.48931924611099</c:v>
                </c:pt>
                <c:pt idx="43">
                  <c:v>199.52623149688799</c:v>
                </c:pt>
                <c:pt idx="44">
                  <c:v>251.188643150958</c:v>
                </c:pt>
                <c:pt idx="45">
                  <c:v>316.22776601683802</c:v>
                </c:pt>
                <c:pt idx="46">
                  <c:v>398.10717055349801</c:v>
                </c:pt>
                <c:pt idx="47">
                  <c:v>501.18723362727303</c:v>
                </c:pt>
                <c:pt idx="48">
                  <c:v>630.95734448019493</c:v>
                </c:pt>
                <c:pt idx="49">
                  <c:v>794.32823472428299</c:v>
                </c:pt>
                <c:pt idx="50">
                  <c:v>1000</c:v>
                </c:pt>
                <c:pt idx="51">
                  <c:v>1258.92541179417</c:v>
                </c:pt>
                <c:pt idx="52">
                  <c:v>1584.8931924611102</c:v>
                </c:pt>
                <c:pt idx="53">
                  <c:v>1995.26231496888</c:v>
                </c:pt>
                <c:pt idx="54">
                  <c:v>2511.8864315095802</c:v>
                </c:pt>
                <c:pt idx="55">
                  <c:v>3162.27766016838</c:v>
                </c:pt>
                <c:pt idx="56">
                  <c:v>3981.0717055349801</c:v>
                </c:pt>
                <c:pt idx="57">
                  <c:v>5011.8723362727305</c:v>
                </c:pt>
                <c:pt idx="58">
                  <c:v>6309.5734448019502</c:v>
                </c:pt>
                <c:pt idx="59">
                  <c:v>7943.2823472428399</c:v>
                </c:pt>
                <c:pt idx="60">
                  <c:v>10000</c:v>
                </c:pt>
              </c:numCache>
            </c:numRef>
          </c:xVal>
          <c:yVal>
            <c:numRef>
              <c:f>'GIL_ac (3)'!$G$2:$G$62</c:f>
              <c:numCache>
                <c:formatCode>General</c:formatCode>
                <c:ptCount val="61"/>
                <c:pt idx="0">
                  <c:v>-6.9011239020363897</c:v>
                </c:pt>
                <c:pt idx="1">
                  <c:v>-6.9011239189340703</c:v>
                </c:pt>
                <c:pt idx="2">
                  <c:v>-6.9011239457150797</c:v>
                </c:pt>
                <c:pt idx="3">
                  <c:v>-6.9011239881601103</c:v>
                </c:pt>
                <c:pt idx="4">
                  <c:v>-6.9011240554309596</c:v>
                </c:pt>
                <c:pt idx="5">
                  <c:v>-6.9011241620480401</c:v>
                </c:pt>
                <c:pt idx="6">
                  <c:v>-6.9011243310246702</c:v>
                </c:pt>
                <c:pt idx="7">
                  <c:v>-6.9011245988344596</c:v>
                </c:pt>
                <c:pt idx="8">
                  <c:v>-6.9011250232840604</c:v>
                </c:pt>
                <c:pt idx="9">
                  <c:v>-6.9011256959905296</c:v>
                </c:pt>
                <c:pt idx="10">
                  <c:v>-6.9011267621564096</c:v>
                </c:pt>
                <c:pt idx="11">
                  <c:v>-6.9011284519103997</c:v>
                </c:pt>
                <c:pt idx="12">
                  <c:v>-6.90113112997724</c:v>
                </c:pt>
                <c:pt idx="13">
                  <c:v>-6.9011353743951398</c:v>
                </c:pt>
                <c:pt idx="14">
                  <c:v>-6.9011421012638099</c:v>
                </c:pt>
                <c:pt idx="15">
                  <c:v>-6.90115276243026</c:v>
                </c:pt>
                <c:pt idx="16">
                  <c:v>-6.9011696587332496</c:v>
                </c:pt>
                <c:pt idx="17">
                  <c:v>-6.9011964362950504</c:v>
                </c:pt>
                <c:pt idx="18">
                  <c:v>-6.9012388726711098</c:v>
                </c:pt>
                <c:pt idx="19">
                  <c:v>-6.9013061217594904</c:v>
                </c:pt>
                <c:pt idx="20">
                  <c:v>-6.90141268420322</c:v>
                </c:pt>
                <c:pt idx="21">
                  <c:v>-6.9015815236273799</c:v>
                </c:pt>
                <c:pt idx="22">
                  <c:v>-6.9018489888859804</c:v>
                </c:pt>
                <c:pt idx="23">
                  <c:v>-6.9022725735535904</c:v>
                </c:pt>
                <c:pt idx="24">
                  <c:v>-6.9029431094096996</c:v>
                </c:pt>
                <c:pt idx="25">
                  <c:v>-6.9040038308477696</c:v>
                </c:pt>
                <c:pt idx="26">
                  <c:v>-6.9056799402914599</c:v>
                </c:pt>
                <c:pt idx="27">
                  <c:v>-6.9083238575256303</c:v>
                </c:pt>
                <c:pt idx="28">
                  <c:v>-6.9124829846760099</c:v>
                </c:pt>
                <c:pt idx="29">
                  <c:v>-6.9189975342940002</c:v>
                </c:pt>
                <c:pt idx="30">
                  <c:v>-6.9291328707397701</c:v>
                </c:pt>
                <c:pt idx="31">
                  <c:v>-6.9447372080310004</c:v>
                </c:pt>
                <c:pt idx="32">
                  <c:v>-6.9683786685681399</c:v>
                </c:pt>
                <c:pt idx="33">
                  <c:v>-7.0033392691931304</c:v>
                </c:pt>
                <c:pt idx="34">
                  <c:v>-7.0532298484373701</c:v>
                </c:pt>
                <c:pt idx="35">
                  <c:v>-7.1209270044847797</c:v>
                </c:pt>
                <c:pt idx="36">
                  <c:v>-7.2067708071030703</c:v>
                </c:pt>
                <c:pt idx="37">
                  <c:v>-7.3067501031719102</c:v>
                </c:pt>
                <c:pt idx="38">
                  <c:v>-7.4122885811639403</c:v>
                </c:pt>
                <c:pt idx="39">
                  <c:v>-7.5127426693310202</c:v>
                </c:pt>
                <c:pt idx="40">
                  <c:v>-7.5993654085529698</c:v>
                </c:pt>
                <c:pt idx="41">
                  <c:v>-7.6679203940275196</c:v>
                </c:pt>
                <c:pt idx="42">
                  <c:v>-7.7185814087946198</c:v>
                </c:pt>
                <c:pt idx="43">
                  <c:v>-7.7541521025757403</c:v>
                </c:pt>
                <c:pt idx="44">
                  <c:v>-7.7782390261499099</c:v>
                </c:pt>
                <c:pt idx="45">
                  <c:v>-7.7941519625209503</c:v>
                </c:pt>
                <c:pt idx="46">
                  <c:v>-7.8044939587596902</c:v>
                </c:pt>
                <c:pt idx="47">
                  <c:v>-7.8111439282436201</c:v>
                </c:pt>
                <c:pt idx="48">
                  <c:v>-7.8153905723116397</c:v>
                </c:pt>
                <c:pt idx="49">
                  <c:v>-7.8180905528334499</c:v>
                </c:pt>
                <c:pt idx="50">
                  <c:v>-7.8198023765561704</c:v>
                </c:pt>
                <c:pt idx="51">
                  <c:v>-7.8208857690519702</c:v>
                </c:pt>
                <c:pt idx="52">
                  <c:v>-7.8215706641774601</c:v>
                </c:pt>
                <c:pt idx="53">
                  <c:v>-7.8220033308256403</c:v>
                </c:pt>
                <c:pt idx="54">
                  <c:v>-7.8222765351624801</c:v>
                </c:pt>
                <c:pt idx="55">
                  <c:v>-7.8224489991830204</c:v>
                </c:pt>
                <c:pt idx="56">
                  <c:v>-7.8225578499802202</c:v>
                </c:pt>
                <c:pt idx="57">
                  <c:v>-7.8226265434748203</c:v>
                </c:pt>
                <c:pt idx="58">
                  <c:v>-7.8226698914297597</c:v>
                </c:pt>
                <c:pt idx="59">
                  <c:v>-7.8226972442465996</c:v>
                </c:pt>
                <c:pt idx="60">
                  <c:v>-7.8227145035458898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434-412E-9BB3-1BEEE77B51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43665520"/>
        <c:axId val="1943654960"/>
      </c:scatterChart>
      <c:valAx>
        <c:axId val="1943665520"/>
        <c:scaling>
          <c:logBase val="10"/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周波数 </a:t>
                </a:r>
                <a:r>
                  <a:rPr lang="en-US"/>
                  <a:t>[GHz]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43654960"/>
        <c:crosses val="autoZero"/>
        <c:crossBetween val="midCat"/>
      </c:valAx>
      <c:valAx>
        <c:axId val="1943654960"/>
        <c:scaling>
          <c:orientation val="minMax"/>
          <c:min val="-7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利得 </a:t>
                </a:r>
                <a:r>
                  <a:rPr lang="en-US"/>
                  <a:t>[dB]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436655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ja-JP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473736782902136"/>
          <c:y val="6.5552305961754778E-2"/>
          <c:w val="0.75537115860517434"/>
          <c:h val="0.64532373453318337"/>
        </c:manualLayout>
      </c:layout>
      <c:scatterChart>
        <c:scatterStyle val="lineMarker"/>
        <c:varyColors val="0"/>
        <c:ser>
          <c:idx val="0"/>
          <c:order val="0"/>
          <c:tx>
            <c:strRef>
              <c:f>'GIL_ac (3)'!$H$1</c:f>
              <c:strCache>
                <c:ptCount val="1"/>
                <c:pt idx="0">
                  <c:v>位相 [deg]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'GIL_ac (3)'!$F$2:$F$62</c:f>
              <c:numCache>
                <c:formatCode>General</c:formatCode>
                <c:ptCount val="61"/>
                <c:pt idx="0">
                  <c:v>0.01</c:v>
                </c:pt>
                <c:pt idx="1">
                  <c:v>1.2589254117941599E-2</c:v>
                </c:pt>
                <c:pt idx="2">
                  <c:v>1.58489319246111E-2</c:v>
                </c:pt>
                <c:pt idx="3">
                  <c:v>1.9952623149688799E-2</c:v>
                </c:pt>
                <c:pt idx="4">
                  <c:v>2.5118864315095801E-2</c:v>
                </c:pt>
                <c:pt idx="5">
                  <c:v>3.1622776601683798E-2</c:v>
                </c:pt>
                <c:pt idx="6">
                  <c:v>3.9810717055349699E-2</c:v>
                </c:pt>
                <c:pt idx="7">
                  <c:v>5.0118723362727199E-2</c:v>
                </c:pt>
                <c:pt idx="8">
                  <c:v>6.3095734448019303E-2</c:v>
                </c:pt>
                <c:pt idx="9">
                  <c:v>7.9432823472428096E-2</c:v>
                </c:pt>
                <c:pt idx="10">
                  <c:v>0.1</c:v>
                </c:pt>
                <c:pt idx="11">
                  <c:v>0.12589254117941601</c:v>
                </c:pt>
                <c:pt idx="12">
                  <c:v>0.15848931924611101</c:v>
                </c:pt>
                <c:pt idx="13">
                  <c:v>0.199526231496888</c:v>
                </c:pt>
                <c:pt idx="14">
                  <c:v>0.25118864315095801</c:v>
                </c:pt>
                <c:pt idx="15">
                  <c:v>0.316227766016838</c:v>
                </c:pt>
                <c:pt idx="16">
                  <c:v>0.39810717055349704</c:v>
                </c:pt>
                <c:pt idx="17">
                  <c:v>0.50118723362727202</c:v>
                </c:pt>
                <c:pt idx="18">
                  <c:v>0.63095734448019403</c:v>
                </c:pt>
                <c:pt idx="19">
                  <c:v>0.79432823472428205</c:v>
                </c:pt>
                <c:pt idx="20">
                  <c:v>1</c:v>
                </c:pt>
                <c:pt idx="21">
                  <c:v>1.25892541179416</c:v>
                </c:pt>
                <c:pt idx="22">
                  <c:v>1.58489319246111</c:v>
                </c:pt>
                <c:pt idx="23">
                  <c:v>1.99526231496888</c:v>
                </c:pt>
                <c:pt idx="24">
                  <c:v>2.5118864315095801</c:v>
                </c:pt>
                <c:pt idx="25">
                  <c:v>3.16227766016838</c:v>
                </c:pt>
                <c:pt idx="26">
                  <c:v>3.9810717055349696</c:v>
                </c:pt>
                <c:pt idx="27">
                  <c:v>5.01187233627273</c:v>
                </c:pt>
                <c:pt idx="28">
                  <c:v>6.3095734448019396</c:v>
                </c:pt>
                <c:pt idx="29">
                  <c:v>7.9432823472428202</c:v>
                </c:pt>
                <c:pt idx="30">
                  <c:v>10</c:v>
                </c:pt>
                <c:pt idx="31">
                  <c:v>12.589254117941699</c:v>
                </c:pt>
                <c:pt idx="32">
                  <c:v>15.848931924611099</c:v>
                </c:pt>
                <c:pt idx="33">
                  <c:v>19.952623149688801</c:v>
                </c:pt>
                <c:pt idx="34">
                  <c:v>25.118864315095799</c:v>
                </c:pt>
                <c:pt idx="35">
                  <c:v>31.6227766016838</c:v>
                </c:pt>
                <c:pt idx="36">
                  <c:v>39.810717055349798</c:v>
                </c:pt>
                <c:pt idx="37">
                  <c:v>50.118723362727302</c:v>
                </c:pt>
                <c:pt idx="38">
                  <c:v>63.0957344480194</c:v>
                </c:pt>
                <c:pt idx="39">
                  <c:v>79.432823472428296</c:v>
                </c:pt>
                <c:pt idx="40">
                  <c:v>100</c:v>
                </c:pt>
                <c:pt idx="41">
                  <c:v>125.89254117941701</c:v>
                </c:pt>
                <c:pt idx="42">
                  <c:v>158.48931924611099</c:v>
                </c:pt>
                <c:pt idx="43">
                  <c:v>199.52623149688799</c:v>
                </c:pt>
                <c:pt idx="44">
                  <c:v>251.188643150958</c:v>
                </c:pt>
                <c:pt idx="45">
                  <c:v>316.22776601683802</c:v>
                </c:pt>
                <c:pt idx="46">
                  <c:v>398.10717055349801</c:v>
                </c:pt>
                <c:pt idx="47">
                  <c:v>501.18723362727303</c:v>
                </c:pt>
                <c:pt idx="48">
                  <c:v>630.95734448019493</c:v>
                </c:pt>
                <c:pt idx="49">
                  <c:v>794.32823472428299</c:v>
                </c:pt>
                <c:pt idx="50">
                  <c:v>1000</c:v>
                </c:pt>
                <c:pt idx="51">
                  <c:v>1258.92541179417</c:v>
                </c:pt>
                <c:pt idx="52">
                  <c:v>1584.8931924611102</c:v>
                </c:pt>
                <c:pt idx="53">
                  <c:v>1995.26231496888</c:v>
                </c:pt>
                <c:pt idx="54">
                  <c:v>2511.8864315095802</c:v>
                </c:pt>
                <c:pt idx="55">
                  <c:v>3162.27766016838</c:v>
                </c:pt>
                <c:pt idx="56">
                  <c:v>3981.0717055349801</c:v>
                </c:pt>
                <c:pt idx="57">
                  <c:v>5011.8723362727305</c:v>
                </c:pt>
                <c:pt idx="58">
                  <c:v>6309.5734448019502</c:v>
                </c:pt>
                <c:pt idx="59">
                  <c:v>7943.2823472428399</c:v>
                </c:pt>
                <c:pt idx="60">
                  <c:v>10000</c:v>
                </c:pt>
              </c:numCache>
            </c:numRef>
          </c:xVal>
          <c:yVal>
            <c:numRef>
              <c:f>'GIL_ac (3)'!$H$2:$H$62</c:f>
              <c:numCache>
                <c:formatCode>General</c:formatCode>
                <c:ptCount val="61"/>
                <c:pt idx="0">
                  <c:v>-1.07586039164029E-3</c:v>
                </c:pt>
                <c:pt idx="1">
                  <c:v>-1.3544279616991199E-3</c:v>
                </c:pt>
                <c:pt idx="2">
                  <c:v>-1.70512372978613E-3</c:v>
                </c:pt>
                <c:pt idx="3">
                  <c:v>-2.14662349463326E-3</c:v>
                </c:pt>
                <c:pt idx="4">
                  <c:v>-2.7024386693220099E-3</c:v>
                </c:pt>
                <c:pt idx="5">
                  <c:v>-3.40216832030864E-3</c:v>
                </c:pt>
                <c:pt idx="6">
                  <c:v>-4.28307536687394E-3</c:v>
                </c:pt>
                <c:pt idx="7">
                  <c:v>-5.39207085018799E-3</c:v>
                </c:pt>
                <c:pt idx="8">
                  <c:v>-6.7882118833373596E-3</c:v>
                </c:pt>
                <c:pt idx="9">
                  <c:v>-8.5458461911054398E-3</c:v>
                </c:pt>
                <c:pt idx="10">
                  <c:v>-1.0758570465956499E-2</c:v>
                </c:pt>
                <c:pt idx="11">
                  <c:v>-1.35442128747003E-2</c:v>
                </c:pt>
                <c:pt idx="12">
                  <c:v>-1.7051104129876499E-2</c:v>
                </c:pt>
                <c:pt idx="13">
                  <c:v>-2.1465969242513899E-2</c:v>
                </c:pt>
                <c:pt idx="14">
                  <c:v>-2.7023856548333999E-2</c:v>
                </c:pt>
                <c:pt idx="15">
                  <c:v>-3.4020625437402002E-2</c:v>
                </c:pt>
                <c:pt idx="16">
                  <c:v>-4.28286431880315E-2</c:v>
                </c:pt>
                <c:pt idx="17">
                  <c:v>-5.3916497663530502E-2</c:v>
                </c:pt>
                <c:pt idx="18">
                  <c:v>-6.7873717499257899E-2</c:v>
                </c:pt>
                <c:pt idx="19">
                  <c:v>-8.5441700288188094E-2</c:v>
                </c:pt>
                <c:pt idx="20">
                  <c:v>-0.107552264753473</c:v>
                </c:pt>
                <c:pt idx="21">
                  <c:v>-0.13537541978135101</c:v>
                </c:pt>
                <c:pt idx="22">
                  <c:v>-0.17037797866641599</c:v>
                </c:pt>
                <c:pt idx="23">
                  <c:v>-0.214394321603811</c:v>
                </c:pt>
                <c:pt idx="24">
                  <c:v>-0.26970947284526298</c:v>
                </c:pt>
                <c:pt idx="25">
                  <c:v>-0.33915181227784402</c:v>
                </c:pt>
                <c:pt idx="26">
                  <c:v>-0.42618644173303999</c:v>
                </c:pt>
                <c:pt idx="27">
                  <c:v>-0.53498721484262901</c:v>
                </c:pt>
                <c:pt idx="28">
                  <c:v>-0.67043995310517601</c:v>
                </c:pt>
                <c:pt idx="29">
                  <c:v>-0.83798220963083603</c:v>
                </c:pt>
                <c:pt idx="30">
                  <c:v>-1.04310445112895</c:v>
                </c:pt>
                <c:pt idx="31">
                  <c:v>-1.29021864771687</c:v>
                </c:pt>
                <c:pt idx="32">
                  <c:v>-1.5804769337459801</c:v>
                </c:pt>
                <c:pt idx="33">
                  <c:v>-1.9081482444771301</c:v>
                </c:pt>
                <c:pt idx="34">
                  <c:v>-2.25572502725946</c:v>
                </c:pt>
                <c:pt idx="35">
                  <c:v>-2.58960536883701</c:v>
                </c:pt>
                <c:pt idx="36">
                  <c:v>-2.8608535803289001</c:v>
                </c:pt>
                <c:pt idx="37">
                  <c:v>-3.01640740486976</c:v>
                </c:pt>
                <c:pt idx="38">
                  <c:v>-3.0200777880129301</c:v>
                </c:pt>
                <c:pt idx="39">
                  <c:v>-2.8709583920082999</c:v>
                </c:pt>
                <c:pt idx="40">
                  <c:v>-2.6039241601285199</c:v>
                </c:pt>
                <c:pt idx="41">
                  <c:v>-2.2717649036182999</c:v>
                </c:pt>
                <c:pt idx="42">
                  <c:v>-1.9239475731047899</c:v>
                </c:pt>
                <c:pt idx="43">
                  <c:v>-1.59486113406457</c:v>
                </c:pt>
                <c:pt idx="44">
                  <c:v>-1.3026788833324101</c:v>
                </c:pt>
                <c:pt idx="45">
                  <c:v>-1.0535616219394299</c:v>
                </c:pt>
                <c:pt idx="46">
                  <c:v>-0.846583242567853</c:v>
                </c:pt>
                <c:pt idx="47">
                  <c:v>-0.67742434933244799</c:v>
                </c:pt>
                <c:pt idx="48">
                  <c:v>-0.54061301114640203</c:v>
                </c:pt>
                <c:pt idx="49">
                  <c:v>-0.430694705574932</c:v>
                </c:pt>
                <c:pt idx="50">
                  <c:v>-0.34275282688877101</c:v>
                </c:pt>
                <c:pt idx="51">
                  <c:v>-0.27257992149011001</c:v>
                </c:pt>
                <c:pt idx="52">
                  <c:v>-0.21667945859697599</c:v>
                </c:pt>
                <c:pt idx="53">
                  <c:v>-0.17219566791181801</c:v>
                </c:pt>
                <c:pt idx="54">
                  <c:v>-0.13682053651262199</c:v>
                </c:pt>
                <c:pt idx="55">
                  <c:v>-0.108700801222907</c:v>
                </c:pt>
                <c:pt idx="56">
                  <c:v>-8.6354335879640504E-2</c:v>
                </c:pt>
                <c:pt idx="57">
                  <c:v>-6.8598810472192406E-2</c:v>
                </c:pt>
                <c:pt idx="58">
                  <c:v>-5.4492540069148797E-2</c:v>
                </c:pt>
                <c:pt idx="59">
                  <c:v>-4.3286250328232197E-2</c:v>
                </c:pt>
                <c:pt idx="60">
                  <c:v>-3.4384135955366199E-2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AB6-4106-9A97-5F7BE1139E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43665520"/>
        <c:axId val="1943654960"/>
      </c:scatterChart>
      <c:valAx>
        <c:axId val="1943665520"/>
        <c:scaling>
          <c:logBase val="10"/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周波数 </a:t>
                </a:r>
                <a:r>
                  <a:rPr lang="en-US"/>
                  <a:t>[GHz]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43654960"/>
        <c:crosses val="autoZero"/>
        <c:crossBetween val="midCat"/>
      </c:valAx>
      <c:valAx>
        <c:axId val="1943654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位相</a:t>
                </a:r>
                <a:r>
                  <a:rPr lang="ja-JP"/>
                  <a:t> </a:t>
                </a:r>
                <a:r>
                  <a:rPr lang="en-US"/>
                  <a:t>[deg]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436655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ja-JP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473736782902136"/>
          <c:y val="6.5552305961754778E-2"/>
          <c:w val="0.75537115860517434"/>
          <c:h val="0.64532373453318337"/>
        </c:manualLayout>
      </c:layout>
      <c:scatterChart>
        <c:scatterStyle val="lineMarker"/>
        <c:varyColors val="0"/>
        <c:ser>
          <c:idx val="1"/>
          <c:order val="0"/>
          <c:tx>
            <c:v>ギルバートセル単体</c:v>
          </c:tx>
          <c:spPr>
            <a:ln w="19050">
              <a:solidFill>
                <a:schemeClr val="accent4"/>
              </a:solidFill>
            </a:ln>
          </c:spPr>
          <c:marker>
            <c:symbol val="none"/>
          </c:marker>
          <c:xVal>
            <c:numRef>
              <c:f>'GIL_ac (3)'!$F$2:$F$122</c:f>
              <c:numCache>
                <c:formatCode>General</c:formatCode>
                <c:ptCount val="121"/>
                <c:pt idx="0">
                  <c:v>0.01</c:v>
                </c:pt>
                <c:pt idx="1">
                  <c:v>1.07977516232771E-2</c:v>
                </c:pt>
                <c:pt idx="2">
                  <c:v>1.16591440117983E-2</c:v>
                </c:pt>
                <c:pt idx="3">
                  <c:v>1.2589254117941599E-2</c:v>
                </c:pt>
                <c:pt idx="4">
                  <c:v>1.3593563908785199E-2</c:v>
                </c:pt>
                <c:pt idx="5">
                  <c:v>1.4677992676220599E-2</c:v>
                </c:pt>
                <c:pt idx="6">
                  <c:v>1.58489319246111E-2</c:v>
                </c:pt>
                <c:pt idx="7">
                  <c:v>1.7113283041617799E-2</c:v>
                </c:pt>
                <c:pt idx="8">
                  <c:v>1.8478497974222897E-2</c:v>
                </c:pt>
                <c:pt idx="9">
                  <c:v>1.9952623149688799E-2</c:v>
                </c:pt>
                <c:pt idx="10">
                  <c:v>2.1544346900318801E-2</c:v>
                </c:pt>
                <c:pt idx="11">
                  <c:v>2.3263050671536199E-2</c:v>
                </c:pt>
                <c:pt idx="12">
                  <c:v>2.5118864315095801E-2</c:v>
                </c:pt>
                <c:pt idx="13">
                  <c:v>2.7122725793320202E-2</c:v>
                </c:pt>
                <c:pt idx="14">
                  <c:v>2.9286445646252299E-2</c:v>
                </c:pt>
                <c:pt idx="15">
                  <c:v>3.1622776601683798E-2</c:v>
                </c:pt>
                <c:pt idx="16">
                  <c:v>3.4145488738335998E-2</c:v>
                </c:pt>
                <c:pt idx="17">
                  <c:v>3.68694506451957E-2</c:v>
                </c:pt>
                <c:pt idx="18">
                  <c:v>3.9810717055349699E-2</c:v>
                </c:pt>
                <c:pt idx="19">
                  <c:v>4.2986623470822702E-2</c:v>
                </c:pt>
                <c:pt idx="20">
                  <c:v>4.6415888336127802E-2</c:v>
                </c:pt>
                <c:pt idx="21">
                  <c:v>5.0118723362727199E-2</c:v>
                </c:pt>
                <c:pt idx="22">
                  <c:v>5.4116952654646298E-2</c:v>
                </c:pt>
                <c:pt idx="23">
                  <c:v>5.8434141337351704E-2</c:v>
                </c:pt>
                <c:pt idx="24">
                  <c:v>6.3095734448019303E-2</c:v>
                </c:pt>
                <c:pt idx="25">
                  <c:v>6.8129206905796103E-2</c:v>
                </c:pt>
                <c:pt idx="26">
                  <c:v>7.3564225445964096E-2</c:v>
                </c:pt>
                <c:pt idx="27">
                  <c:v>7.9432823472428096E-2</c:v>
                </c:pt>
                <c:pt idx="28">
                  <c:v>8.5769589859089404E-2</c:v>
                </c:pt>
                <c:pt idx="29">
                  <c:v>9.261187281287929E-2</c:v>
                </c:pt>
                <c:pt idx="30">
                  <c:v>0.1</c:v>
                </c:pt>
                <c:pt idx="31">
                  <c:v>0.10797751623277099</c:v>
                </c:pt>
                <c:pt idx="32">
                  <c:v>0.116591440117983</c:v>
                </c:pt>
                <c:pt idx="33">
                  <c:v>0.12589254117941601</c:v>
                </c:pt>
                <c:pt idx="34">
                  <c:v>0.135935639087852</c:v>
                </c:pt>
                <c:pt idx="35">
                  <c:v>0.146779926762207</c:v>
                </c:pt>
                <c:pt idx="36">
                  <c:v>0.15848931924611101</c:v>
                </c:pt>
                <c:pt idx="37">
                  <c:v>0.17113283041617799</c:v>
                </c:pt>
                <c:pt idx="38">
                  <c:v>0.18478497974222902</c:v>
                </c:pt>
                <c:pt idx="39">
                  <c:v>0.199526231496888</c:v>
                </c:pt>
                <c:pt idx="40">
                  <c:v>0.215443469003188</c:v>
                </c:pt>
                <c:pt idx="41">
                  <c:v>0.23263050671536201</c:v>
                </c:pt>
                <c:pt idx="42">
                  <c:v>0.25118864315095801</c:v>
                </c:pt>
                <c:pt idx="43">
                  <c:v>0.27122725793320202</c:v>
                </c:pt>
                <c:pt idx="44">
                  <c:v>0.29286445646252296</c:v>
                </c:pt>
                <c:pt idx="45">
                  <c:v>0.316227766016838</c:v>
                </c:pt>
                <c:pt idx="46">
                  <c:v>0.34145488738336005</c:v>
                </c:pt>
                <c:pt idx="47">
                  <c:v>0.368694506451957</c:v>
                </c:pt>
                <c:pt idx="48">
                  <c:v>0.39810717055349704</c:v>
                </c:pt>
                <c:pt idx="49">
                  <c:v>0.42986623470822699</c:v>
                </c:pt>
                <c:pt idx="50">
                  <c:v>0.46415888336127697</c:v>
                </c:pt>
                <c:pt idx="51">
                  <c:v>0.50118723362727202</c:v>
                </c:pt>
                <c:pt idx="52">
                  <c:v>0.541169526546463</c:v>
                </c:pt>
                <c:pt idx="53">
                  <c:v>0.58434141337351708</c:v>
                </c:pt>
                <c:pt idx="54">
                  <c:v>0.63095734448019303</c:v>
                </c:pt>
                <c:pt idx="55">
                  <c:v>0.68129206905796103</c:v>
                </c:pt>
                <c:pt idx="56">
                  <c:v>0.73564225445964093</c:v>
                </c:pt>
                <c:pt idx="57">
                  <c:v>0.79432823472428093</c:v>
                </c:pt>
                <c:pt idx="58">
                  <c:v>0.85769589859089401</c:v>
                </c:pt>
                <c:pt idx="59">
                  <c:v>0.92611872812879303</c:v>
                </c:pt>
                <c:pt idx="60">
                  <c:v>1</c:v>
                </c:pt>
                <c:pt idx="61">
                  <c:v>1.0797751623277099</c:v>
                </c:pt>
                <c:pt idx="62">
                  <c:v>1.1659144011798301</c:v>
                </c:pt>
                <c:pt idx="63">
                  <c:v>1.25892541179416</c:v>
                </c:pt>
                <c:pt idx="64">
                  <c:v>1.35935639087852</c:v>
                </c:pt>
                <c:pt idx="65">
                  <c:v>1.4677992676220701</c:v>
                </c:pt>
                <c:pt idx="66">
                  <c:v>1.58489319246111</c:v>
                </c:pt>
                <c:pt idx="67">
                  <c:v>1.7113283041617802</c:v>
                </c:pt>
                <c:pt idx="68">
                  <c:v>1.8478497974222901</c:v>
                </c:pt>
                <c:pt idx="69">
                  <c:v>1.99526231496888</c:v>
                </c:pt>
                <c:pt idx="70">
                  <c:v>2.1544346900318798</c:v>
                </c:pt>
                <c:pt idx="71">
                  <c:v>2.3263050671536196</c:v>
                </c:pt>
                <c:pt idx="72">
                  <c:v>2.5118864315095801</c:v>
                </c:pt>
                <c:pt idx="73">
                  <c:v>2.7122725793320197</c:v>
                </c:pt>
                <c:pt idx="74">
                  <c:v>2.9286445646252299</c:v>
                </c:pt>
                <c:pt idx="75">
                  <c:v>3.1622776601683698</c:v>
                </c:pt>
                <c:pt idx="76">
                  <c:v>3.4145488738336001</c:v>
                </c:pt>
                <c:pt idx="77">
                  <c:v>3.6869450645195698</c:v>
                </c:pt>
                <c:pt idx="78">
                  <c:v>3.9810717055349696</c:v>
                </c:pt>
                <c:pt idx="79">
                  <c:v>4.2986623470822698</c:v>
                </c:pt>
                <c:pt idx="80">
                  <c:v>4.6415888336127704</c:v>
                </c:pt>
                <c:pt idx="81">
                  <c:v>5.0118723362727202</c:v>
                </c:pt>
                <c:pt idx="82">
                  <c:v>5.4116952654646298</c:v>
                </c:pt>
                <c:pt idx="83">
                  <c:v>5.8434141337351706</c:v>
                </c:pt>
                <c:pt idx="84">
                  <c:v>6.3095734448019307</c:v>
                </c:pt>
                <c:pt idx="85">
                  <c:v>6.8129206905796096</c:v>
                </c:pt>
                <c:pt idx="86">
                  <c:v>7.35642254459641</c:v>
                </c:pt>
                <c:pt idx="87">
                  <c:v>7.9432823472428105</c:v>
                </c:pt>
                <c:pt idx="88">
                  <c:v>8.576958985908929</c:v>
                </c:pt>
                <c:pt idx="89">
                  <c:v>9.2611872812879295</c:v>
                </c:pt>
                <c:pt idx="90">
                  <c:v>9.9999999999999911</c:v>
                </c:pt>
                <c:pt idx="91">
                  <c:v>10.797751623277</c:v>
                </c:pt>
                <c:pt idx="92">
                  <c:v>11.659144011798301</c:v>
                </c:pt>
                <c:pt idx="93">
                  <c:v>12.5892541179416</c:v>
                </c:pt>
                <c:pt idx="94">
                  <c:v>13.5935639087852</c:v>
                </c:pt>
                <c:pt idx="95">
                  <c:v>14.677992676220601</c:v>
                </c:pt>
                <c:pt idx="96">
                  <c:v>15.848931924611099</c:v>
                </c:pt>
                <c:pt idx="97">
                  <c:v>17.113283041617798</c:v>
                </c:pt>
                <c:pt idx="98">
                  <c:v>18.478497974222901</c:v>
                </c:pt>
                <c:pt idx="99">
                  <c:v>19.952623149688701</c:v>
                </c:pt>
                <c:pt idx="100">
                  <c:v>21.544346900318804</c:v>
                </c:pt>
                <c:pt idx="101">
                  <c:v>23.263050671536202</c:v>
                </c:pt>
                <c:pt idx="102">
                  <c:v>25.118864315095699</c:v>
                </c:pt>
                <c:pt idx="103">
                  <c:v>27.122725793320203</c:v>
                </c:pt>
                <c:pt idx="104">
                  <c:v>29.2864456462523</c:v>
                </c:pt>
                <c:pt idx="105">
                  <c:v>31.6227766016837</c:v>
                </c:pt>
                <c:pt idx="106">
                  <c:v>34.145488738335999</c:v>
                </c:pt>
                <c:pt idx="107">
                  <c:v>36.869450645195698</c:v>
                </c:pt>
                <c:pt idx="108">
                  <c:v>39.810717055349699</c:v>
                </c:pt>
                <c:pt idx="109">
                  <c:v>42.9866234708227</c:v>
                </c:pt>
                <c:pt idx="110">
                  <c:v>46.415888336127701</c:v>
                </c:pt>
                <c:pt idx="111">
                  <c:v>50.118723362727202</c:v>
                </c:pt>
                <c:pt idx="112">
                  <c:v>54.116952654646305</c:v>
                </c:pt>
                <c:pt idx="113">
                  <c:v>58.434141337351697</c:v>
                </c:pt>
                <c:pt idx="114">
                  <c:v>63.095734448019201</c:v>
                </c:pt>
                <c:pt idx="115">
                  <c:v>68.129206905796096</c:v>
                </c:pt>
                <c:pt idx="116">
                  <c:v>73.564225445964098</c:v>
                </c:pt>
                <c:pt idx="117">
                  <c:v>79.432823472428097</c:v>
                </c:pt>
                <c:pt idx="118">
                  <c:v>85.769589859089294</c:v>
                </c:pt>
                <c:pt idx="119">
                  <c:v>92.611872812879298</c:v>
                </c:pt>
                <c:pt idx="120">
                  <c:v>100</c:v>
                </c:pt>
              </c:numCache>
            </c:numRef>
          </c:xVal>
          <c:yVal>
            <c:numRef>
              <c:f>'GIL_ac (3)'!$G$2:$G$122</c:f>
              <c:numCache>
                <c:formatCode>General</c:formatCode>
                <c:ptCount val="121"/>
                <c:pt idx="0">
                  <c:v>17.2707791832647</c:v>
                </c:pt>
                <c:pt idx="1">
                  <c:v>17.2679422723964</c:v>
                </c:pt>
                <c:pt idx="2">
                  <c:v>17.264853785975699</c:v>
                </c:pt>
                <c:pt idx="3">
                  <c:v>17.261519876246901</c:v>
                </c:pt>
                <c:pt idx="4">
                  <c:v>17.257953897795701</c:v>
                </c:pt>
                <c:pt idx="5">
                  <c:v>17.254176912758801</c:v>
                </c:pt>
                <c:pt idx="6">
                  <c:v>17.250217744528701</c:v>
                </c:pt>
                <c:pt idx="7">
                  <c:v>17.246112490227201</c:v>
                </c:pt>
                <c:pt idx="8">
                  <c:v>17.2419034567369</c:v>
                </c:pt>
                <c:pt idx="9">
                  <c:v>17.2376375565613</c:v>
                </c:pt>
                <c:pt idx="10">
                  <c:v>17.233364276137099</c:v>
                </c:pt>
                <c:pt idx="11">
                  <c:v>17.2291333949637</c:v>
                </c:pt>
                <c:pt idx="12">
                  <c:v>17.224992674084199</c:v>
                </c:pt>
                <c:pt idx="13">
                  <c:v>17.220985737446401</c:v>
                </c:pt>
                <c:pt idx="14">
                  <c:v>17.217150338152599</c:v>
                </c:pt>
                <c:pt idx="15">
                  <c:v>17.213517141373998</c:v>
                </c:pt>
                <c:pt idx="16">
                  <c:v>17.210109080515199</c:v>
                </c:pt>
                <c:pt idx="17">
                  <c:v>17.206941269106299</c:v>
                </c:pt>
                <c:pt idx="18">
                  <c:v>17.204021390938799</c:v>
                </c:pt>
                <c:pt idx="19">
                  <c:v>17.201350453048502</c:v>
                </c:pt>
                <c:pt idx="20">
                  <c:v>17.198923771763202</c:v>
                </c:pt>
                <c:pt idx="21">
                  <c:v>17.1967320677022</c:v>
                </c:pt>
                <c:pt idx="22">
                  <c:v>17.1947625650883</c:v>
                </c:pt>
                <c:pt idx="23">
                  <c:v>17.193000017111501</c:v>
                </c:pt>
                <c:pt idx="24">
                  <c:v>17.191427606513798</c:v>
                </c:pt>
                <c:pt idx="25">
                  <c:v>17.190027695025002</c:v>
                </c:pt>
                <c:pt idx="26">
                  <c:v>17.188782414627902</c:v>
                </c:pt>
                <c:pt idx="27">
                  <c:v>17.187674107271899</c:v>
                </c:pt>
                <c:pt idx="28">
                  <c:v>17.186685628032201</c:v>
                </c:pt>
                <c:pt idx="29">
                  <c:v>17.185800530807001</c:v>
                </c:pt>
                <c:pt idx="30">
                  <c:v>17.185003156600999</c:v>
                </c:pt>
                <c:pt idx="31">
                  <c:v>17.184278643317501</c:v>
                </c:pt>
                <c:pt idx="32">
                  <c:v>17.183612873632399</c:v>
                </c:pt>
                <c:pt idx="33">
                  <c:v>17.182992374645998</c:v>
                </c:pt>
                <c:pt idx="34">
                  <c:v>17.1824041799673</c:v>
                </c:pt>
                <c:pt idx="35">
                  <c:v>17.181835662001902</c:v>
                </c:pt>
                <c:pt idx="36">
                  <c:v>17.181274339582899</c:v>
                </c:pt>
                <c:pt idx="37">
                  <c:v>17.1807076637817</c:v>
                </c:pt>
                <c:pt idx="38">
                  <c:v>17.180122782766301</c:v>
                </c:pt>
                <c:pt idx="39">
                  <c:v>17.1795062847842</c:v>
                </c:pt>
                <c:pt idx="40">
                  <c:v>17.178843916913799</c:v>
                </c:pt>
                <c:pt idx="41">
                  <c:v>17.1781202758023</c:v>
                </c:pt>
                <c:pt idx="42">
                  <c:v>17.1773184653855</c:v>
                </c:pt>
                <c:pt idx="43">
                  <c:v>17.176419715330098</c:v>
                </c:pt>
                <c:pt idx="44">
                  <c:v>17.1754029527211</c:v>
                </c:pt>
                <c:pt idx="45">
                  <c:v>17.174244318208402</c:v>
                </c:pt>
                <c:pt idx="46">
                  <c:v>17.172916616422199</c:v>
                </c:pt>
                <c:pt idx="47">
                  <c:v>17.171388688960899</c:v>
                </c:pt>
                <c:pt idx="48">
                  <c:v>17.169624696532701</c:v>
                </c:pt>
                <c:pt idx="49">
                  <c:v>17.1675832949763</c:v>
                </c:pt>
                <c:pt idx="50">
                  <c:v>17.165216687758399</c:v>
                </c:pt>
                <c:pt idx="51">
                  <c:v>17.162469535255099</c:v>
                </c:pt>
                <c:pt idx="52">
                  <c:v>17.159277698573899</c:v>
                </c:pt>
                <c:pt idx="53">
                  <c:v>17.1555667929142</c:v>
                </c:pt>
                <c:pt idx="54">
                  <c:v>17.1512505225582</c:v>
                </c:pt>
                <c:pt idx="55">
                  <c:v>17.1462287665403</c:v>
                </c:pt>
                <c:pt idx="56">
                  <c:v>17.140385381023702</c:v>
                </c:pt>
                <c:pt idx="57">
                  <c:v>17.133585681528</c:v>
                </c:pt>
                <c:pt idx="58">
                  <c:v>17.1256735657389</c:v>
                </c:pt>
                <c:pt idx="59">
                  <c:v>17.116468235844302</c:v>
                </c:pt>
                <c:pt idx="60">
                  <c:v>17.105760478911499</c:v>
                </c:pt>
                <c:pt idx="61">
                  <c:v>17.093308465093099</c:v>
                </c:pt>
                <c:pt idx="62">
                  <c:v>17.078833027525</c:v>
                </c:pt>
                <c:pt idx="63">
                  <c:v>17.0620123954787</c:v>
                </c:pt>
                <c:pt idx="64">
                  <c:v>17.042476365218501</c:v>
                </c:pt>
                <c:pt idx="65">
                  <c:v>17.019799912555001</c:v>
                </c:pt>
                <c:pt idx="66">
                  <c:v>16.993496279284599</c:v>
                </c:pt>
                <c:pt idx="67">
                  <c:v>16.963009604649599</c:v>
                </c:pt>
                <c:pt idx="68">
                  <c:v>16.927707224844699</c:v>
                </c:pt>
                <c:pt idx="69">
                  <c:v>16.8868718303804</c:v>
                </c:pt>
                <c:pt idx="70">
                  <c:v>16.8396937540981</c:v>
                </c:pt>
                <c:pt idx="71">
                  <c:v>16.785263761687698</c:v>
                </c:pt>
                <c:pt idx="72">
                  <c:v>16.722566829373498</c:v>
                </c:pt>
                <c:pt idx="73">
                  <c:v>16.650477513962301</c:v>
                </c:pt>
                <c:pt idx="74">
                  <c:v>16.567757638117001</c:v>
                </c:pt>
                <c:pt idx="75">
                  <c:v>16.4730571115198</c:v>
                </c:pt>
                <c:pt idx="76">
                  <c:v>16.364918763091801</c:v>
                </c:pt>
                <c:pt idx="77">
                  <c:v>16.241788040623199</c:v>
                </c:pt>
                <c:pt idx="78">
                  <c:v>16.102028308523</c:v>
                </c:pt>
                <c:pt idx="79">
                  <c:v>15.943942209669901</c:v>
                </c:pt>
                <c:pt idx="80">
                  <c:v>15.7657991312751</c:v>
                </c:pt>
                <c:pt idx="81">
                  <c:v>15.565868225638701</c:v>
                </c:pt>
                <c:pt idx="82">
                  <c:v>15.3424557148786</c:v>
                </c:pt>
                <c:pt idx="83">
                  <c:v>15.0939444241021</c:v>
                </c:pt>
                <c:pt idx="84">
                  <c:v>14.8188327491391</c:v>
                </c:pt>
                <c:pt idx="85">
                  <c:v>14.5157697085459</c:v>
                </c:pt>
                <c:pt idx="86">
                  <c:v>14.183582490975001</c:v>
                </c:pt>
                <c:pt idx="87">
                  <c:v>13.8212930890357</c:v>
                </c:pt>
                <c:pt idx="88">
                  <c:v>13.4281212406182</c:v>
                </c:pt>
                <c:pt idx="89">
                  <c:v>13.0034719193429</c:v>
                </c:pt>
                <c:pt idx="90">
                  <c:v>12.546906882005</c:v>
                </c:pt>
                <c:pt idx="91">
                  <c:v>12.058101092730301</c:v>
                </c:pt>
                <c:pt idx="92">
                  <c:v>11.5367859966402</c:v>
                </c:pt>
                <c:pt idx="93">
                  <c:v>10.9826824546767</c:v>
                </c:pt>
                <c:pt idx="94">
                  <c:v>10.395426606278599</c:v>
                </c:pt>
                <c:pt idx="95">
                  <c:v>9.7744920245361993</c:v>
                </c:pt>
                <c:pt idx="96">
                  <c:v>9.1191113739483605</c:v>
                </c:pt>
                <c:pt idx="97">
                  <c:v>8.42820051960223</c:v>
                </c:pt>
                <c:pt idx="98">
                  <c:v>7.7002878127495702</c:v>
                </c:pt>
                <c:pt idx="99">
                  <c:v>6.9334511991632297</c:v>
                </c:pt>
                <c:pt idx="100">
                  <c:v>6.1252659129083904</c:v>
                </c:pt>
                <c:pt idx="101">
                  <c:v>5.2727658110880897</c:v>
                </c:pt>
                <c:pt idx="102">
                  <c:v>4.3724217849864004</c:v>
                </c:pt>
                <c:pt idx="103">
                  <c:v>3.4201409845436999</c:v>
                </c:pt>
                <c:pt idx="104">
                  <c:v>2.4112905723330398</c:v>
                </c:pt>
                <c:pt idx="105">
                  <c:v>1.34074906906178</c:v>
                </c:pt>
                <c:pt idx="106">
                  <c:v>0.20298673961175001</c:v>
                </c:pt>
                <c:pt idx="107">
                  <c:v>-1.00782631892981</c:v>
                </c:pt>
                <c:pt idx="108">
                  <c:v>-2.2976895822081702</c:v>
                </c:pt>
                <c:pt idx="109">
                  <c:v>-3.6726284080789702</c:v>
                </c:pt>
                <c:pt idx="110">
                  <c:v>-5.1385496202767396</c:v>
                </c:pt>
                <c:pt idx="111">
                  <c:v>-6.7011075718521003</c:v>
                </c:pt>
                <c:pt idx="112">
                  <c:v>-8.3655818902808896</c:v>
                </c:pt>
                <c:pt idx="113">
                  <c:v>-10.1367409278889</c:v>
                </c:pt>
                <c:pt idx="114">
                  <c:v>-12.0186034842962</c:v>
                </c:pt>
                <c:pt idx="115">
                  <c:v>-14.0138762667456</c:v>
                </c:pt>
                <c:pt idx="116">
                  <c:v>-16.1225425660088</c:v>
                </c:pt>
                <c:pt idx="117">
                  <c:v>-18.3383994986734</c:v>
                </c:pt>
                <c:pt idx="118">
                  <c:v>-20.640903032693799</c:v>
                </c:pt>
                <c:pt idx="119">
                  <c:v>-22.977280215470302</c:v>
                </c:pt>
                <c:pt idx="120">
                  <c:v>-25.22945404164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541-43A7-850E-D8EF17DAE0F3}"/>
            </c:ext>
          </c:extLst>
        </c:ser>
        <c:ser>
          <c:idx val="0"/>
          <c:order val="1"/>
          <c:tx>
            <c:v>ギルバートセル+バッファ回路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'[1]GIL_ac (3)'!$F$2:$F$122</c:f>
              <c:numCache>
                <c:formatCode>General</c:formatCode>
                <c:ptCount val="121"/>
                <c:pt idx="0">
                  <c:v>0.01</c:v>
                </c:pt>
                <c:pt idx="1">
                  <c:v>1.07977516232771E-2</c:v>
                </c:pt>
                <c:pt idx="2">
                  <c:v>1.16591440117983E-2</c:v>
                </c:pt>
                <c:pt idx="3">
                  <c:v>1.2589254117941599E-2</c:v>
                </c:pt>
                <c:pt idx="4">
                  <c:v>1.3593563908785199E-2</c:v>
                </c:pt>
                <c:pt idx="5">
                  <c:v>1.4677992676220599E-2</c:v>
                </c:pt>
                <c:pt idx="6">
                  <c:v>1.58489319246111E-2</c:v>
                </c:pt>
                <c:pt idx="7">
                  <c:v>1.7113283041617799E-2</c:v>
                </c:pt>
                <c:pt idx="8">
                  <c:v>1.8478497974222897E-2</c:v>
                </c:pt>
                <c:pt idx="9">
                  <c:v>1.9952623149688799E-2</c:v>
                </c:pt>
                <c:pt idx="10">
                  <c:v>2.1544346900318801E-2</c:v>
                </c:pt>
                <c:pt idx="11">
                  <c:v>2.3263050671536199E-2</c:v>
                </c:pt>
                <c:pt idx="12">
                  <c:v>2.5118864315095801E-2</c:v>
                </c:pt>
                <c:pt idx="13">
                  <c:v>2.7122725793320202E-2</c:v>
                </c:pt>
                <c:pt idx="14">
                  <c:v>2.9286445646252299E-2</c:v>
                </c:pt>
                <c:pt idx="15">
                  <c:v>3.1622776601683798E-2</c:v>
                </c:pt>
                <c:pt idx="16">
                  <c:v>3.4145488738335998E-2</c:v>
                </c:pt>
                <c:pt idx="17">
                  <c:v>3.68694506451957E-2</c:v>
                </c:pt>
                <c:pt idx="18">
                  <c:v>3.9810717055349699E-2</c:v>
                </c:pt>
                <c:pt idx="19">
                  <c:v>4.2986623470822702E-2</c:v>
                </c:pt>
                <c:pt idx="20">
                  <c:v>4.6415888336127802E-2</c:v>
                </c:pt>
                <c:pt idx="21">
                  <c:v>5.0118723362727199E-2</c:v>
                </c:pt>
                <c:pt idx="22">
                  <c:v>5.4116952654646298E-2</c:v>
                </c:pt>
                <c:pt idx="23">
                  <c:v>5.8434141337351704E-2</c:v>
                </c:pt>
                <c:pt idx="24">
                  <c:v>6.3095734448019303E-2</c:v>
                </c:pt>
                <c:pt idx="25">
                  <c:v>6.8129206905796103E-2</c:v>
                </c:pt>
                <c:pt idx="26">
                  <c:v>7.3564225445964096E-2</c:v>
                </c:pt>
                <c:pt idx="27">
                  <c:v>7.9432823472428096E-2</c:v>
                </c:pt>
                <c:pt idx="28">
                  <c:v>8.5769589859089404E-2</c:v>
                </c:pt>
                <c:pt idx="29">
                  <c:v>9.261187281287929E-2</c:v>
                </c:pt>
                <c:pt idx="30">
                  <c:v>0.1</c:v>
                </c:pt>
                <c:pt idx="31">
                  <c:v>0.10797751623277099</c:v>
                </c:pt>
                <c:pt idx="32">
                  <c:v>0.116591440117983</c:v>
                </c:pt>
                <c:pt idx="33">
                  <c:v>0.12589254117941601</c:v>
                </c:pt>
                <c:pt idx="34">
                  <c:v>0.135935639087852</c:v>
                </c:pt>
                <c:pt idx="35">
                  <c:v>0.146779926762207</c:v>
                </c:pt>
                <c:pt idx="36">
                  <c:v>0.15848931924611101</c:v>
                </c:pt>
                <c:pt idx="37">
                  <c:v>0.17113283041617799</c:v>
                </c:pt>
                <c:pt idx="38">
                  <c:v>0.18478497974222902</c:v>
                </c:pt>
                <c:pt idx="39">
                  <c:v>0.199526231496888</c:v>
                </c:pt>
                <c:pt idx="40">
                  <c:v>0.215443469003188</c:v>
                </c:pt>
                <c:pt idx="41">
                  <c:v>0.23263050671536201</c:v>
                </c:pt>
                <c:pt idx="42">
                  <c:v>0.25118864315095801</c:v>
                </c:pt>
                <c:pt idx="43">
                  <c:v>0.27122725793320202</c:v>
                </c:pt>
                <c:pt idx="44">
                  <c:v>0.29286445646252296</c:v>
                </c:pt>
                <c:pt idx="45">
                  <c:v>0.316227766016838</c:v>
                </c:pt>
                <c:pt idx="46">
                  <c:v>0.34145488738336005</c:v>
                </c:pt>
                <c:pt idx="47">
                  <c:v>0.368694506451957</c:v>
                </c:pt>
                <c:pt idx="48">
                  <c:v>0.39810717055349704</c:v>
                </c:pt>
                <c:pt idx="49">
                  <c:v>0.42986623470822699</c:v>
                </c:pt>
                <c:pt idx="50">
                  <c:v>0.46415888336127697</c:v>
                </c:pt>
                <c:pt idx="51">
                  <c:v>0.50118723362727202</c:v>
                </c:pt>
                <c:pt idx="52">
                  <c:v>0.541169526546463</c:v>
                </c:pt>
                <c:pt idx="53">
                  <c:v>0.58434141337351708</c:v>
                </c:pt>
                <c:pt idx="54">
                  <c:v>0.63095734448019303</c:v>
                </c:pt>
                <c:pt idx="55">
                  <c:v>0.68129206905796103</c:v>
                </c:pt>
                <c:pt idx="56">
                  <c:v>0.73564225445964093</c:v>
                </c:pt>
                <c:pt idx="57">
                  <c:v>0.79432823472428093</c:v>
                </c:pt>
                <c:pt idx="58">
                  <c:v>0.85769589859089401</c:v>
                </c:pt>
                <c:pt idx="59">
                  <c:v>0.92611872812879303</c:v>
                </c:pt>
                <c:pt idx="60">
                  <c:v>1</c:v>
                </c:pt>
                <c:pt idx="61">
                  <c:v>1.0797751623277099</c:v>
                </c:pt>
                <c:pt idx="62">
                  <c:v>1.1659144011798301</c:v>
                </c:pt>
                <c:pt idx="63">
                  <c:v>1.25892541179416</c:v>
                </c:pt>
                <c:pt idx="64">
                  <c:v>1.35935639087852</c:v>
                </c:pt>
                <c:pt idx="65">
                  <c:v>1.4677992676220701</c:v>
                </c:pt>
                <c:pt idx="66">
                  <c:v>1.58489319246111</c:v>
                </c:pt>
                <c:pt idx="67">
                  <c:v>1.7113283041617802</c:v>
                </c:pt>
                <c:pt idx="68">
                  <c:v>1.8478497974222901</c:v>
                </c:pt>
                <c:pt idx="69">
                  <c:v>1.99526231496888</c:v>
                </c:pt>
                <c:pt idx="70">
                  <c:v>2.1544346900318798</c:v>
                </c:pt>
                <c:pt idx="71">
                  <c:v>2.3263050671536196</c:v>
                </c:pt>
                <c:pt idx="72">
                  <c:v>2.5118864315095801</c:v>
                </c:pt>
                <c:pt idx="73">
                  <c:v>2.7122725793320197</c:v>
                </c:pt>
                <c:pt idx="74">
                  <c:v>2.9286445646252299</c:v>
                </c:pt>
                <c:pt idx="75">
                  <c:v>3.1622776601683698</c:v>
                </c:pt>
                <c:pt idx="76">
                  <c:v>3.4145488738336001</c:v>
                </c:pt>
                <c:pt idx="77">
                  <c:v>3.6869450645195698</c:v>
                </c:pt>
                <c:pt idx="78">
                  <c:v>3.9810717055349696</c:v>
                </c:pt>
                <c:pt idx="79">
                  <c:v>4.2986623470822698</c:v>
                </c:pt>
                <c:pt idx="80">
                  <c:v>4.6415888336127704</c:v>
                </c:pt>
                <c:pt idx="81">
                  <c:v>5.0118723362727202</c:v>
                </c:pt>
                <c:pt idx="82">
                  <c:v>5.4116952654646298</c:v>
                </c:pt>
                <c:pt idx="83">
                  <c:v>5.8434141337351706</c:v>
                </c:pt>
                <c:pt idx="84">
                  <c:v>6.3095734448019307</c:v>
                </c:pt>
                <c:pt idx="85">
                  <c:v>6.8129206905796096</c:v>
                </c:pt>
                <c:pt idx="86">
                  <c:v>7.35642254459641</c:v>
                </c:pt>
                <c:pt idx="87">
                  <c:v>7.9432823472428105</c:v>
                </c:pt>
                <c:pt idx="88">
                  <c:v>8.576958985908929</c:v>
                </c:pt>
                <c:pt idx="89">
                  <c:v>9.2611872812879295</c:v>
                </c:pt>
                <c:pt idx="90">
                  <c:v>9.9999999999999911</c:v>
                </c:pt>
                <c:pt idx="91">
                  <c:v>10.797751623277</c:v>
                </c:pt>
                <c:pt idx="92">
                  <c:v>11.659144011798301</c:v>
                </c:pt>
                <c:pt idx="93">
                  <c:v>12.5892541179416</c:v>
                </c:pt>
                <c:pt idx="94">
                  <c:v>13.5935639087852</c:v>
                </c:pt>
                <c:pt idx="95">
                  <c:v>14.677992676220601</c:v>
                </c:pt>
                <c:pt idx="96">
                  <c:v>15.848931924611099</c:v>
                </c:pt>
                <c:pt idx="97">
                  <c:v>17.113283041617798</c:v>
                </c:pt>
                <c:pt idx="98">
                  <c:v>18.478497974222901</c:v>
                </c:pt>
                <c:pt idx="99">
                  <c:v>19.952623149688701</c:v>
                </c:pt>
                <c:pt idx="100">
                  <c:v>21.544346900318804</c:v>
                </c:pt>
                <c:pt idx="101">
                  <c:v>23.263050671536202</c:v>
                </c:pt>
                <c:pt idx="102">
                  <c:v>25.118864315095699</c:v>
                </c:pt>
                <c:pt idx="103">
                  <c:v>27.122725793320203</c:v>
                </c:pt>
                <c:pt idx="104">
                  <c:v>29.2864456462523</c:v>
                </c:pt>
                <c:pt idx="105">
                  <c:v>31.6227766016837</c:v>
                </c:pt>
                <c:pt idx="106">
                  <c:v>34.145488738335999</c:v>
                </c:pt>
                <c:pt idx="107">
                  <c:v>36.869450645195698</c:v>
                </c:pt>
                <c:pt idx="108">
                  <c:v>39.810717055349699</c:v>
                </c:pt>
                <c:pt idx="109">
                  <c:v>42.9866234708227</c:v>
                </c:pt>
                <c:pt idx="110">
                  <c:v>46.415888336127701</c:v>
                </c:pt>
                <c:pt idx="111">
                  <c:v>50.118723362727202</c:v>
                </c:pt>
                <c:pt idx="112">
                  <c:v>54.116952654646305</c:v>
                </c:pt>
                <c:pt idx="113">
                  <c:v>58.434141337351697</c:v>
                </c:pt>
                <c:pt idx="114">
                  <c:v>63.095734448019201</c:v>
                </c:pt>
                <c:pt idx="115">
                  <c:v>68.129206905796096</c:v>
                </c:pt>
                <c:pt idx="116">
                  <c:v>73.564225445964098</c:v>
                </c:pt>
                <c:pt idx="117">
                  <c:v>79.432823472428097</c:v>
                </c:pt>
                <c:pt idx="118">
                  <c:v>85.769589859089294</c:v>
                </c:pt>
                <c:pt idx="119">
                  <c:v>92.611872812879298</c:v>
                </c:pt>
                <c:pt idx="120">
                  <c:v>100</c:v>
                </c:pt>
              </c:numCache>
            </c:numRef>
          </c:xVal>
          <c:yVal>
            <c:numRef>
              <c:f>'[1]GIL_ac (3)'!$G$2:$G$122</c:f>
              <c:numCache>
                <c:formatCode>General</c:formatCode>
                <c:ptCount val="121"/>
                <c:pt idx="0">
                  <c:v>11.559688108333599</c:v>
                </c:pt>
                <c:pt idx="1">
                  <c:v>11.5581942633479</c:v>
                </c:pt>
                <c:pt idx="2">
                  <c:v>11.556571962734999</c:v>
                </c:pt>
                <c:pt idx="3">
                  <c:v>11.554824167310001</c:v>
                </c:pt>
                <c:pt idx="4">
                  <c:v>11.5529568272883</c:v>
                </c:pt>
                <c:pt idx="5">
                  <c:v>11.5509788373248</c:v>
                </c:pt>
                <c:pt idx="6">
                  <c:v>11.5489017355759</c:v>
                </c:pt>
                <c:pt idx="7">
                  <c:v>11.5467391273957</c:v>
                </c:pt>
                <c:pt idx="8">
                  <c:v>11.544505845836101</c:v>
                </c:pt>
                <c:pt idx="9">
                  <c:v>11.5422168953747</c:v>
                </c:pt>
                <c:pt idx="10">
                  <c:v>11.5398862547019</c:v>
                </c:pt>
                <c:pt idx="11">
                  <c:v>11.5375256327559</c:v>
                </c:pt>
                <c:pt idx="12">
                  <c:v>11.5351432745514</c:v>
                </c:pt>
                <c:pt idx="13">
                  <c:v>11.532742899123599</c:v>
                </c:pt>
                <c:pt idx="14">
                  <c:v>11.530322824395199</c:v>
                </c:pt>
                <c:pt idx="15">
                  <c:v>11.5278752989847</c:v>
                </c:pt>
                <c:pt idx="16">
                  <c:v>11.5253860263412</c:v>
                </c:pt>
                <c:pt idx="17">
                  <c:v>11.5228338378065</c:v>
                </c:pt>
                <c:pt idx="18">
                  <c:v>11.5201904522298</c:v>
                </c:pt>
                <c:pt idx="19">
                  <c:v>11.517420251160299</c:v>
                </c:pt>
                <c:pt idx="20">
                  <c:v>11.5144799990865</c:v>
                </c:pt>
                <c:pt idx="21">
                  <c:v>11.5113184446503</c:v>
                </c:pt>
                <c:pt idx="22">
                  <c:v>11.5078757485319</c:v>
                </c:pt>
                <c:pt idx="23">
                  <c:v>11.504082693518001</c:v>
                </c:pt>
                <c:pt idx="24">
                  <c:v>11.4998596409496</c:v>
                </c:pt>
                <c:pt idx="25">
                  <c:v>11.4951152038497</c:v>
                </c:pt>
                <c:pt idx="26">
                  <c:v>11.489744610505699</c:v>
                </c:pt>
                <c:pt idx="27">
                  <c:v>11.4836277335533</c:v>
                </c:pt>
                <c:pt idx="28">
                  <c:v>11.4766267591431</c:v>
                </c:pt>
                <c:pt idx="29">
                  <c:v>11.468583469319499</c:v>
                </c:pt>
                <c:pt idx="30">
                  <c:v>11.459316109354701</c:v>
                </c:pt>
                <c:pt idx="31">
                  <c:v>11.448615811162901</c:v>
                </c:pt>
                <c:pt idx="32">
                  <c:v>11.4362425451995</c:v>
                </c:pt>
                <c:pt idx="33">
                  <c:v>11.4219205772899</c:v>
                </c:pt>
                <c:pt idx="34">
                  <c:v>11.4053334152752</c:v>
                </c:pt>
                <c:pt idx="35">
                  <c:v>11.386118244241301</c:v>
                </c:pt>
                <c:pt idx="36">
                  <c:v>11.363859870468801</c:v>
                </c:pt>
                <c:pt idx="37">
                  <c:v>11.3380842249491</c:v>
                </c:pt>
                <c:pt idx="38">
                  <c:v>11.3082515195324</c:v>
                </c:pt>
                <c:pt idx="39">
                  <c:v>11.2737492047297</c:v>
                </c:pt>
                <c:pt idx="40">
                  <c:v>11.233884949652699</c:v>
                </c:pt>
                <c:pt idx="41">
                  <c:v>11.187879952845201</c:v>
                </c:pt>
                <c:pt idx="42">
                  <c:v>11.1348629972009</c:v>
                </c:pt>
                <c:pt idx="43">
                  <c:v>11.073865780024001</c:v>
                </c:pt>
                <c:pt idx="44">
                  <c:v>11.003820173780699</c:v>
                </c:pt>
                <c:pt idx="45">
                  <c:v>10.923558192603</c:v>
                </c:pt>
                <c:pt idx="46">
                  <c:v>10.8318155359025</c:v>
                </c:pt>
                <c:pt idx="47">
                  <c:v>10.727239629100101</c:v>
                </c:pt>
                <c:pt idx="48">
                  <c:v>10.608403051222901</c:v>
                </c:pt>
                <c:pt idx="49">
                  <c:v>10.473823096652</c:v>
                </c:pt>
                <c:pt idx="50">
                  <c:v>10.321987932230201</c:v>
                </c:pt>
                <c:pt idx="51">
                  <c:v>10.151389362287199</c:v>
                </c:pt>
                <c:pt idx="52">
                  <c:v>9.9605616063394091</c:v>
                </c:pt>
                <c:pt idx="53">
                  <c:v>9.7481247647744702</c:v>
                </c:pt>
                <c:pt idx="54">
                  <c:v>9.5128308746329306</c:v>
                </c:pt>
                <c:pt idx="55">
                  <c:v>9.2536097565679007</c:v>
                </c:pt>
                <c:pt idx="56">
                  <c:v>8.9696113639331401</c:v>
                </c:pt>
                <c:pt idx="57">
                  <c:v>8.6602411986837993</c:v>
                </c:pt>
                <c:pt idx="58">
                  <c:v>8.3251856470378307</c:v>
                </c:pt>
                <c:pt idx="59">
                  <c:v>7.9644248255733103</c:v>
                </c:pt>
                <c:pt idx="60">
                  <c:v>7.5782316375712098</c:v>
                </c:pt>
                <c:pt idx="61">
                  <c:v>7.1671570565182297</c:v>
                </c:pt>
                <c:pt idx="62">
                  <c:v>6.7320029654704703</c:v>
                </c:pt>
                <c:pt idx="63">
                  <c:v>6.2737849752437898</c:v>
                </c:pt>
                <c:pt idx="64">
                  <c:v>5.7936883611515997</c:v>
                </c:pt>
                <c:pt idx="65">
                  <c:v>5.2930205234096697</c:v>
                </c:pt>
                <c:pt idx="66">
                  <c:v>4.7731632093835898</c:v>
                </c:pt>
                <c:pt idx="67">
                  <c:v>4.2355272299359203</c:v>
                </c:pt>
                <c:pt idx="68">
                  <c:v>3.6815116913218402</c:v>
                </c:pt>
                <c:pt idx="69">
                  <c:v>3.11246898651265</c:v>
                </c:pt>
                <c:pt idx="70">
                  <c:v>2.5296760601322399</c:v>
                </c:pt>
                <c:pt idx="71">
                  <c:v>1.9343118553534</c:v>
                </c:pt>
                <c:pt idx="72">
                  <c:v>1.3274404050668001</c:v>
                </c:pt>
                <c:pt idx="73">
                  <c:v>0.70999874588551704</c:v>
                </c:pt>
                <c:pt idx="74">
                  <c:v>8.2788692444307296E-2</c:v>
                </c:pt>
                <c:pt idx="75">
                  <c:v>-0.55352851977371298</c:v>
                </c:pt>
                <c:pt idx="76">
                  <c:v>-1.1984356653097199</c:v>
                </c:pt>
                <c:pt idx="77">
                  <c:v>-1.8515618768001501</c:v>
                </c:pt>
                <c:pt idx="78">
                  <c:v>-2.51268462912999</c:v>
                </c:pt>
                <c:pt idx="79">
                  <c:v>-3.1817319441433098</c:v>
                </c:pt>
                <c:pt idx="80">
                  <c:v>-3.8587852657306199</c:v>
                </c:pt>
                <c:pt idx="81">
                  <c:v>-4.5440833242495504</c:v>
                </c:pt>
                <c:pt idx="82">
                  <c:v>-5.23802718211018</c:v>
                </c:pt>
                <c:pt idx="83">
                  <c:v>-5.9411865260646799</c:v>
                </c:pt>
                <c:pt idx="84">
                  <c:v>-6.6543071416230299</c:v>
                </c:pt>
                <c:pt idx="85">
                  <c:v>-7.3783193656509898</c:v>
                </c:pt>
                <c:pt idx="86">
                  <c:v>-8.1143471592136205</c:v>
                </c:pt>
                <c:pt idx="87">
                  <c:v>-8.8637172696391602</c:v>
                </c:pt>
                <c:pt idx="88">
                  <c:v>-9.6279677558231995</c:v>
                </c:pt>
                <c:pt idx="89">
                  <c:v>-10.408854933817301</c:v>
                </c:pt>
                <c:pt idx="90">
                  <c:v>-11.208357564080501</c:v>
                </c:pt>
                <c:pt idx="91">
                  <c:v>-12.028676855203701</c:v>
                </c:pt>
                <c:pt idx="92">
                  <c:v>-12.872230614645799</c:v>
                </c:pt>
                <c:pt idx="93">
                  <c:v>-13.741639654791101</c:v>
                </c:pt>
                <c:pt idx="94">
                  <c:v>-14.6397043898672</c:v>
                </c:pt>
                <c:pt idx="95">
                  <c:v>-15.569369472309999</c:v>
                </c:pt>
                <c:pt idx="96">
                  <c:v>-16.533674361444401</c:v>
                </c:pt>
                <c:pt idx="97">
                  <c:v>-17.535687944713601</c:v>
                </c:pt>
                <c:pt idx="98">
                  <c:v>-18.578425791174201</c:v>
                </c:pt>
                <c:pt idx="99">
                  <c:v>-19.664749335603101</c:v>
                </c:pt>
                <c:pt idx="100">
                  <c:v>-20.797247242702099</c:v>
                </c:pt>
                <c:pt idx="101">
                  <c:v>-21.978100265619499</c:v>
                </c:pt>
                <c:pt idx="102">
                  <c:v>-23.208931848513501</c:v>
                </c:pt>
                <c:pt idx="103">
                  <c:v>-24.490647162666701</c:v>
                </c:pt>
                <c:pt idx="104">
                  <c:v>-25.823262777136399</c:v>
                </c:pt>
                <c:pt idx="105">
                  <c:v>-27.2057273775197</c:v>
                </c:pt>
                <c:pt idx="106">
                  <c:v>-28.6357307384778</c:v>
                </c:pt>
                <c:pt idx="107">
                  <c:v>-30.109493867929501</c:v>
                </c:pt>
                <c:pt idx="108">
                  <c:v>-31.621528886908202</c:v>
                </c:pt>
                <c:pt idx="109">
                  <c:v>-33.164354689467601</c:v>
                </c:pt>
                <c:pt idx="110">
                  <c:v>-34.728156791012303</c:v>
                </c:pt>
                <c:pt idx="111">
                  <c:v>-36.3003915362697</c:v>
                </c:pt>
                <c:pt idx="112">
                  <c:v>-37.865362109121897</c:v>
                </c:pt>
                <c:pt idx="113">
                  <c:v>-39.403843327539001</c:v>
                </c:pt>
                <c:pt idx="114">
                  <c:v>-40.892907452691603</c:v>
                </c:pt>
                <c:pt idx="115">
                  <c:v>-42.306194438708197</c:v>
                </c:pt>
                <c:pt idx="116">
                  <c:v>-43.614937796391303</c:v>
                </c:pt>
                <c:pt idx="117">
                  <c:v>-44.790019563837703</c:v>
                </c:pt>
                <c:pt idx="118">
                  <c:v>-45.805082386136903</c:v>
                </c:pt>
                <c:pt idx="119">
                  <c:v>-46.640246283191701</c:v>
                </c:pt>
                <c:pt idx="120">
                  <c:v>-47.285447443693002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541-43A7-850E-D8EF17DAE0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43665520"/>
        <c:axId val="1943654960"/>
      </c:scatterChart>
      <c:valAx>
        <c:axId val="1943665520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周波数 </a:t>
                </a:r>
                <a:r>
                  <a:rPr lang="en-US"/>
                  <a:t>[GHz]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43654960"/>
        <c:crosses val="autoZero"/>
        <c:crossBetween val="midCat"/>
      </c:valAx>
      <c:valAx>
        <c:axId val="1943654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利得 </a:t>
                </a:r>
                <a:r>
                  <a:rPr lang="en-US"/>
                  <a:t>[dB]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4366552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19352386951631045"/>
          <c:y val="0.44852433445819273"/>
          <c:w val="0.70361898762654673"/>
          <c:h val="0.24771323584551935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</c:legend>
    <c:plotVisOnly val="1"/>
    <c:dispBlanksAs val="gap"/>
    <c:showDLblsOverMax val="0"/>
    <c:extLst/>
  </c:chart>
  <c:spPr>
    <a:ln w="6350">
      <a:solidFill>
        <a:schemeClr val="bg1">
          <a:lumMod val="85000"/>
        </a:schemeClr>
      </a:solidFill>
    </a:ln>
  </c:spPr>
  <c:txPr>
    <a:bodyPr/>
    <a:lstStyle/>
    <a:p>
      <a:pPr>
        <a:defRPr sz="2000">
          <a:solidFill>
            <a:schemeClr val="tx1"/>
          </a:solidFill>
        </a:defRPr>
      </a:pPr>
      <a:endParaRPr lang="ja-JP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473736782902136"/>
          <c:y val="6.5552305961754778E-2"/>
          <c:w val="0.75537115860517434"/>
          <c:h val="0.64532373453318337"/>
        </c:manualLayout>
      </c:layout>
      <c:scatterChart>
        <c:scatterStyle val="lineMarker"/>
        <c:varyColors val="0"/>
        <c:ser>
          <c:idx val="1"/>
          <c:order val="0"/>
          <c:tx>
            <c:v>ギルバートセル単体</c:v>
          </c:tx>
          <c:spPr>
            <a:ln w="19050">
              <a:solidFill>
                <a:schemeClr val="accent4"/>
              </a:solidFill>
            </a:ln>
          </c:spPr>
          <c:marker>
            <c:symbol val="none"/>
          </c:marker>
          <c:xVal>
            <c:numRef>
              <c:f>'GIL_ac (3)'!$F$2:$F$122</c:f>
              <c:numCache>
                <c:formatCode>General</c:formatCode>
                <c:ptCount val="121"/>
                <c:pt idx="0">
                  <c:v>0.01</c:v>
                </c:pt>
                <c:pt idx="1">
                  <c:v>1.07977516232771E-2</c:v>
                </c:pt>
                <c:pt idx="2">
                  <c:v>1.16591440117983E-2</c:v>
                </c:pt>
                <c:pt idx="3">
                  <c:v>1.2589254117941599E-2</c:v>
                </c:pt>
                <c:pt idx="4">
                  <c:v>1.3593563908785199E-2</c:v>
                </c:pt>
                <c:pt idx="5">
                  <c:v>1.4677992676220599E-2</c:v>
                </c:pt>
                <c:pt idx="6">
                  <c:v>1.58489319246111E-2</c:v>
                </c:pt>
                <c:pt idx="7">
                  <c:v>1.7113283041617799E-2</c:v>
                </c:pt>
                <c:pt idx="8">
                  <c:v>1.8478497974222897E-2</c:v>
                </c:pt>
                <c:pt idx="9">
                  <c:v>1.9952623149688799E-2</c:v>
                </c:pt>
                <c:pt idx="10">
                  <c:v>2.1544346900318801E-2</c:v>
                </c:pt>
                <c:pt idx="11">
                  <c:v>2.3263050671536199E-2</c:v>
                </c:pt>
                <c:pt idx="12">
                  <c:v>2.5118864315095801E-2</c:v>
                </c:pt>
                <c:pt idx="13">
                  <c:v>2.7122725793320202E-2</c:v>
                </c:pt>
                <c:pt idx="14">
                  <c:v>2.9286445646252299E-2</c:v>
                </c:pt>
                <c:pt idx="15">
                  <c:v>3.1622776601683798E-2</c:v>
                </c:pt>
                <c:pt idx="16">
                  <c:v>3.4145488738335998E-2</c:v>
                </c:pt>
                <c:pt idx="17">
                  <c:v>3.68694506451957E-2</c:v>
                </c:pt>
                <c:pt idx="18">
                  <c:v>3.9810717055349699E-2</c:v>
                </c:pt>
                <c:pt idx="19">
                  <c:v>4.2986623470822702E-2</c:v>
                </c:pt>
                <c:pt idx="20">
                  <c:v>4.6415888336127802E-2</c:v>
                </c:pt>
                <c:pt idx="21">
                  <c:v>5.0118723362727199E-2</c:v>
                </c:pt>
                <c:pt idx="22">
                  <c:v>5.4116952654646298E-2</c:v>
                </c:pt>
                <c:pt idx="23">
                  <c:v>5.8434141337351704E-2</c:v>
                </c:pt>
                <c:pt idx="24">
                  <c:v>6.3095734448019303E-2</c:v>
                </c:pt>
                <c:pt idx="25">
                  <c:v>6.8129206905796103E-2</c:v>
                </c:pt>
                <c:pt idx="26">
                  <c:v>7.3564225445964096E-2</c:v>
                </c:pt>
                <c:pt idx="27">
                  <c:v>7.9432823472428096E-2</c:v>
                </c:pt>
                <c:pt idx="28">
                  <c:v>8.5769589859089404E-2</c:v>
                </c:pt>
                <c:pt idx="29">
                  <c:v>9.261187281287929E-2</c:v>
                </c:pt>
                <c:pt idx="30">
                  <c:v>0.1</c:v>
                </c:pt>
                <c:pt idx="31">
                  <c:v>0.10797751623277099</c:v>
                </c:pt>
                <c:pt idx="32">
                  <c:v>0.116591440117983</c:v>
                </c:pt>
                <c:pt idx="33">
                  <c:v>0.12589254117941601</c:v>
                </c:pt>
                <c:pt idx="34">
                  <c:v>0.135935639087852</c:v>
                </c:pt>
                <c:pt idx="35">
                  <c:v>0.146779926762207</c:v>
                </c:pt>
                <c:pt idx="36">
                  <c:v>0.15848931924611101</c:v>
                </c:pt>
                <c:pt idx="37">
                  <c:v>0.17113283041617799</c:v>
                </c:pt>
                <c:pt idx="38">
                  <c:v>0.18478497974222902</c:v>
                </c:pt>
                <c:pt idx="39">
                  <c:v>0.199526231496888</c:v>
                </c:pt>
                <c:pt idx="40">
                  <c:v>0.215443469003188</c:v>
                </c:pt>
                <c:pt idx="41">
                  <c:v>0.23263050671536201</c:v>
                </c:pt>
                <c:pt idx="42">
                  <c:v>0.25118864315095801</c:v>
                </c:pt>
                <c:pt idx="43">
                  <c:v>0.27122725793320202</c:v>
                </c:pt>
                <c:pt idx="44">
                  <c:v>0.29286445646252296</c:v>
                </c:pt>
                <c:pt idx="45">
                  <c:v>0.316227766016838</c:v>
                </c:pt>
                <c:pt idx="46">
                  <c:v>0.34145488738336005</c:v>
                </c:pt>
                <c:pt idx="47">
                  <c:v>0.368694506451957</c:v>
                </c:pt>
                <c:pt idx="48">
                  <c:v>0.39810717055349704</c:v>
                </c:pt>
                <c:pt idx="49">
                  <c:v>0.42986623470822699</c:v>
                </c:pt>
                <c:pt idx="50">
                  <c:v>0.46415888336127697</c:v>
                </c:pt>
                <c:pt idx="51">
                  <c:v>0.50118723362727202</c:v>
                </c:pt>
                <c:pt idx="52">
                  <c:v>0.541169526546463</c:v>
                </c:pt>
                <c:pt idx="53">
                  <c:v>0.58434141337351708</c:v>
                </c:pt>
                <c:pt idx="54">
                  <c:v>0.63095734448019303</c:v>
                </c:pt>
                <c:pt idx="55">
                  <c:v>0.68129206905796103</c:v>
                </c:pt>
                <c:pt idx="56">
                  <c:v>0.73564225445964093</c:v>
                </c:pt>
                <c:pt idx="57">
                  <c:v>0.79432823472428093</c:v>
                </c:pt>
                <c:pt idx="58">
                  <c:v>0.85769589859089401</c:v>
                </c:pt>
                <c:pt idx="59">
                  <c:v>0.92611872812879303</c:v>
                </c:pt>
                <c:pt idx="60">
                  <c:v>1</c:v>
                </c:pt>
                <c:pt idx="61">
                  <c:v>1.0797751623277099</c:v>
                </c:pt>
                <c:pt idx="62">
                  <c:v>1.1659144011798301</c:v>
                </c:pt>
                <c:pt idx="63">
                  <c:v>1.25892541179416</c:v>
                </c:pt>
                <c:pt idx="64">
                  <c:v>1.35935639087852</c:v>
                </c:pt>
                <c:pt idx="65">
                  <c:v>1.4677992676220701</c:v>
                </c:pt>
                <c:pt idx="66">
                  <c:v>1.58489319246111</c:v>
                </c:pt>
                <c:pt idx="67">
                  <c:v>1.7113283041617802</c:v>
                </c:pt>
                <c:pt idx="68">
                  <c:v>1.8478497974222901</c:v>
                </c:pt>
                <c:pt idx="69">
                  <c:v>1.99526231496888</c:v>
                </c:pt>
                <c:pt idx="70">
                  <c:v>2.1544346900318798</c:v>
                </c:pt>
                <c:pt idx="71">
                  <c:v>2.3263050671536196</c:v>
                </c:pt>
                <c:pt idx="72">
                  <c:v>2.5118864315095801</c:v>
                </c:pt>
                <c:pt idx="73">
                  <c:v>2.7122725793320197</c:v>
                </c:pt>
                <c:pt idx="74">
                  <c:v>2.9286445646252299</c:v>
                </c:pt>
                <c:pt idx="75">
                  <c:v>3.1622776601683698</c:v>
                </c:pt>
                <c:pt idx="76">
                  <c:v>3.4145488738336001</c:v>
                </c:pt>
                <c:pt idx="77">
                  <c:v>3.6869450645195698</c:v>
                </c:pt>
                <c:pt idx="78">
                  <c:v>3.9810717055349696</c:v>
                </c:pt>
                <c:pt idx="79">
                  <c:v>4.2986623470822698</c:v>
                </c:pt>
                <c:pt idx="80">
                  <c:v>4.6415888336127704</c:v>
                </c:pt>
                <c:pt idx="81">
                  <c:v>5.0118723362727202</c:v>
                </c:pt>
                <c:pt idx="82">
                  <c:v>5.4116952654646298</c:v>
                </c:pt>
                <c:pt idx="83">
                  <c:v>5.8434141337351706</c:v>
                </c:pt>
                <c:pt idx="84">
                  <c:v>6.3095734448019307</c:v>
                </c:pt>
                <c:pt idx="85">
                  <c:v>6.8129206905796096</c:v>
                </c:pt>
                <c:pt idx="86">
                  <c:v>7.35642254459641</c:v>
                </c:pt>
                <c:pt idx="87">
                  <c:v>7.9432823472428105</c:v>
                </c:pt>
                <c:pt idx="88">
                  <c:v>8.576958985908929</c:v>
                </c:pt>
                <c:pt idx="89">
                  <c:v>9.2611872812879295</c:v>
                </c:pt>
                <c:pt idx="90">
                  <c:v>9.9999999999999911</c:v>
                </c:pt>
                <c:pt idx="91">
                  <c:v>10.797751623277</c:v>
                </c:pt>
                <c:pt idx="92">
                  <c:v>11.659144011798301</c:v>
                </c:pt>
                <c:pt idx="93">
                  <c:v>12.5892541179416</c:v>
                </c:pt>
                <c:pt idx="94">
                  <c:v>13.5935639087852</c:v>
                </c:pt>
                <c:pt idx="95">
                  <c:v>14.677992676220601</c:v>
                </c:pt>
                <c:pt idx="96">
                  <c:v>15.848931924611099</c:v>
                </c:pt>
                <c:pt idx="97">
                  <c:v>17.113283041617798</c:v>
                </c:pt>
                <c:pt idx="98">
                  <c:v>18.478497974222901</c:v>
                </c:pt>
                <c:pt idx="99">
                  <c:v>19.952623149688701</c:v>
                </c:pt>
                <c:pt idx="100">
                  <c:v>21.544346900318804</c:v>
                </c:pt>
                <c:pt idx="101">
                  <c:v>23.263050671536202</c:v>
                </c:pt>
                <c:pt idx="102">
                  <c:v>25.118864315095699</c:v>
                </c:pt>
                <c:pt idx="103">
                  <c:v>27.122725793320203</c:v>
                </c:pt>
                <c:pt idx="104">
                  <c:v>29.2864456462523</c:v>
                </c:pt>
                <c:pt idx="105">
                  <c:v>31.6227766016837</c:v>
                </c:pt>
                <c:pt idx="106">
                  <c:v>34.145488738335999</c:v>
                </c:pt>
                <c:pt idx="107">
                  <c:v>36.869450645195698</c:v>
                </c:pt>
                <c:pt idx="108">
                  <c:v>39.810717055349699</c:v>
                </c:pt>
                <c:pt idx="109">
                  <c:v>42.9866234708227</c:v>
                </c:pt>
                <c:pt idx="110">
                  <c:v>46.415888336127701</c:v>
                </c:pt>
                <c:pt idx="111">
                  <c:v>50.118723362727202</c:v>
                </c:pt>
                <c:pt idx="112">
                  <c:v>54.116952654646305</c:v>
                </c:pt>
                <c:pt idx="113">
                  <c:v>58.434141337351697</c:v>
                </c:pt>
                <c:pt idx="114">
                  <c:v>63.095734448019201</c:v>
                </c:pt>
                <c:pt idx="115">
                  <c:v>68.129206905796096</c:v>
                </c:pt>
                <c:pt idx="116">
                  <c:v>73.564225445964098</c:v>
                </c:pt>
                <c:pt idx="117">
                  <c:v>79.432823472428097</c:v>
                </c:pt>
                <c:pt idx="118">
                  <c:v>85.769589859089294</c:v>
                </c:pt>
                <c:pt idx="119">
                  <c:v>92.611872812879298</c:v>
                </c:pt>
                <c:pt idx="120">
                  <c:v>100</c:v>
                </c:pt>
              </c:numCache>
            </c:numRef>
          </c:xVal>
          <c:yVal>
            <c:numRef>
              <c:f>'GIL_ac (3)'!$H$2:$H$122</c:f>
              <c:numCache>
                <c:formatCode>General</c:formatCode>
                <c:ptCount val="121"/>
                <c:pt idx="0">
                  <c:v>-0.39748376638724398</c:v>
                </c:pt>
                <c:pt idx="1">
                  <c:v>-0.41917297406368598</c:v>
                </c:pt>
                <c:pt idx="2">
                  <c:v>-0.44083400651318899</c:v>
                </c:pt>
                <c:pt idx="3">
                  <c:v>-0.46227331986425102</c:v>
                </c:pt>
                <c:pt idx="4">
                  <c:v>-0.48329669935233599</c:v>
                </c:pt>
                <c:pt idx="5">
                  <c:v>-0.50372048902808397</c:v>
                </c:pt>
                <c:pt idx="6">
                  <c:v>-0.52338428953456195</c:v>
                </c:pt>
                <c:pt idx="7">
                  <c:v>-0.54216417011803197</c:v>
                </c:pt>
                <c:pt idx="8">
                  <c:v>-0.55998518987503099</c:v>
                </c:pt>
                <c:pt idx="9">
                  <c:v>-0.57683192959880403</c:v>
                </c:pt>
                <c:pt idx="10">
                  <c:v>-0.59275585061253799</c:v>
                </c:pt>
                <c:pt idx="11">
                  <c:v>-0.60787862714649299</c:v>
                </c:pt>
                <c:pt idx="12">
                  <c:v>-0.62239109608286902</c:v>
                </c:pt>
                <c:pt idx="13">
                  <c:v>-0.636548037868234</c:v>
                </c:pt>
                <c:pt idx="14">
                  <c:v>-0.65065952965152196</c:v>
                </c:pt>
                <c:pt idx="15">
                  <c:v>-0.66507999324979195</c:v>
                </c:pt>
                <c:pt idx="16">
                  <c:v>-0.68019623441919197</c:v>
                </c:pt>
                <c:pt idx="17">
                  <c:v>-0.69641572839347798</c:v>
                </c:pt>
                <c:pt idx="18">
                  <c:v>-0.71415619080214798</c:v>
                </c:pt>
                <c:pt idx="19">
                  <c:v>-0.73383715346474498</c:v>
                </c:pt>
                <c:pt idx="20">
                  <c:v>-0.75587391749302801</c:v>
                </c:pt>
                <c:pt idx="21">
                  <c:v>-0.78067394423616698</c:v>
                </c:pt>
                <c:pt idx="22">
                  <c:v>-0.80863550651928096</c:v>
                </c:pt>
                <c:pt idx="23">
                  <c:v>-0.84014827207710197</c:v>
                </c:pt>
                <c:pt idx="24">
                  <c:v>-0.875595422338455</c:v>
                </c:pt>
                <c:pt idx="25">
                  <c:v>-0.91535690557822302</c:v>
                </c:pt>
                <c:pt idx="26">
                  <c:v>-0.95981346274218404</c:v>
                </c:pt>
                <c:pt idx="27">
                  <c:v>-1.00935112713002</c:v>
                </c:pt>
                <c:pt idx="28">
                  <c:v>-1.06436596993868</c:v>
                </c:pt>
                <c:pt idx="29">
                  <c:v>-1.1252689317861999</c:v>
                </c:pt>
                <c:pt idx="30">
                  <c:v>-1.1924906396764501</c:v>
                </c:pt>
                <c:pt idx="31">
                  <c:v>-1.26648615687231</c:v>
                </c:pt>
                <c:pt idx="32">
                  <c:v>-1.3477396496246901</c:v>
                </c:pt>
                <c:pt idx="33">
                  <c:v>-1.4367689808278099</c:v>
                </c:pt>
                <c:pt idx="34">
                  <c:v>-1.5341302582238601</c:v>
                </c:pt>
                <c:pt idx="35">
                  <c:v>-1.6404223756760401</c:v>
                </c:pt>
                <c:pt idx="36">
                  <c:v>-1.7562915920276101</c:v>
                </c:pt>
                <c:pt idx="37">
                  <c:v>-1.88243619464485</c:v>
                </c:pt>
                <c:pt idx="38">
                  <c:v>-2.0196112950585099</c:v>
                </c:pt>
                <c:pt idx="39">
                  <c:v>-2.16863380301006</c:v>
                </c:pt>
                <c:pt idx="40">
                  <c:v>-2.3303876232906502</c:v>
                </c:pt>
                <c:pt idx="41">
                  <c:v>-2.5058291173737999</c:v>
                </c:pt>
                <c:pt idx="42">
                  <c:v>-2.6959928692214201</c:v>
                </c:pt>
                <c:pt idx="43">
                  <c:v>-2.90199779184247</c:v>
                </c:pt>
                <c:pt idx="44">
                  <c:v>-3.12505360819247</c:v>
                </c:pt>
                <c:pt idx="45">
                  <c:v>-3.3664677366964302</c:v>
                </c:pt>
                <c:pt idx="46">
                  <c:v>-3.6276526078861502</c:v>
                </c:pt>
                <c:pt idx="47">
                  <c:v>-3.9101334341173102</c:v>
                </c:pt>
                <c:pt idx="48">
                  <c:v>-4.2155564487468897</c:v>
                </c:pt>
                <c:pt idx="49">
                  <c:v>-4.5456976241304403</c:v>
                </c:pt>
                <c:pt idx="50">
                  <c:v>-4.9024718688490401</c:v>
                </c:pt>
                <c:pt idx="51">
                  <c:v>-5.2879426931367597</c:v>
                </c:pt>
                <c:pt idx="52">
                  <c:v>-5.7043323168513602</c:v>
                </c:pt>
                <c:pt idx="53">
                  <c:v>-6.1540321756750904</c:v>
                </c:pt>
                <c:pt idx="54">
                  <c:v>-6.6396137575953702</c:v>
                </c:pt>
                <c:pt idx="55">
                  <c:v>-7.16383967190625</c:v>
                </c:pt>
                <c:pt idx="56">
                  <c:v>-7.7296748156869999</c:v>
                </c:pt>
                <c:pt idx="57">
                  <c:v>-8.3402974564031105</c:v>
                </c:pt>
                <c:pt idx="58">
                  <c:v>-8.9991099923109097</c:v>
                </c:pt>
                <c:pt idx="59">
                  <c:v>-9.7097490828338699</c:v>
                </c:pt>
                <c:pt idx="60">
                  <c:v>-10.4760947573539</c:v>
                </c:pt>
                <c:pt idx="61">
                  <c:v>-11.3022780111076</c:v>
                </c:pt>
                <c:pt idx="62">
                  <c:v>-12.192686280062199</c:v>
                </c:pt>
                <c:pt idx="63">
                  <c:v>-13.151966052189399</c:v>
                </c:pt>
                <c:pt idx="64">
                  <c:v>-14.1850217217308</c:v>
                </c:pt>
                <c:pt idx="65">
                  <c:v>-15.297009629031701</c:v>
                </c:pt>
                <c:pt idx="66">
                  <c:v>-16.493326058153698</c:v>
                </c:pt>
                <c:pt idx="67">
                  <c:v>-17.779587799224601</c:v>
                </c:pt>
                <c:pt idx="68">
                  <c:v>-19.161603740470401</c:v>
                </c:pt>
                <c:pt idx="69">
                  <c:v>-20.645335862411098</c:v>
                </c:pt>
                <c:pt idx="70">
                  <c:v>-22.2368480003908</c:v>
                </c:pt>
                <c:pt idx="71">
                  <c:v>-23.942240869193601</c:v>
                </c:pt>
                <c:pt idx="72">
                  <c:v>-25.767572163927401</c:v>
                </c:pt>
                <c:pt idx="73">
                  <c:v>-27.718761131597802</c:v>
                </c:pt>
                <c:pt idx="74">
                  <c:v>-29.801477916782101</c:v>
                </c:pt>
                <c:pt idx="75">
                  <c:v>-32.021019280104802</c:v>
                </c:pt>
                <c:pt idx="76">
                  <c:v>-34.382173998148801</c:v>
                </c:pt>
                <c:pt idx="77">
                  <c:v>-36.8890833504244</c:v>
                </c:pt>
                <c:pt idx="78">
                  <c:v>-39.545104470919597</c:v>
                </c:pt>
                <c:pt idx="79">
                  <c:v>-42.352686764059101</c:v>
                </c:pt>
                <c:pt idx="80">
                  <c:v>-45.313273707199897</c:v>
                </c:pt>
                <c:pt idx="81">
                  <c:v>-48.427243721159002</c:v>
                </c:pt>
                <c:pt idx="82">
                  <c:v>-51.6939038655186</c:v>
                </c:pt>
                <c:pt idx="83">
                  <c:v>-55.111548430020399</c:v>
                </c:pt>
                <c:pt idx="84">
                  <c:v>-58.677590754711503</c:v>
                </c:pt>
                <c:pt idx="85">
                  <c:v>-62.388770859279198</c:v>
                </c:pt>
                <c:pt idx="86">
                  <c:v>-66.241434169256294</c:v>
                </c:pt>
                <c:pt idx="87">
                  <c:v>-70.231868701626794</c:v>
                </c:pt>
                <c:pt idx="88">
                  <c:v>-74.356680721584098</c:v>
                </c:pt>
                <c:pt idx="89">
                  <c:v>-78.613183349606601</c:v>
                </c:pt>
                <c:pt idx="90">
                  <c:v>-82.9997698433816</c:v>
                </c:pt>
                <c:pt idx="91">
                  <c:v>-87.5162437089772</c:v>
                </c:pt>
                <c:pt idx="92">
                  <c:v>-92.164081141123404</c:v>
                </c:pt>
                <c:pt idx="93">
                  <c:v>-96.946606693556603</c:v>
                </c:pt>
                <c:pt idx="94">
                  <c:v>-101.86906934056999</c:v>
                </c:pt>
                <c:pt idx="95">
                  <c:v>-106.93861201673</c:v>
                </c:pt>
                <c:pt idx="96">
                  <c:v>-112.16413242746</c:v>
                </c:pt>
                <c:pt idx="97">
                  <c:v>-117.556036013552</c:v>
                </c:pt>
                <c:pt idx="98">
                  <c:v>-123.125883550601</c:v>
                </c:pt>
                <c:pt idx="99">
                  <c:v>-128.88593650877999</c:v>
                </c:pt>
                <c:pt idx="100">
                  <c:v>-134.84860376975701</c:v>
                </c:pt>
                <c:pt idx="101">
                  <c:v>-141.02579443122599</c:v>
                </c:pt>
                <c:pt idx="102">
                  <c:v>-147.42818393437099</c:v>
                </c:pt>
                <c:pt idx="103">
                  <c:v>-154.06440500436301</c:v>
                </c:pt>
                <c:pt idx="104">
                  <c:v>-160.94018064189899</c:v>
                </c:pt>
                <c:pt idx="105">
                  <c:v>-168.057422267871</c:v>
                </c:pt>
                <c:pt idx="106">
                  <c:v>-175.413318933976</c:v>
                </c:pt>
                <c:pt idx="107">
                  <c:v>-182.999437573177</c:v>
                </c:pt>
                <c:pt idx="108">
                  <c:v>-190.80083083761801</c:v>
                </c:pt>
                <c:pt idx="109">
                  <c:v>-198.79509637924301</c:v>
                </c:pt>
                <c:pt idx="110">
                  <c:v>-206.95123519719499</c:v>
                </c:pt>
                <c:pt idx="111">
                  <c:v>-215.22800060582401</c:v>
                </c:pt>
                <c:pt idx="112">
                  <c:v>-223.57119420110101</c:v>
                </c:pt>
                <c:pt idx="113">
                  <c:v>-231.909025370553</c:v>
                </c:pt>
                <c:pt idx="114">
                  <c:v>-240.14417230840399</c:v>
                </c:pt>
                <c:pt idx="115">
                  <c:v>-248.140542118572</c:v>
                </c:pt>
                <c:pt idx="116">
                  <c:v>-255.70203743509299</c:v>
                </c:pt>
                <c:pt idx="117">
                  <c:v>-262.54067188245</c:v>
                </c:pt>
                <c:pt idx="118">
                  <c:v>-268.23549815925901</c:v>
                </c:pt>
                <c:pt idx="119">
                  <c:v>-272.203778928627</c:v>
                </c:pt>
                <c:pt idx="120">
                  <c:v>-273.771209942197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F2D-471A-ABE3-57528DA6FBC6}"/>
            </c:ext>
          </c:extLst>
        </c:ser>
        <c:ser>
          <c:idx val="0"/>
          <c:order val="1"/>
          <c:tx>
            <c:v>ギルバートセル+バッファ回路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'[1]GIL_ac (3)'!$F$2:$F$122</c:f>
              <c:numCache>
                <c:formatCode>General</c:formatCode>
                <c:ptCount val="121"/>
                <c:pt idx="0">
                  <c:v>0.01</c:v>
                </c:pt>
                <c:pt idx="1">
                  <c:v>1.07977516232771E-2</c:v>
                </c:pt>
                <c:pt idx="2">
                  <c:v>1.16591440117983E-2</c:v>
                </c:pt>
                <c:pt idx="3">
                  <c:v>1.2589254117941599E-2</c:v>
                </c:pt>
                <c:pt idx="4">
                  <c:v>1.3593563908785199E-2</c:v>
                </c:pt>
                <c:pt idx="5">
                  <c:v>1.4677992676220599E-2</c:v>
                </c:pt>
                <c:pt idx="6">
                  <c:v>1.58489319246111E-2</c:v>
                </c:pt>
                <c:pt idx="7">
                  <c:v>1.7113283041617799E-2</c:v>
                </c:pt>
                <c:pt idx="8">
                  <c:v>1.8478497974222897E-2</c:v>
                </c:pt>
                <c:pt idx="9">
                  <c:v>1.9952623149688799E-2</c:v>
                </c:pt>
                <c:pt idx="10">
                  <c:v>2.1544346900318801E-2</c:v>
                </c:pt>
                <c:pt idx="11">
                  <c:v>2.3263050671536199E-2</c:v>
                </c:pt>
                <c:pt idx="12">
                  <c:v>2.5118864315095801E-2</c:v>
                </c:pt>
                <c:pt idx="13">
                  <c:v>2.7122725793320202E-2</c:v>
                </c:pt>
                <c:pt idx="14">
                  <c:v>2.9286445646252299E-2</c:v>
                </c:pt>
                <c:pt idx="15">
                  <c:v>3.1622776601683798E-2</c:v>
                </c:pt>
                <c:pt idx="16">
                  <c:v>3.4145488738335998E-2</c:v>
                </c:pt>
                <c:pt idx="17">
                  <c:v>3.68694506451957E-2</c:v>
                </c:pt>
                <c:pt idx="18">
                  <c:v>3.9810717055349699E-2</c:v>
                </c:pt>
                <c:pt idx="19">
                  <c:v>4.2986623470822702E-2</c:v>
                </c:pt>
                <c:pt idx="20">
                  <c:v>4.6415888336127802E-2</c:v>
                </c:pt>
                <c:pt idx="21">
                  <c:v>5.0118723362727199E-2</c:v>
                </c:pt>
                <c:pt idx="22">
                  <c:v>5.4116952654646298E-2</c:v>
                </c:pt>
                <c:pt idx="23">
                  <c:v>5.8434141337351704E-2</c:v>
                </c:pt>
                <c:pt idx="24">
                  <c:v>6.3095734448019303E-2</c:v>
                </c:pt>
                <c:pt idx="25">
                  <c:v>6.8129206905796103E-2</c:v>
                </c:pt>
                <c:pt idx="26">
                  <c:v>7.3564225445964096E-2</c:v>
                </c:pt>
                <c:pt idx="27">
                  <c:v>7.9432823472428096E-2</c:v>
                </c:pt>
                <c:pt idx="28">
                  <c:v>8.5769589859089404E-2</c:v>
                </c:pt>
                <c:pt idx="29">
                  <c:v>9.261187281287929E-2</c:v>
                </c:pt>
                <c:pt idx="30">
                  <c:v>0.1</c:v>
                </c:pt>
                <c:pt idx="31">
                  <c:v>0.10797751623277099</c:v>
                </c:pt>
                <c:pt idx="32">
                  <c:v>0.116591440117983</c:v>
                </c:pt>
                <c:pt idx="33">
                  <c:v>0.12589254117941601</c:v>
                </c:pt>
                <c:pt idx="34">
                  <c:v>0.135935639087852</c:v>
                </c:pt>
                <c:pt idx="35">
                  <c:v>0.146779926762207</c:v>
                </c:pt>
                <c:pt idx="36">
                  <c:v>0.15848931924611101</c:v>
                </c:pt>
                <c:pt idx="37">
                  <c:v>0.17113283041617799</c:v>
                </c:pt>
                <c:pt idx="38">
                  <c:v>0.18478497974222902</c:v>
                </c:pt>
                <c:pt idx="39">
                  <c:v>0.199526231496888</c:v>
                </c:pt>
                <c:pt idx="40">
                  <c:v>0.215443469003188</c:v>
                </c:pt>
                <c:pt idx="41">
                  <c:v>0.23263050671536201</c:v>
                </c:pt>
                <c:pt idx="42">
                  <c:v>0.25118864315095801</c:v>
                </c:pt>
                <c:pt idx="43">
                  <c:v>0.27122725793320202</c:v>
                </c:pt>
                <c:pt idx="44">
                  <c:v>0.29286445646252296</c:v>
                </c:pt>
                <c:pt idx="45">
                  <c:v>0.316227766016838</c:v>
                </c:pt>
                <c:pt idx="46">
                  <c:v>0.34145488738336005</c:v>
                </c:pt>
                <c:pt idx="47">
                  <c:v>0.368694506451957</c:v>
                </c:pt>
                <c:pt idx="48">
                  <c:v>0.39810717055349704</c:v>
                </c:pt>
                <c:pt idx="49">
                  <c:v>0.42986623470822699</c:v>
                </c:pt>
                <c:pt idx="50">
                  <c:v>0.46415888336127697</c:v>
                </c:pt>
                <c:pt idx="51">
                  <c:v>0.50118723362727202</c:v>
                </c:pt>
                <c:pt idx="52">
                  <c:v>0.541169526546463</c:v>
                </c:pt>
                <c:pt idx="53">
                  <c:v>0.58434141337351708</c:v>
                </c:pt>
                <c:pt idx="54">
                  <c:v>0.63095734448019303</c:v>
                </c:pt>
                <c:pt idx="55">
                  <c:v>0.68129206905796103</c:v>
                </c:pt>
                <c:pt idx="56">
                  <c:v>0.73564225445964093</c:v>
                </c:pt>
                <c:pt idx="57">
                  <c:v>0.79432823472428093</c:v>
                </c:pt>
                <c:pt idx="58">
                  <c:v>0.85769589859089401</c:v>
                </c:pt>
                <c:pt idx="59">
                  <c:v>0.92611872812879303</c:v>
                </c:pt>
                <c:pt idx="60">
                  <c:v>1</c:v>
                </c:pt>
                <c:pt idx="61">
                  <c:v>1.0797751623277099</c:v>
                </c:pt>
                <c:pt idx="62">
                  <c:v>1.1659144011798301</c:v>
                </c:pt>
                <c:pt idx="63">
                  <c:v>1.25892541179416</c:v>
                </c:pt>
                <c:pt idx="64">
                  <c:v>1.35935639087852</c:v>
                </c:pt>
                <c:pt idx="65">
                  <c:v>1.4677992676220701</c:v>
                </c:pt>
                <c:pt idx="66">
                  <c:v>1.58489319246111</c:v>
                </c:pt>
                <c:pt idx="67">
                  <c:v>1.7113283041617802</c:v>
                </c:pt>
                <c:pt idx="68">
                  <c:v>1.8478497974222901</c:v>
                </c:pt>
                <c:pt idx="69">
                  <c:v>1.99526231496888</c:v>
                </c:pt>
                <c:pt idx="70">
                  <c:v>2.1544346900318798</c:v>
                </c:pt>
                <c:pt idx="71">
                  <c:v>2.3263050671536196</c:v>
                </c:pt>
                <c:pt idx="72">
                  <c:v>2.5118864315095801</c:v>
                </c:pt>
                <c:pt idx="73">
                  <c:v>2.7122725793320197</c:v>
                </c:pt>
                <c:pt idx="74">
                  <c:v>2.9286445646252299</c:v>
                </c:pt>
                <c:pt idx="75">
                  <c:v>3.1622776601683698</c:v>
                </c:pt>
                <c:pt idx="76">
                  <c:v>3.4145488738336001</c:v>
                </c:pt>
                <c:pt idx="77">
                  <c:v>3.6869450645195698</c:v>
                </c:pt>
                <c:pt idx="78">
                  <c:v>3.9810717055349696</c:v>
                </c:pt>
                <c:pt idx="79">
                  <c:v>4.2986623470822698</c:v>
                </c:pt>
                <c:pt idx="80">
                  <c:v>4.6415888336127704</c:v>
                </c:pt>
                <c:pt idx="81">
                  <c:v>5.0118723362727202</c:v>
                </c:pt>
                <c:pt idx="82">
                  <c:v>5.4116952654646298</c:v>
                </c:pt>
                <c:pt idx="83">
                  <c:v>5.8434141337351706</c:v>
                </c:pt>
                <c:pt idx="84">
                  <c:v>6.3095734448019307</c:v>
                </c:pt>
                <c:pt idx="85">
                  <c:v>6.8129206905796096</c:v>
                </c:pt>
                <c:pt idx="86">
                  <c:v>7.35642254459641</c:v>
                </c:pt>
                <c:pt idx="87">
                  <c:v>7.9432823472428105</c:v>
                </c:pt>
                <c:pt idx="88">
                  <c:v>8.576958985908929</c:v>
                </c:pt>
                <c:pt idx="89">
                  <c:v>9.2611872812879295</c:v>
                </c:pt>
                <c:pt idx="90">
                  <c:v>9.9999999999999911</c:v>
                </c:pt>
                <c:pt idx="91">
                  <c:v>10.797751623277</c:v>
                </c:pt>
                <c:pt idx="92">
                  <c:v>11.659144011798301</c:v>
                </c:pt>
                <c:pt idx="93">
                  <c:v>12.5892541179416</c:v>
                </c:pt>
                <c:pt idx="94">
                  <c:v>13.5935639087852</c:v>
                </c:pt>
                <c:pt idx="95">
                  <c:v>14.677992676220601</c:v>
                </c:pt>
                <c:pt idx="96">
                  <c:v>15.848931924611099</c:v>
                </c:pt>
                <c:pt idx="97">
                  <c:v>17.113283041617798</c:v>
                </c:pt>
                <c:pt idx="98">
                  <c:v>18.478497974222901</c:v>
                </c:pt>
                <c:pt idx="99">
                  <c:v>19.952623149688701</c:v>
                </c:pt>
                <c:pt idx="100">
                  <c:v>21.544346900318804</c:v>
                </c:pt>
                <c:pt idx="101">
                  <c:v>23.263050671536202</c:v>
                </c:pt>
                <c:pt idx="102">
                  <c:v>25.118864315095699</c:v>
                </c:pt>
                <c:pt idx="103">
                  <c:v>27.122725793320203</c:v>
                </c:pt>
                <c:pt idx="104">
                  <c:v>29.2864456462523</c:v>
                </c:pt>
                <c:pt idx="105">
                  <c:v>31.6227766016837</c:v>
                </c:pt>
                <c:pt idx="106">
                  <c:v>34.145488738335999</c:v>
                </c:pt>
                <c:pt idx="107">
                  <c:v>36.869450645195698</c:v>
                </c:pt>
                <c:pt idx="108">
                  <c:v>39.810717055349699</c:v>
                </c:pt>
                <c:pt idx="109">
                  <c:v>42.9866234708227</c:v>
                </c:pt>
                <c:pt idx="110">
                  <c:v>46.415888336127701</c:v>
                </c:pt>
                <c:pt idx="111">
                  <c:v>50.118723362727202</c:v>
                </c:pt>
                <c:pt idx="112">
                  <c:v>54.116952654646305</c:v>
                </c:pt>
                <c:pt idx="113">
                  <c:v>58.434141337351697</c:v>
                </c:pt>
                <c:pt idx="114">
                  <c:v>63.095734448019201</c:v>
                </c:pt>
                <c:pt idx="115">
                  <c:v>68.129206905796096</c:v>
                </c:pt>
                <c:pt idx="116">
                  <c:v>73.564225445964098</c:v>
                </c:pt>
                <c:pt idx="117">
                  <c:v>79.432823472428097</c:v>
                </c:pt>
                <c:pt idx="118">
                  <c:v>85.769589859089294</c:v>
                </c:pt>
                <c:pt idx="119">
                  <c:v>92.611872812879298</c:v>
                </c:pt>
                <c:pt idx="120">
                  <c:v>100</c:v>
                </c:pt>
              </c:numCache>
            </c:numRef>
          </c:xVal>
          <c:yVal>
            <c:numRef>
              <c:f>'[1]GIL_ac (3)'!$H$2:$H$122</c:f>
              <c:numCache>
                <c:formatCode>General</c:formatCode>
                <c:ptCount val="121"/>
                <c:pt idx="0">
                  <c:v>-0.87532633659681902</c:v>
                </c:pt>
                <c:pt idx="1">
                  <c:v>-0.939874315676544</c:v>
                </c:pt>
                <c:pt idx="2">
                  <c:v>-1.0086942695204599</c:v>
                </c:pt>
                <c:pt idx="3">
                  <c:v>-1.0820465159167101</c:v>
                </c:pt>
                <c:pt idx="4">
                  <c:v>-1.1602235410263899</c:v>
                </c:pt>
                <c:pt idx="5">
                  <c:v>-1.2435578853615901</c:v>
                </c:pt>
                <c:pt idx="6">
                  <c:v>-1.33243045164754</c:v>
                </c:pt>
                <c:pt idx="7">
                  <c:v>-1.4272787062618</c:v>
                </c:pt>
                <c:pt idx="8">
                  <c:v>-1.52860420015832</c:v>
                </c:pt>
                <c:pt idx="9">
                  <c:v>-1.6369788828107801</c:v>
                </c:pt>
                <c:pt idx="10">
                  <c:v>-1.7530498276711199</c:v>
                </c:pt>
                <c:pt idx="11">
                  <c:v>-1.87754220940539</c:v>
                </c:pt>
                <c:pt idx="12">
                  <c:v>-2.01126062981161</c:v>
                </c:pt>
                <c:pt idx="13">
                  <c:v>-2.1550891288016598</c:v>
                </c:pt>
                <c:pt idx="14">
                  <c:v>-2.3099903919833</c:v>
                </c:pt>
                <c:pt idx="15">
                  <c:v>-2.4770047480363502</c:v>
                </c:pt>
                <c:pt idx="16">
                  <c:v>-2.65724953249476</c:v>
                </c:pt>
                <c:pt idx="17">
                  <c:v>-2.8519192971312401</c:v>
                </c:pt>
                <c:pt idx="18">
                  <c:v>-3.0622871971704901</c:v>
                </c:pt>
                <c:pt idx="19">
                  <c:v>-3.2897077262212302</c:v>
                </c:pt>
                <c:pt idx="20">
                  <c:v>-3.5356208194599499</c:v>
                </c:pt>
                <c:pt idx="21">
                  <c:v>-3.80155722666687</c:v>
                </c:pt>
                <c:pt idx="22">
                  <c:v>-4.0891449744366897</c:v>
                </c:pt>
                <c:pt idx="23">
                  <c:v>-4.4001166881315399</c:v>
                </c:pt>
                <c:pt idx="24">
                  <c:v>-4.7363175206817303</c:v>
                </c:pt>
                <c:pt idx="25">
                  <c:v>-5.0997134264937296</c:v>
                </c:pt>
                <c:pt idx="26">
                  <c:v>-5.4923995143429396</c:v>
                </c:pt>
                <c:pt idx="27">
                  <c:v>-5.9166082047656303</c:v>
                </c:pt>
                <c:pt idx="28">
                  <c:v>-6.3747168986116503</c:v>
                </c:pt>
                <c:pt idx="29">
                  <c:v>-6.8692548295494804</c:v>
                </c:pt>
                <c:pt idx="30">
                  <c:v>-7.4029087215183296</c:v>
                </c:pt>
                <c:pt idx="31">
                  <c:v>-7.9785268004222702</c:v>
                </c:pt>
                <c:pt idx="32">
                  <c:v>-8.5991206167870597</c:v>
                </c:pt>
                <c:pt idx="33">
                  <c:v>-9.2678640222456803</c:v>
                </c:pt>
                <c:pt idx="34">
                  <c:v>-9.9880885086058697</c:v>
                </c:pt>
                <c:pt idx="35">
                  <c:v>-10.763273965878501</c:v>
                </c:pt>
                <c:pt idx="36">
                  <c:v>-11.5970337498246</c:v>
                </c:pt>
                <c:pt idx="37">
                  <c:v>-12.493092778409499</c:v>
                </c:pt>
                <c:pt idx="38">
                  <c:v>-13.4552572131165</c:v>
                </c:pt>
                <c:pt idx="39">
                  <c:v>-14.487374145337199</c:v>
                </c:pt>
                <c:pt idx="40">
                  <c:v>-15.593279628355299</c:v>
                </c:pt>
                <c:pt idx="41">
                  <c:v>-16.776733410948601</c:v>
                </c:pt>
                <c:pt idx="42">
                  <c:v>-18.041338889283701</c:v>
                </c:pt>
                <c:pt idx="43">
                  <c:v>-19.390447160880999</c:v>
                </c:pt>
                <c:pt idx="44">
                  <c:v>-20.827044706230801</c:v>
                </c:pt>
                <c:pt idx="45">
                  <c:v>-22.353625208670099</c:v>
                </c:pt>
                <c:pt idx="46">
                  <c:v>-23.972047405468601</c:v>
                </c:pt>
                <c:pt idx="47">
                  <c:v>-25.683382664003901</c:v>
                </c:pt>
                <c:pt idx="48">
                  <c:v>-27.487758155340799</c:v>
                </c:pt>
                <c:pt idx="49">
                  <c:v>-29.3842039242646</c:v>
                </c:pt>
                <c:pt idx="50">
                  <c:v>-31.370514582350999</c:v>
                </c:pt>
                <c:pt idx="51">
                  <c:v>-33.443138407653699</c:v>
                </c:pt>
                <c:pt idx="52">
                  <c:v>-35.597107842185103</c:v>
                </c:pt>
                <c:pt idx="53">
                  <c:v>-37.826025216584803</c:v>
                </c:pt>
                <c:pt idx="54">
                  <c:v>-40.122115548585001</c:v>
                </c:pt>
                <c:pt idx="55">
                  <c:v>-42.476354220664597</c:v>
                </c:pt>
                <c:pt idx="56">
                  <c:v>-44.878671364102097</c:v>
                </c:pt>
                <c:pt idx="57">
                  <c:v>-47.3182274312624</c:v>
                </c:pt>
                <c:pt idx="58">
                  <c:v>-49.783746721850598</c:v>
                </c:pt>
                <c:pt idx="59">
                  <c:v>-52.263888805159297</c:v>
                </c:pt>
                <c:pt idx="60">
                  <c:v>-54.747633100681597</c:v>
                </c:pt>
                <c:pt idx="61">
                  <c:v>-57.224650259235801</c:v>
                </c:pt>
                <c:pt idx="62">
                  <c:v>-59.685635753298598</c:v>
                </c:pt>
                <c:pt idx="63">
                  <c:v>-62.1225858807191</c:v>
                </c:pt>
                <c:pt idx="64">
                  <c:v>-64.529003270814201</c:v>
                </c:pt>
                <c:pt idx="65">
                  <c:v>-66.900026697302494</c:v>
                </c:pt>
                <c:pt idx="66">
                  <c:v>-69.232487291206695</c:v>
                </c:pt>
                <c:pt idx="67">
                  <c:v>-71.524899127676505</c:v>
                </c:pt>
                <c:pt idx="68">
                  <c:v>-73.777396084935802</c:v>
                </c:pt>
                <c:pt idx="69">
                  <c:v>-75.991628736522898</c:v>
                </c:pt>
                <c:pt idx="70">
                  <c:v>-78.170635089583897</c:v>
                </c:pt>
                <c:pt idx="71">
                  <c:v>-80.318697676927698</c:v>
                </c:pt>
                <c:pt idx="72">
                  <c:v>-82.441197368541907</c:v>
                </c:pt>
                <c:pt idx="73">
                  <c:v>-84.544471760031797</c:v>
                </c:pt>
                <c:pt idx="74">
                  <c:v>-86.6356834857976</c:v>
                </c:pt>
                <c:pt idx="75">
                  <c:v>-88.722701531053104</c:v>
                </c:pt>
                <c:pt idx="76">
                  <c:v>-90.813996701799496</c:v>
                </c:pt>
                <c:pt idx="77">
                  <c:v>-92.918550889513597</c:v>
                </c:pt>
                <c:pt idx="78">
                  <c:v>-95.045778612275896</c:v>
                </c:pt>
                <c:pt idx="79">
                  <c:v>-97.205458470170001</c:v>
                </c:pt>
                <c:pt idx="80">
                  <c:v>-99.407671551198305</c:v>
                </c:pt>
                <c:pt idx="81">
                  <c:v>-101.662743400431</c:v>
                </c:pt>
                <c:pt idx="82">
                  <c:v>-103.981185865873</c:v>
                </c:pt>
                <c:pt idx="83">
                  <c:v>-106.373634923316</c:v>
                </c:pt>
                <c:pt idx="84">
                  <c:v>-108.850780441144</c:v>
                </c:pt>
                <c:pt idx="85">
                  <c:v>-111.423283777083</c:v>
                </c:pt>
                <c:pt idx="86">
                  <c:v>-114.101679124187</c:v>
                </c:pt>
                <c:pt idx="87">
                  <c:v>-116.89625468485799</c:v>
                </c:pt>
                <c:pt idx="88">
                  <c:v>-119.816910109798</c:v>
                </c:pt>
                <c:pt idx="89">
                  <c:v>-122.872987270632</c:v>
                </c:pt>
                <c:pt idx="90">
                  <c:v>-126.073072430952</c:v>
                </c:pt>
                <c:pt idx="91">
                  <c:v>-129.42476933986899</c:v>
                </c:pt>
                <c:pt idx="92">
                  <c:v>-132.93444479527199</c:v>
                </c:pt>
                <c:pt idx="93">
                  <c:v>-136.60695090350401</c:v>
                </c:pt>
                <c:pt idx="94">
                  <c:v>-140.44533166679</c:v>
                </c:pt>
                <c:pt idx="95">
                  <c:v>-144.450525679397</c:v>
                </c:pt>
                <c:pt idx="96">
                  <c:v>-148.62108153788799</c:v>
                </c:pt>
                <c:pt idx="97">
                  <c:v>-152.952907845411</c:v>
                </c:pt>
                <c:pt idx="98">
                  <c:v>-157.439084956371</c:v>
                </c:pt>
                <c:pt idx="99">
                  <c:v>-162.06977009719299</c:v>
                </c:pt>
                <c:pt idx="100">
                  <c:v>-166.83223011321999</c:v>
                </c:pt>
                <c:pt idx="101">
                  <c:v>-171.71103550850799</c:v>
                </c:pt>
                <c:pt idx="102">
                  <c:v>-176.68844440169701</c:v>
                </c:pt>
                <c:pt idx="103">
                  <c:v>-181.74499475795599</c:v>
                </c:pt>
                <c:pt idx="104">
                  <c:v>-186.86030797552701</c:v>
                </c:pt>
                <c:pt idx="105">
                  <c:v>-192.01408796671799</c:v>
                </c:pt>
                <c:pt idx="106">
                  <c:v>-197.187279438498</c:v>
                </c:pt>
                <c:pt idx="107">
                  <c:v>-202.363329030968</c:v>
                </c:pt>
                <c:pt idx="108">
                  <c:v>-207.52947327304599</c:v>
                </c:pt>
                <c:pt idx="109">
                  <c:v>-212.67795431795301</c:v>
                </c:pt>
                <c:pt idx="110">
                  <c:v>-217.807030095709</c:v>
                </c:pt>
                <c:pt idx="111">
                  <c:v>-222.92158907485299</c:v>
                </c:pt>
                <c:pt idx="112">
                  <c:v>-228.033094257898</c:v>
                </c:pt>
                <c:pt idx="113">
                  <c:v>-233.15847833650801</c:v>
                </c:pt>
                <c:pt idx="114">
                  <c:v>-238.31754949357</c:v>
                </c:pt>
                <c:pt idx="115">
                  <c:v>-243.52857681890799</c:v>
                </c:pt>
                <c:pt idx="116">
                  <c:v>-248.80220236981299</c:v>
                </c:pt>
                <c:pt idx="117">
                  <c:v>-254.13480463933999</c:v>
                </c:pt>
                <c:pt idx="118">
                  <c:v>-259.50367704901601</c:v>
                </c:pt>
                <c:pt idx="119">
                  <c:v>-264.86700435070401</c:v>
                </c:pt>
                <c:pt idx="120">
                  <c:v>-270.17044854746399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F2D-471A-ABE3-57528DA6FB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43665520"/>
        <c:axId val="1943654960"/>
      </c:scatterChart>
      <c:valAx>
        <c:axId val="1943665520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周波数 </a:t>
                </a:r>
                <a:r>
                  <a:rPr lang="en-US"/>
                  <a:t>[GHz]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43654960"/>
        <c:crosses val="autoZero"/>
        <c:crossBetween val="midCat"/>
      </c:valAx>
      <c:valAx>
        <c:axId val="1943654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位相</a:t>
                </a:r>
                <a:r>
                  <a:rPr lang="ja-JP"/>
                  <a:t> </a:t>
                </a:r>
                <a:r>
                  <a:rPr lang="en-US"/>
                  <a:t>[deg]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4366552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19580958380202479"/>
          <c:y val="0.41423862017247842"/>
          <c:w val="0.72876184476940387"/>
          <c:h val="0.27057037870266215"/>
        </c:manualLayout>
      </c:layout>
      <c:overlay val="0"/>
      <c:spPr>
        <a:solidFill>
          <a:sysClr val="window" lastClr="FFFFFF"/>
        </a:solidFill>
        <a:ln>
          <a:solidFill>
            <a:schemeClr val="tx1"/>
          </a:solidFill>
        </a:ln>
      </c:spPr>
    </c:legend>
    <c:plotVisOnly val="1"/>
    <c:dispBlanksAs val="gap"/>
    <c:showDLblsOverMax val="0"/>
    <c:extLst/>
  </c:chart>
  <c:spPr>
    <a:ln w="6350">
      <a:solidFill>
        <a:schemeClr val="bg1">
          <a:lumMod val="85000"/>
        </a:schemeClr>
      </a:solidFill>
    </a:ln>
  </c:spPr>
  <c:txPr>
    <a:bodyPr/>
    <a:lstStyle/>
    <a:p>
      <a:pPr>
        <a:defRPr sz="2000">
          <a:solidFill>
            <a:schemeClr val="tx1"/>
          </a:solidFill>
        </a:defRPr>
      </a:pPr>
      <a:endParaRPr lang="ja-JP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70E86-C4B2-4A0C-9DBC-844A359820CA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28850-1DDE-4AFB-8E57-25ABE90932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8952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28850-1DDE-4AFB-8E57-25ABE909329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494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20454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07922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642351" y="304801"/>
            <a:ext cx="2607733" cy="577056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12801" y="304801"/>
            <a:ext cx="7626351" cy="577056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87123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1" y="304801"/>
            <a:ext cx="10335684" cy="9699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6424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1425" y="260649"/>
            <a:ext cx="10335684" cy="9699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6810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2574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12800" y="1295401"/>
            <a:ext cx="5115984" cy="477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31985" y="1295401"/>
            <a:ext cx="5118100" cy="477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81887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46398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1727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442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45710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863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2801" y="304801"/>
            <a:ext cx="10335684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タイトルテキストの書式を編集するにはクリックします。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1" y="1295401"/>
            <a:ext cx="10437284" cy="477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アウトラインテキストの書式を編集するにはクリックします。</a:t>
            </a:r>
          </a:p>
          <a:p>
            <a:pPr lvl="1"/>
            <a:r>
              <a:rPr lang="en-GB" altLang="ja-JP"/>
              <a:t>2</a:t>
            </a:r>
            <a:r>
              <a:rPr lang="ja-JP" altLang="en-GB"/>
              <a:t>レベル目のアウトライン</a:t>
            </a:r>
          </a:p>
          <a:p>
            <a:pPr lvl="2"/>
            <a:r>
              <a:rPr lang="en-GB" altLang="ja-JP"/>
              <a:t>3</a:t>
            </a:r>
            <a:r>
              <a:rPr lang="ja-JP" altLang="en-GB"/>
              <a:t>レベル目のアウトライン</a:t>
            </a:r>
          </a:p>
          <a:p>
            <a:pPr lvl="3"/>
            <a:r>
              <a:rPr lang="en-GB" altLang="ja-JP"/>
              <a:t>4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5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6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7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8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9</a:t>
            </a:r>
            <a:r>
              <a:rPr lang="ja-JP" altLang="en-GB"/>
              <a:t>レベル目のアウトライン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914400" y="6284914"/>
            <a:ext cx="2540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4165600" y="6284914"/>
            <a:ext cx="3860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1030" name="AutoShape 5"/>
          <p:cNvSpPr>
            <a:spLocks noChangeArrowheads="1"/>
          </p:cNvSpPr>
          <p:nvPr/>
        </p:nvSpPr>
        <p:spPr bwMode="auto">
          <a:xfrm>
            <a:off x="814918" y="1125538"/>
            <a:ext cx="10545233" cy="76200"/>
          </a:xfrm>
          <a:prstGeom prst="homePlate">
            <a:avLst>
              <a:gd name="adj" fmla="val 168661"/>
            </a:avLst>
          </a:prstGeom>
          <a:gradFill rotWithShape="0">
            <a:gsLst>
              <a:gs pos="0">
                <a:srgbClr val="B2B2B2"/>
              </a:gs>
              <a:gs pos="100000">
                <a:srgbClr val="21499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818" y="7938"/>
            <a:ext cx="1631949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2" name="AutoShape 7"/>
          <p:cNvSpPr>
            <a:spLocks noChangeArrowheads="1"/>
          </p:cNvSpPr>
          <p:nvPr/>
        </p:nvSpPr>
        <p:spPr bwMode="auto">
          <a:xfrm>
            <a:off x="-16933" y="6515100"/>
            <a:ext cx="12240684" cy="342900"/>
          </a:xfrm>
          <a:prstGeom prst="homePlate">
            <a:avLst>
              <a:gd name="adj" fmla="val 0"/>
            </a:avLst>
          </a:prstGeom>
          <a:gradFill rotWithShape="0">
            <a:gsLst>
              <a:gs pos="0">
                <a:srgbClr val="40325A"/>
              </a:gs>
              <a:gs pos="100000">
                <a:srgbClr val="191919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  <a:tab pos="10780713" algn="l"/>
              </a:tabLst>
            </a:pPr>
            <a:r>
              <a:rPr lang="en-US" altLang="ja-JP" sz="1800">
                <a:solidFill>
                  <a:srgbClr val="FFFFFF"/>
                </a:solidFill>
              </a:rPr>
              <a:t>Meiji University	Integrated Circuit System Laboratory</a:t>
            </a: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8917518" y="6542088"/>
            <a:ext cx="3130549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07904F1A-5AC7-4F54-9FC5-F69F477A59CE}" type="slidenum">
              <a:rPr lang="en-US" sz="1800" smtClean="0">
                <a:solidFill>
                  <a:srgbClr val="FFFFFF"/>
                </a:solidFill>
              </a:rPr>
              <a:pPr algn="r">
                <a:defRPr/>
              </a:pPr>
              <a:t>‹#›</a:t>
            </a:fld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71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2pPr>
      <a:lvl3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3pPr>
      <a:lvl4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4pPr>
      <a:lvl5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9pPr>
    </p:titleStyle>
    <p:bodyStyle>
      <a:lvl1pPr marL="342900" indent="-3429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000">
          <a:solidFill>
            <a:srgbClr val="000000"/>
          </a:solidFill>
          <a:latin typeface="Arial" charset="0"/>
          <a:ea typeface="+mn-ea"/>
        </a:defRPr>
      </a:lvl2pPr>
      <a:lvl3pPr marL="11430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>
          <a:solidFill>
            <a:srgbClr val="000000"/>
          </a:solidFill>
          <a:latin typeface="Arial" charset="0"/>
          <a:ea typeface="+mn-ea"/>
        </a:defRPr>
      </a:lvl3pPr>
      <a:lvl4pPr marL="1600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1600">
          <a:solidFill>
            <a:srgbClr val="000000"/>
          </a:solidFill>
          <a:latin typeface="Arial" charset="0"/>
          <a:ea typeface="+mn-ea"/>
        </a:defRPr>
      </a:lvl4pPr>
      <a:lvl5pPr marL="20574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1600">
          <a:solidFill>
            <a:srgbClr val="000000"/>
          </a:solidFill>
          <a:latin typeface="Arial" charset="0"/>
          <a:ea typeface="+mn-ea"/>
        </a:defRPr>
      </a:lvl5pPr>
      <a:lvl6pPr marL="25146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6pPr>
      <a:lvl7pPr marL="29718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7pPr>
      <a:lvl8pPr marL="34290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8pPr>
      <a:lvl9pPr marL="3886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275036-A93B-B16C-12C7-7497883993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バッファとギルバートセルの接続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0F991B5-5C0B-2D83-C552-D04B99EB5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M1</a:t>
            </a:r>
            <a:r>
              <a:rPr kumimoji="1" lang="ja-JP" altLang="en-US" dirty="0"/>
              <a:t>　緒方敦洋</a:t>
            </a:r>
          </a:p>
        </p:txBody>
      </p:sp>
    </p:spTree>
    <p:extLst>
      <p:ext uri="{BB962C8B-B14F-4D97-AF65-F5344CB8AC3E}">
        <p14:creationId xmlns:p14="http://schemas.microsoft.com/office/powerpoint/2010/main" val="1378271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FF7285-76B8-B7DC-CC40-33BEEAB2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ギルバートセルとバッファ回路の接続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46CB97-6B9F-B4F2-EFA1-930B5461D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ギルバートセルと接続した場合の</a:t>
            </a:r>
            <a:r>
              <a:rPr lang="en-US" altLang="ja-JP" dirty="0"/>
              <a:t>ac</a:t>
            </a:r>
            <a:r>
              <a:rPr lang="ja-JP" altLang="en-US" dirty="0"/>
              <a:t>解析結果</a:t>
            </a:r>
            <a:endParaRPr lang="en-US" altLang="ja-JP" dirty="0"/>
          </a:p>
          <a:p>
            <a:r>
              <a:rPr lang="ja-JP" altLang="en-US" dirty="0"/>
              <a:t>ギルバートセル単体の遮断周波数　</a:t>
            </a:r>
            <a:r>
              <a:rPr lang="en-US" altLang="ja-JP" dirty="0"/>
              <a:t>7.4 GHz</a:t>
            </a:r>
          </a:p>
          <a:p>
            <a:r>
              <a:rPr lang="ja-JP" altLang="en-US" dirty="0"/>
              <a:t>ギルバートセルとバッファ回路を接続した回路の遮断周波数　</a:t>
            </a:r>
            <a:r>
              <a:rPr lang="en-US" altLang="ja-JP" dirty="0"/>
              <a:t>800 MHz</a:t>
            </a:r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4B4B6967-00E6-4511-9A35-6F1F815746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33703"/>
              </p:ext>
            </p:extLst>
          </p:nvPr>
        </p:nvGraphicFramePr>
        <p:xfrm>
          <a:off x="321401" y="2741614"/>
          <a:ext cx="5595438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E34EE4F7-2CBD-4083-ABA9-3998EC5192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4747340"/>
              </p:ext>
            </p:extLst>
          </p:nvPr>
        </p:nvGraphicFramePr>
        <p:xfrm>
          <a:off x="6275163" y="2741614"/>
          <a:ext cx="5595438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45986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211420-E07C-7801-DE28-37BAEA4D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FBE6D1-728F-B49D-C281-157A219D7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MOS</a:t>
            </a:r>
            <a:r>
              <a:rPr kumimoji="1" lang="ja-JP" altLang="en-US" dirty="0"/>
              <a:t>トランジスタを用いたバッファ回路の設計を行った。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/>
              <a:t>・バッファ回路とギルバートセルを接続して周波数特性を確認した。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932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2B2825-F662-720A-2B12-74411B861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バッファ回路について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DEC193-DA87-FAAE-E796-477F3C5C6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オシロスコープとの整合用にソースフォロワでバッファ回路を設計する。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FF2E9CE-BA66-2967-53F2-B52E176F4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790" y="1797150"/>
            <a:ext cx="5584420" cy="354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06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C0AC2-52FF-D33C-1DAC-B0DB6A51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ソースフォロワの出力抵抗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E531C68-93E5-3DB9-E663-2BFEA7CE5F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1" y="1295401"/>
                <a:ext cx="6912302" cy="4779963"/>
              </a:xfrm>
            </p:spPr>
            <p:txBody>
              <a:bodyPr/>
              <a:lstStyle/>
              <a:p>
                <a:r>
                  <a:rPr kumimoji="1" lang="ja-JP" altLang="en-US" dirty="0"/>
                  <a:t>出力端に電圧源を繋いだ小信号等価回路</a:t>
                </a:r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//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𝑔𝑠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//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𝑑𝑠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//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b="0" dirty="0"/>
              </a:p>
              <a:p>
                <a:r>
                  <a:rPr kumimoji="1" lang="en-US" altLang="ja-JP" dirty="0"/>
                  <a:t>MOS</a:t>
                </a:r>
                <a:r>
                  <a:rPr kumimoji="1" lang="ja-JP" altLang="en-US" dirty="0"/>
                  <a:t>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ja-JP" altLang="en-US" dirty="0"/>
                  <a:t>が出力抵抗</a:t>
                </a:r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E531C68-93E5-3DB9-E663-2BFEA7CE5F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1" y="1295401"/>
                <a:ext cx="6912302" cy="4779963"/>
              </a:xfrm>
              <a:blipFill>
                <a:blip r:embed="rId2"/>
                <a:stretch>
                  <a:fillRect l="-1323" t="-14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>
            <a:extLst>
              <a:ext uri="{FF2B5EF4-FFF2-40B4-BE49-F238E27FC236}">
                <a16:creationId xmlns:a16="http://schemas.microsoft.com/office/drawing/2014/main" id="{158ACE86-2FEF-A5C5-E9CE-D11FC0C6C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567" y="1647640"/>
            <a:ext cx="4755184" cy="391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9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0C5A95-95EA-4830-CA3C-F11F4EC2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MOS</a:t>
            </a:r>
            <a:r>
              <a:rPr kumimoji="1" lang="ja-JP" altLang="en-US" dirty="0"/>
              <a:t>単体の静特性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379D00-7E14-65A3-8C61-1F16D455E2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1" y="1295401"/>
                <a:ext cx="10437284" cy="5196839"/>
              </a:xfrm>
            </p:spPr>
            <p:txBody>
              <a:bodyPr/>
              <a:lstStyle/>
              <a:p>
                <a:r>
                  <a:rPr kumimoji="1" lang="en-US" altLang="ja-JP" dirty="0"/>
                  <a:t>MOS</a:t>
                </a:r>
                <a:r>
                  <a:rPr kumimoji="1" lang="ja-JP" altLang="en-US" dirty="0"/>
                  <a:t>単体のシミュレーションを行った。ただし、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=1.8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ja-JP" altLang="en-US" dirty="0"/>
                  <a:t>。</a:t>
                </a:r>
                <a:endParaRPr kumimoji="1" lang="en-US" altLang="ja-JP" dirty="0"/>
              </a:p>
              <a:p>
                <a:r>
                  <a:rPr kumimoji="1" lang="ja-JP" altLang="en-US" dirty="0"/>
                  <a:t>傾きは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14.11 </m:t>
                    </m:r>
                    <m:sSup>
                      <m:sSup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ja-JP" i="0" dirty="0" smtClean="0">
                            <a:latin typeface="Cambria Math" panose="02040503050406030204" pitchFamily="18" charset="0"/>
                          </a:rPr>
                          <m:t>mA</m:t>
                        </m:r>
                      </m:e>
                      <m:sup>
                        <m:f>
                          <m:fPr>
                            <m:ctrlP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kumimoji="1" lang="en-US" altLang="ja-JP" b="0" i="0" dirty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dirty="0"/>
                  <a:t>、切片は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−5.6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ja-JP" dirty="0">
                            <a:latin typeface="Cambria Math" panose="02040503050406030204" pitchFamily="18" charset="0"/>
                          </a:rPr>
                          <m:t>mA</m:t>
                        </m:r>
                      </m:e>
                      <m:sup>
                        <m:f>
                          <m:f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ja-JP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dirty="0"/>
                  <a:t>。よって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=99.5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µ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ja-JP" altLang="en-US" i="1" dirty="0">
                    <a:latin typeface="Cambria Math" panose="020405030504060302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=0.4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ja-JP" altLang="en-US" dirty="0"/>
                  <a:t>となる。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379D00-7E14-65A3-8C61-1F16D455E2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1" y="1295401"/>
                <a:ext cx="10437284" cy="5196839"/>
              </a:xfrm>
              <a:blipFill>
                <a:blip r:embed="rId2"/>
                <a:stretch>
                  <a:fillRect l="-876" t="-1291" r="-2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28EFB35E-2752-08AD-EE45-D021A251F1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8078880"/>
              </p:ext>
            </p:extLst>
          </p:nvPr>
        </p:nvGraphicFramePr>
        <p:xfrm>
          <a:off x="2629972" y="2523915"/>
          <a:ext cx="6802941" cy="4033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6133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D46547-7428-496A-DB85-AA65A1C9E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設計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4E97D07-CA11-4D59-DC46-26AA8A77F1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1" y="1295401"/>
                <a:ext cx="10437284" cy="5301950"/>
              </a:xfrm>
            </p:spPr>
            <p:txBody>
              <a:bodyPr/>
              <a:lstStyle/>
              <a:p>
                <a:r>
                  <a:rPr lang="ja-JP" altLang="en-US" dirty="0">
                    <a:latin typeface="Cambria Math" panose="02040503050406030204" pitchFamily="18" charset="0"/>
                  </a:rPr>
                  <a:t>出力抵抗</a:t>
                </a:r>
                <a:r>
                  <a:rPr lang="en-US" altLang="ja-JP" dirty="0">
                    <a:latin typeface="Cambria Math" panose="02040503050406030204" pitchFamily="18" charset="0"/>
                  </a:rPr>
                  <a:t>50 Ω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にする必要なので</a:t>
                </a:r>
                <a:endParaRPr kumimoji="1" lang="en-US" altLang="ja-JP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=20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kumimoji="1" lang="en-US" altLang="ja-JP" dirty="0"/>
              </a:p>
              <a:p>
                <a:r>
                  <a:rPr lang="ja-JP" altLang="en-US" dirty="0"/>
                  <a:t>より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dirty="0"/>
              </a:p>
              <a:p>
                <a:r>
                  <a:rPr lang="ja-JP" altLang="en-US" dirty="0"/>
                  <a:t>と求められる。ドレイン電流の式に代入すると、</a:t>
                </a:r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dirty="0"/>
              </a:p>
              <a:p>
                <a:r>
                  <a:rPr lang="ja-JP" altLang="en-US" dirty="0"/>
                  <a:t>となる。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=0.35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dirty="0"/>
                  <a:t>とすると、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=1.5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ja-JP" altLang="en-US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=0.4 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ja-JP" altLang="en-US" dirty="0"/>
                  <a:t>なので</a:t>
                </a:r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b>
                          </m:sSub>
                        </m:e>
                      </m:d>
                      <m: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1.5−0.35−0.4</m:t>
                          </m:r>
                        </m:e>
                      </m:d>
                      <m: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7.5 [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ja-JP" dirty="0"/>
              </a:p>
              <a:p>
                <a:r>
                  <a:rPr lang="ja-JP" altLang="en-US" dirty="0"/>
                  <a:t>である。</a:t>
                </a:r>
                <a:endParaRPr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4E97D07-CA11-4D59-DC46-26AA8A77F1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1" y="1295401"/>
                <a:ext cx="10437284" cy="5301950"/>
              </a:xfrm>
              <a:blipFill>
                <a:blip r:embed="rId3"/>
                <a:stretch>
                  <a:fillRect l="-876" t="-1266" b="-16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336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893E1-1B88-EE55-E21A-38709449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設計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C4C933C-6071-DF93-932C-B3433D8940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1" y="1295401"/>
                <a:ext cx="10437284" cy="5166359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=20 [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mS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dirty="0"/>
              </a:p>
              <a:p>
                <a:r>
                  <a:rPr lang="ja-JP" altLang="en-US" dirty="0"/>
                  <a:t>より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b>
                          </m:sSub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=99.5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1.5−0.35−0.4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=20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kumimoji="1" lang="en-US" altLang="ja-JP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=268</m:t>
                      </m:r>
                    </m:oMath>
                  </m:oMathPara>
                </a14:m>
                <a:endParaRPr lang="en-US" altLang="ja-JP" b="0" dirty="0"/>
              </a:p>
              <a:p>
                <a:r>
                  <a:rPr lang="en-US" altLang="ja-JP" dirty="0"/>
                  <a:t>L=250 nm</a:t>
                </a:r>
                <a:r>
                  <a:rPr lang="ja-JP" altLang="en-US" dirty="0"/>
                  <a:t>とすると</a:t>
                </a:r>
                <a:r>
                  <a:rPr lang="en-US" altLang="ja-JP" dirty="0"/>
                  <a:t>W=67 µm</a:t>
                </a:r>
                <a:r>
                  <a:rPr lang="ja-JP" altLang="en-US" dirty="0"/>
                  <a:t>。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=0.35 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ja-JP" altLang="en-US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=7.5 </m:t>
                    </m:r>
                    <m:r>
                      <m:rPr>
                        <m:sty m:val="p"/>
                      </m:rPr>
                      <a:rPr lang="en-US" altLang="ja-JP" b="0" i="0" dirty="0" smtClean="0">
                        <a:latin typeface="Cambria Math" panose="02040503050406030204" pitchFamily="18" charset="0"/>
                      </a:rPr>
                      <m:t>mA</m:t>
                    </m:r>
                  </m:oMath>
                </a14:m>
                <a:r>
                  <a:rPr lang="ja-JP" altLang="en-US" dirty="0"/>
                  <a:t>となるので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0.35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7.5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50+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=708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C4C933C-6071-DF93-932C-B3433D8940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1" y="1295401"/>
                <a:ext cx="10437284" cy="5166359"/>
              </a:xfrm>
              <a:blipFill>
                <a:blip r:embed="rId2"/>
                <a:stretch>
                  <a:fillRect l="-8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606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58A9C3-A446-91EE-1ABB-38A03C121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設計値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B5FEFB03-AE96-5167-27A2-AFFE87D0800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52965713"/>
                  </p:ext>
                </p:extLst>
              </p:nvPr>
            </p:nvGraphicFramePr>
            <p:xfrm>
              <a:off x="796067" y="2044698"/>
              <a:ext cx="5283200" cy="343553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41600">
                      <a:extLst>
                        <a:ext uri="{9D8B030D-6E8A-4147-A177-3AD203B41FA5}">
                          <a16:colId xmlns:a16="http://schemas.microsoft.com/office/drawing/2014/main" val="572833115"/>
                        </a:ext>
                      </a:extLst>
                    </a:gridCol>
                    <a:gridCol w="2641600">
                      <a:extLst>
                        <a:ext uri="{9D8B030D-6E8A-4147-A177-3AD203B41FA5}">
                          <a16:colId xmlns:a16="http://schemas.microsoft.com/office/drawing/2014/main" val="3161510803"/>
                        </a:ext>
                      </a:extLst>
                    </a:gridCol>
                  </a:tblGrid>
                  <a:tr h="5725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W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67 µm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3533747"/>
                      </a:ext>
                    </a:extLst>
                  </a:tr>
                  <a:tr h="5725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L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250 nm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4492889"/>
                      </a:ext>
                    </a:extLst>
                  </a:tr>
                  <a:tr h="5725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0.35 V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0648348"/>
                      </a:ext>
                    </a:extLst>
                  </a:tr>
                  <a:tr h="5725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𝐼𝑁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1.5 V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1214443"/>
                      </a:ext>
                    </a:extLst>
                  </a:tr>
                  <a:tr h="5725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708 Ω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5934724"/>
                      </a:ext>
                    </a:extLst>
                  </a:tr>
                  <a:tr h="5725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𝐷𝐷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1.8 V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89775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B5FEFB03-AE96-5167-27A2-AFFE87D0800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52965713"/>
                  </p:ext>
                </p:extLst>
              </p:nvPr>
            </p:nvGraphicFramePr>
            <p:xfrm>
              <a:off x="796067" y="2044698"/>
              <a:ext cx="5283200" cy="343553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41600">
                      <a:extLst>
                        <a:ext uri="{9D8B030D-6E8A-4147-A177-3AD203B41FA5}">
                          <a16:colId xmlns:a16="http://schemas.microsoft.com/office/drawing/2014/main" val="572833115"/>
                        </a:ext>
                      </a:extLst>
                    </a:gridCol>
                    <a:gridCol w="2641600">
                      <a:extLst>
                        <a:ext uri="{9D8B030D-6E8A-4147-A177-3AD203B41FA5}">
                          <a16:colId xmlns:a16="http://schemas.microsoft.com/office/drawing/2014/main" val="3161510803"/>
                        </a:ext>
                      </a:extLst>
                    </a:gridCol>
                  </a:tblGrid>
                  <a:tr h="5725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W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67 µm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3533747"/>
                      </a:ext>
                    </a:extLst>
                  </a:tr>
                  <a:tr h="5725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L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250 nm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4492889"/>
                      </a:ext>
                    </a:extLst>
                  </a:tr>
                  <a:tr h="572589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30" t="-208511" r="-100461" b="-3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0.35 V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0648348"/>
                      </a:ext>
                    </a:extLst>
                  </a:tr>
                  <a:tr h="572589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30" t="-308511" r="-100461" b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1.5 V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1214443"/>
                      </a:ext>
                    </a:extLst>
                  </a:tr>
                  <a:tr h="572589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30" t="-408511" r="-100461" b="-1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708 Ω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5934724"/>
                      </a:ext>
                    </a:extLst>
                  </a:tr>
                  <a:tr h="572589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30" t="-508511" r="-100461" b="-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1.8 V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897752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図 3">
            <a:extLst>
              <a:ext uri="{FF2B5EF4-FFF2-40B4-BE49-F238E27FC236}">
                <a16:creationId xmlns:a16="http://schemas.microsoft.com/office/drawing/2014/main" id="{47E207C2-20CC-6D90-4EDA-7783CC01F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580" y="1837790"/>
            <a:ext cx="5584420" cy="354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2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28DF97-4476-6190-1269-D2CD5CDDC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バッファ回路単体での</a:t>
            </a:r>
            <a:r>
              <a:rPr lang="ja-JP" altLang="en-US" dirty="0"/>
              <a:t>シミュレーション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D979B36-B7F3-C492-0AF1-5326A4610D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/>
                  <a:t>Operating Point</a:t>
                </a:r>
                <a:r>
                  <a:rPr kumimoji="1" lang="ja-JP" altLang="en-US" dirty="0"/>
                  <a:t>によると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=17.82 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mS</m:t>
                    </m:r>
                  </m:oMath>
                </a14:m>
                <a:r>
                  <a:rPr kumimoji="1" lang="ja-JP" altLang="en-US" dirty="0"/>
                  <a:t>となる。</a:t>
                </a:r>
                <a:endParaRPr kumimoji="1" lang="en-US" altLang="ja-JP" dirty="0"/>
              </a:p>
              <a:p>
                <a:r>
                  <a:rPr kumimoji="1" lang="ja-JP" altLang="en-US" dirty="0"/>
                  <a:t>シミュレーションより利得は</a:t>
                </a:r>
                <a:r>
                  <a:rPr kumimoji="1" lang="en-US" altLang="ja-JP" dirty="0"/>
                  <a:t>-6.9 dB</a:t>
                </a:r>
                <a:r>
                  <a:rPr kumimoji="1" lang="ja-JP" altLang="en-US" dirty="0"/>
                  <a:t>であり倍率に換算すると</a:t>
                </a:r>
                <a:r>
                  <a:rPr kumimoji="1" lang="en-US" altLang="ja-JP" dirty="0"/>
                  <a:t>0.45</a:t>
                </a:r>
                <a:r>
                  <a:rPr kumimoji="1" lang="ja-JP" altLang="en-US" dirty="0"/>
                  <a:t>倍となる。</a:t>
                </a:r>
                <a:endParaRPr kumimoji="1" lang="en-US" altLang="ja-JP" dirty="0"/>
              </a:p>
              <a:p>
                <a:r>
                  <a:rPr lang="ja-JP" altLang="en-US" dirty="0"/>
                  <a:t>計算では</a:t>
                </a:r>
                <a:r>
                  <a:rPr lang="en-US" altLang="ja-JP" dirty="0"/>
                  <a:t>0.5</a:t>
                </a:r>
                <a:r>
                  <a:rPr lang="ja-JP" altLang="en-US" dirty="0"/>
                  <a:t>倍になるので若干の誤差はある。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D979B36-B7F3-C492-0AF1-5326A4610D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6" t="-14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7833DDBF-7C5A-A6CB-491B-BD6F03FDF4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3647541"/>
              </p:ext>
            </p:extLst>
          </p:nvPr>
        </p:nvGraphicFramePr>
        <p:xfrm>
          <a:off x="385870" y="3217880"/>
          <a:ext cx="5556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3C951EFA-3B99-49CA-8483-7F98D9C415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1099445"/>
              </p:ext>
            </p:extLst>
          </p:nvPr>
        </p:nvGraphicFramePr>
        <p:xfrm>
          <a:off x="6249882" y="3263601"/>
          <a:ext cx="5556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53414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86C8FB-5004-ACD0-4CCD-11E182C1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ギルバートセルとバッファ回路の接続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7924661-2716-06C0-87B3-1B513FFD9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414" y="1230612"/>
            <a:ext cx="6937586" cy="52518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E041920E-DD56-D597-E884-493A0D8FC6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4463783"/>
                  </p:ext>
                </p:extLst>
              </p:nvPr>
            </p:nvGraphicFramePr>
            <p:xfrm>
              <a:off x="796158" y="2210600"/>
              <a:ext cx="4458256" cy="3291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29128">
                      <a:extLst>
                        <a:ext uri="{9D8B030D-6E8A-4147-A177-3AD203B41FA5}">
                          <a16:colId xmlns:a16="http://schemas.microsoft.com/office/drawing/2014/main" val="1845160505"/>
                        </a:ext>
                      </a:extLst>
                    </a:gridCol>
                    <a:gridCol w="2229128">
                      <a:extLst>
                        <a:ext uri="{9D8B030D-6E8A-4147-A177-3AD203B41FA5}">
                          <a16:colId xmlns:a16="http://schemas.microsoft.com/office/drawing/2014/main" val="3510932612"/>
                        </a:ext>
                      </a:extLst>
                    </a:gridCol>
                  </a:tblGrid>
                  <a:tr h="3006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2.6 kΩ</a:t>
                          </a:r>
                          <a:endParaRPr kumimoji="1" lang="ja-JP" altLang="en-US" sz="18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329520"/>
                      </a:ext>
                    </a:extLst>
                  </a:tr>
                  <a:tr h="3006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100 Ω</a:t>
                          </a:r>
                          <a:endParaRPr kumimoji="1" lang="ja-JP" altLang="en-US" sz="18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7051366"/>
                      </a:ext>
                    </a:extLst>
                  </a:tr>
                  <a:tr h="3006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𝐶𝑂𝑁𝑇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 V</a:t>
                          </a:r>
                          <a:endParaRPr kumimoji="1" lang="ja-JP" altLang="en-US" sz="18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397590"/>
                      </a:ext>
                    </a:extLst>
                  </a:tr>
                  <a:tr h="3006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1.25 V</a:t>
                          </a:r>
                          <a:endParaRPr kumimoji="1" lang="ja-JP" altLang="en-US" sz="18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7030732"/>
                      </a:ext>
                    </a:extLst>
                  </a:tr>
                  <a:tr h="3006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825 mV</a:t>
                          </a:r>
                          <a:endParaRPr kumimoji="1" lang="ja-JP" altLang="en-US" sz="18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1397561"/>
                      </a:ext>
                    </a:extLst>
                  </a:tr>
                  <a:tr h="3006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1.8 V</a:t>
                          </a:r>
                          <a:endParaRPr kumimoji="1" lang="ja-JP" altLang="en-US" sz="18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7235030"/>
                      </a:ext>
                    </a:extLst>
                  </a:tr>
                  <a:tr h="3006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W</a:t>
                          </a:r>
                          <a:endParaRPr kumimoji="1" lang="ja-JP" altLang="en-US" sz="18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67 µm</a:t>
                          </a:r>
                          <a:endParaRPr kumimoji="1" lang="ja-JP" altLang="en-US" sz="18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8853097"/>
                      </a:ext>
                    </a:extLst>
                  </a:tr>
                  <a:tr h="3006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L</a:t>
                          </a:r>
                          <a:endParaRPr kumimoji="1" lang="ja-JP" altLang="en-US" sz="18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250 nm</a:t>
                          </a:r>
                          <a:endParaRPr kumimoji="1" lang="ja-JP" altLang="en-US" sz="18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9422433"/>
                      </a:ext>
                    </a:extLst>
                  </a:tr>
                  <a:tr h="3105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708 Ω</a:t>
                          </a:r>
                          <a:endParaRPr kumimoji="1" lang="ja-JP" altLang="en-US" sz="18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81431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E041920E-DD56-D597-E884-493A0D8FC6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4463783"/>
                  </p:ext>
                </p:extLst>
              </p:nvPr>
            </p:nvGraphicFramePr>
            <p:xfrm>
              <a:off x="796158" y="2210600"/>
              <a:ext cx="4458256" cy="3291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29128">
                      <a:extLst>
                        <a:ext uri="{9D8B030D-6E8A-4147-A177-3AD203B41FA5}">
                          <a16:colId xmlns:a16="http://schemas.microsoft.com/office/drawing/2014/main" val="1845160505"/>
                        </a:ext>
                      </a:extLst>
                    </a:gridCol>
                    <a:gridCol w="2229128">
                      <a:extLst>
                        <a:ext uri="{9D8B030D-6E8A-4147-A177-3AD203B41FA5}">
                          <a16:colId xmlns:a16="http://schemas.microsoft.com/office/drawing/2014/main" val="351093261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73" t="-10000" r="-100820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2.6 kΩ</a:t>
                          </a:r>
                          <a:endParaRPr kumimoji="1" lang="ja-JP" altLang="en-US" sz="18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3295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73" t="-110000" r="-100820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100 Ω</a:t>
                          </a:r>
                          <a:endParaRPr kumimoji="1" lang="ja-JP" altLang="en-US" sz="18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70513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73" t="-210000" r="-100820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 V</a:t>
                          </a:r>
                          <a:endParaRPr kumimoji="1" lang="ja-JP" altLang="en-US" sz="18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39759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73" t="-310000" r="-100820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1.25 V</a:t>
                          </a:r>
                          <a:endParaRPr kumimoji="1" lang="ja-JP" altLang="en-US" sz="18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70307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73" t="-403279" r="-100820" b="-4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825 mV</a:t>
                          </a:r>
                          <a:endParaRPr kumimoji="1" lang="ja-JP" altLang="en-US" sz="18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13975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73" t="-511667" r="-100820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1.8 V</a:t>
                          </a:r>
                          <a:endParaRPr kumimoji="1" lang="ja-JP" altLang="en-US" sz="18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72350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W</a:t>
                          </a:r>
                          <a:endParaRPr kumimoji="1" lang="ja-JP" altLang="en-US" sz="18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67 µm</a:t>
                          </a:r>
                          <a:endParaRPr kumimoji="1" lang="ja-JP" altLang="en-US" sz="18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88530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L</a:t>
                          </a:r>
                          <a:endParaRPr kumimoji="1" lang="ja-JP" altLang="en-US" sz="18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250 nm</a:t>
                          </a:r>
                          <a:endParaRPr kumimoji="1" lang="ja-JP" altLang="en-US" sz="18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94224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73" t="-811667" r="-10082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708 Ω</a:t>
                          </a:r>
                          <a:endParaRPr kumimoji="1" lang="ja-JP" altLang="en-US" sz="18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814311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43583767"/>
      </p:ext>
    </p:extLst>
  </p:cSld>
  <p:clrMapOvr>
    <a:masterClrMapping/>
  </p:clrMapOvr>
</p:sld>
</file>

<file path=ppt/theme/theme1.xml><?xml version="1.0" encoding="utf-8"?>
<a:theme xmlns:a="http://schemas.openxmlformats.org/drawingml/2006/main" name="関根研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​​テーマ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ＭＳ Ｐゴシック" charset="-128"/>
          </a:defRPr>
        </a:defPPr>
      </a:lstStyle>
    </a:lnDef>
  </a:objectDefaults>
  <a:extraClrSchemeLst>
    <a:extraClrScheme>
      <a:clrScheme name="Office ​​テーマ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​​テーマ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関根研テーマ" id="{CA45C03E-F710-43A6-93C0-091222B56394}" vid="{2A536B6E-70A8-4E06-8746-93F504FDAB1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関根研テーマ</Template>
  <TotalTime>1226</TotalTime>
  <Words>475</Words>
  <Application>Microsoft Office PowerPoint</Application>
  <PresentationFormat>ワイド画面</PresentationFormat>
  <Paragraphs>87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游ゴシック</vt:lpstr>
      <vt:lpstr>Arial</vt:lpstr>
      <vt:lpstr>Cambria Math</vt:lpstr>
      <vt:lpstr>Times New Roman</vt:lpstr>
      <vt:lpstr>関根研テーマ</vt:lpstr>
      <vt:lpstr>バッファとギルバートセルの接続</vt:lpstr>
      <vt:lpstr>バッファ回路について</vt:lpstr>
      <vt:lpstr>ソースフォロワの出力抵抗</vt:lpstr>
      <vt:lpstr>MOS単体の静特性</vt:lpstr>
      <vt:lpstr>設計</vt:lpstr>
      <vt:lpstr>設計</vt:lpstr>
      <vt:lpstr>設計値</vt:lpstr>
      <vt:lpstr>バッファ回路単体でのシミュレーション</vt:lpstr>
      <vt:lpstr>ギルバートセルとバッファ回路の接続</vt:lpstr>
      <vt:lpstr>ギルバートセルとバッファ回路の接続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OGATAATSUHIRO</dc:creator>
  <cp:lastModifiedBy>OGATAATSUHIRO</cp:lastModifiedBy>
  <cp:revision>9</cp:revision>
  <dcterms:created xsi:type="dcterms:W3CDTF">2024-07-08T06:19:49Z</dcterms:created>
  <dcterms:modified xsi:type="dcterms:W3CDTF">2024-07-11T04:12:56Z</dcterms:modified>
</cp:coreProperties>
</file>