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3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4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5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6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1515470"/>
                <a:ext cx="11925300" cy="5229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i="1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1200" dirty="0">
                    <a:latin typeface="Times Newer Roman" panose="00000500000000000000" pitchFamily="50" charset="0"/>
                  </a:rPr>
                  <a:t>とおくと</a:t>
                </a:r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𝑃𝐷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𝑐𝑒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𝑐𝑒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𝑃𝐷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𝑗𝑒</m:t>
                                              </m:r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𝑐𝑗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:endParaRPr kumimoji="1" lang="ja-JP" altLang="en-US" sz="12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1515470"/>
                <a:ext cx="11925300" cy="5229830"/>
              </a:xfrm>
              <a:prstGeom prst="rect">
                <a:avLst/>
              </a:prstGeom>
              <a:blipFill>
                <a:blip r:embed="rId2"/>
                <a:stretch>
                  <a:fillRect t="-5711" b="-6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BC86E03-616A-00A0-9727-8D901798A7FD}"/>
                  </a:ext>
                </a:extLst>
              </p:cNvPr>
              <p:cNvSpPr txBox="1"/>
              <p:nvPr/>
            </p:nvSpPr>
            <p:spPr>
              <a:xfrm>
                <a:off x="53340" y="1209183"/>
                <a:ext cx="1213866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BC86E03-616A-00A0-9727-8D901798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" y="1209183"/>
                <a:ext cx="12138660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963</TotalTime>
  <Words>366</Words>
  <Application>Microsoft Office PowerPoint</Application>
  <PresentationFormat>ワイド画面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</vt:lpstr>
      <vt:lpstr>回路構成</vt:lpstr>
      <vt:lpstr>小信号等価回路</vt:lpstr>
      <vt:lpstr>小信号解析</vt:lpstr>
      <vt:lpstr>小信号解析</vt:lpstr>
      <vt:lpstr>小信号解析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8</cp:revision>
  <dcterms:created xsi:type="dcterms:W3CDTF">2024-05-19T15:53:20Z</dcterms:created>
  <dcterms:modified xsi:type="dcterms:W3CDTF">2024-05-22T06:21:24Z</dcterms:modified>
</cp:coreProperties>
</file>