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CC71-4E0B-4CAF-B004-A737532E51DB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89C-F9E7-4901-9E80-795CA00E9CCC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134B-D76B-4956-AC68-1FE1F5A4C94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ABE0-AF72-4E87-968A-C1E0F202215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7A82-36BC-44DE-8A15-9500034F6B5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3F97-0F33-4AE2-B423-F8A6EF06FD48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D4C-723E-4C7A-A071-BFC393537034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60F3-3BCD-4928-ADBB-E545A83A646C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3264-7B9C-4627-81C3-62646DDEC186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3667-FCD2-4865-A731-6F3946085CDE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7C97-FCDD-4DB4-BEAC-0590BBE7E4FC}" type="datetime1">
              <a:rPr kumimoji="1" lang="ja-JP" altLang="en-US" smtClean="0"/>
              <a:t>2024/1/16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495EDE-5EF7-4307-A9B1-01F5684097A7}" type="datetime1">
              <a:rPr lang="ja-JP" altLang="en-US" smtClean="0"/>
              <a:t>2024/1/16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1953F-E31C-A10D-44E1-BB701649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LVS</a:t>
            </a:r>
            <a:r>
              <a:rPr kumimoji="1" lang="ja-JP" altLang="en-US" dirty="0"/>
              <a:t>と</a:t>
            </a:r>
            <a:r>
              <a:rPr lang="en-US" altLang="ja-JP" dirty="0"/>
              <a:t>DEEP NWell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6CDA9A-4AFA-8B5B-A4DB-3BF32C862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pic>
        <p:nvPicPr>
          <p:cNvPr id="5" name="図 4" descr="ゲームの画面&#10;&#10;中程度の精度で自動的に生成された説明">
            <a:extLst>
              <a:ext uri="{FF2B5EF4-FFF2-40B4-BE49-F238E27FC236}">
                <a16:creationId xmlns:a16="http://schemas.microsoft.com/office/drawing/2014/main" id="{FFDAB331-38C7-71F4-74F5-5B397067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r="12398"/>
          <a:stretch/>
        </p:blipFill>
        <p:spPr>
          <a:xfrm>
            <a:off x="339293" y="1174480"/>
            <a:ext cx="5289360" cy="539831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151AE6-B04E-F12A-3476-8845DB37D77F}"/>
              </a:ext>
            </a:extLst>
          </p:cNvPr>
          <p:cNvSpPr txBox="1"/>
          <p:nvPr/>
        </p:nvSpPr>
        <p:spPr>
          <a:xfrm>
            <a:off x="6085636" y="2445287"/>
            <a:ext cx="5767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LVS</a:t>
            </a:r>
            <a:r>
              <a:rPr kumimoji="1" lang="ja-JP" altLang="en-US" sz="2400" dirty="0"/>
              <a:t>が</a:t>
            </a:r>
            <a:r>
              <a:rPr kumimoji="1" lang="en-US" altLang="ja-JP" sz="2400" dirty="0"/>
              <a:t>Deep NWell</a:t>
            </a:r>
            <a:r>
              <a:rPr kumimoji="1" lang="ja-JP" altLang="en-US" sz="2400" dirty="0"/>
              <a:t>を認識しているのかを試すため、</a:t>
            </a:r>
            <a:r>
              <a:rPr kumimoji="1" lang="en-US" altLang="ja-JP" sz="2400" dirty="0"/>
              <a:t>TEG</a:t>
            </a:r>
            <a:r>
              <a:rPr kumimoji="1" lang="ja-JP" altLang="en-US" sz="2400" dirty="0"/>
              <a:t>と同じ</a:t>
            </a:r>
            <a:r>
              <a:rPr kumimoji="1" lang="en-US" altLang="ja-JP" sz="2400" dirty="0"/>
              <a:t>MOS</a:t>
            </a:r>
            <a:r>
              <a:rPr kumimoji="1" lang="ja-JP" altLang="en-US" sz="2400" dirty="0"/>
              <a:t>を縦に積む。</a:t>
            </a:r>
            <a:endParaRPr kumimoji="1" lang="en-US" altLang="ja-JP" sz="2400" dirty="0"/>
          </a:p>
          <a:p>
            <a:r>
              <a:rPr lang="ja-JP" altLang="en-US" sz="2400" dirty="0"/>
              <a:t>右二つは</a:t>
            </a:r>
            <a:r>
              <a:rPr lang="en-US" altLang="ja-JP" sz="2400" dirty="0"/>
              <a:t>Deep NWell</a:t>
            </a:r>
            <a:r>
              <a:rPr lang="ja-JP" altLang="en-US" sz="2400" dirty="0"/>
              <a:t>を使用し、左は使わずにレイアウトをする。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LVS</a:t>
            </a:r>
            <a:r>
              <a:rPr lang="ja-JP" altLang="en-US" sz="2400" dirty="0"/>
              <a:t>が適切に</a:t>
            </a:r>
            <a:r>
              <a:rPr lang="en-US" altLang="ja-JP" sz="2400" dirty="0"/>
              <a:t>Deep NWell</a:t>
            </a:r>
            <a:r>
              <a:rPr lang="ja-JP" altLang="en-US" sz="2400" dirty="0"/>
              <a:t>を識別できれば左上の</a:t>
            </a:r>
            <a:r>
              <a:rPr lang="en-US" altLang="ja-JP" sz="2400" dirty="0"/>
              <a:t>MOS</a:t>
            </a:r>
            <a:r>
              <a:rPr lang="ja-JP" altLang="en-US" sz="2400" dirty="0"/>
              <a:t>のみエラーが出るはず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9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3AFCE-43FA-F663-6094-E3166E43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LVS</a:t>
            </a:r>
            <a:r>
              <a:rPr kumimoji="1" lang="ja-JP" altLang="en-US" dirty="0"/>
              <a:t>と</a:t>
            </a:r>
            <a:r>
              <a:rPr lang="en-US" altLang="ja-JP" dirty="0"/>
              <a:t>DEEP </a:t>
            </a:r>
            <a:r>
              <a:rPr lang="en-US" altLang="ja-JP" dirty="0" err="1"/>
              <a:t>NWell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DDF8B1-8BFD-0B0C-A7C0-3391157B6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E9B4245-618A-177F-DD5D-02FDB199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4" y="1076837"/>
            <a:ext cx="6369644" cy="541455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F5BED5-25FF-9EFB-6F50-3BBC6D5B67D8}"/>
              </a:ext>
            </a:extLst>
          </p:cNvPr>
          <p:cNvSpPr txBox="1"/>
          <p:nvPr/>
        </p:nvSpPr>
        <p:spPr>
          <a:xfrm>
            <a:off x="6766558" y="2629953"/>
            <a:ext cx="5019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まず、</a:t>
            </a:r>
            <a:r>
              <a:rPr kumimoji="1" lang="en-US" altLang="ja-JP" sz="2400" dirty="0"/>
              <a:t>Deep </a:t>
            </a:r>
            <a:r>
              <a:rPr kumimoji="1" lang="en-US" altLang="ja-JP" sz="2400" dirty="0" err="1"/>
              <a:t>Nwell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MOS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つ並べ</a:t>
            </a:r>
            <a:r>
              <a:rPr kumimoji="1" lang="en-US" altLang="ja-JP" sz="2400" dirty="0"/>
              <a:t>DRC,LVS</a:t>
            </a:r>
            <a:r>
              <a:rPr kumimoji="1" lang="ja-JP" altLang="en-US" sz="2400" dirty="0"/>
              <a:t>エラーフリーにした。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左画像は右上の</a:t>
            </a:r>
            <a:r>
              <a:rPr lang="en-US" altLang="ja-JP" sz="2400" dirty="0"/>
              <a:t>MOS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r>
              <a:rPr kumimoji="1" lang="ja-JP" altLang="en-US" sz="2400" dirty="0"/>
              <a:t>今回は</a:t>
            </a:r>
            <a:r>
              <a:rPr kumimoji="1" lang="en-US" altLang="ja-JP" sz="2400" dirty="0"/>
              <a:t>LVS</a:t>
            </a:r>
            <a:r>
              <a:rPr kumimoji="1" lang="ja-JP" altLang="en-US" sz="2400" dirty="0"/>
              <a:t>の検証のため配線はつながっていればなんでもいい。</a:t>
            </a:r>
          </a:p>
        </p:txBody>
      </p:sp>
    </p:spTree>
    <p:extLst>
      <p:ext uri="{BB962C8B-B14F-4D97-AF65-F5344CB8AC3E}">
        <p14:creationId xmlns:p14="http://schemas.microsoft.com/office/powerpoint/2010/main" val="177308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3C01B-B951-9C43-AB04-8D18E2D8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LVS</a:t>
            </a:r>
            <a:r>
              <a:rPr kumimoji="1" lang="ja-JP" altLang="en-US" dirty="0"/>
              <a:t>と</a:t>
            </a:r>
            <a:r>
              <a:rPr lang="en-US" altLang="ja-JP" dirty="0"/>
              <a:t>DEEP </a:t>
            </a:r>
            <a:r>
              <a:rPr lang="en-US" altLang="ja-JP" dirty="0" err="1"/>
              <a:t>NWell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08ACAA-47B4-D575-5068-F4B79C4A1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8C88E2F-771F-90DD-4FCC-1ACD42EC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1" y="1163499"/>
            <a:ext cx="6326526" cy="540929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E52D0D-3A88-898B-A2F1-C3ACB60C517C}"/>
              </a:ext>
            </a:extLst>
          </p:cNvPr>
          <p:cNvSpPr txBox="1"/>
          <p:nvPr/>
        </p:nvSpPr>
        <p:spPr>
          <a:xfrm>
            <a:off x="6801392" y="2713986"/>
            <a:ext cx="4973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レイアウト全体。</a:t>
            </a:r>
            <a:endParaRPr kumimoji="1" lang="en-US" altLang="ja-JP" sz="2400" dirty="0"/>
          </a:p>
          <a:p>
            <a:pPr algn="l"/>
            <a:r>
              <a:rPr kumimoji="1" lang="ja-JP" altLang="en-US" sz="2400" dirty="0"/>
              <a:t>左ではすでに左半分の</a:t>
            </a:r>
            <a:r>
              <a:rPr kumimoji="1" lang="en-US" altLang="ja-JP" sz="2400" dirty="0"/>
              <a:t>Deep </a:t>
            </a:r>
            <a:r>
              <a:rPr kumimoji="1" lang="en-US" altLang="ja-JP" sz="2400" dirty="0" err="1"/>
              <a:t>Nwell</a:t>
            </a:r>
            <a:r>
              <a:rPr kumimoji="1" lang="ja-JP" altLang="en-US" sz="2400" dirty="0"/>
              <a:t>がないがそのレイヤー込みで</a:t>
            </a:r>
            <a:r>
              <a:rPr kumimoji="1" lang="en-US" altLang="ja-JP" sz="2400" dirty="0"/>
              <a:t>DRC,LVS</a:t>
            </a:r>
            <a:r>
              <a:rPr kumimoji="1" lang="ja-JP" altLang="en-US" sz="2400" dirty="0"/>
              <a:t>エラーをなくしてから</a:t>
            </a:r>
            <a:r>
              <a:rPr kumimoji="1" lang="en-US" altLang="ja-JP" sz="2400" dirty="0"/>
              <a:t>Deep </a:t>
            </a:r>
            <a:r>
              <a:rPr kumimoji="1" lang="en-US" altLang="ja-JP" sz="2400" dirty="0" err="1"/>
              <a:t>Nwell</a:t>
            </a:r>
            <a:r>
              <a:rPr kumimoji="1" lang="ja-JP" altLang="en-US" sz="2400" dirty="0"/>
              <a:t>を消し</a:t>
            </a:r>
            <a:r>
              <a:rPr kumimoji="1" lang="en-US" altLang="ja-JP" sz="2400" dirty="0"/>
              <a:t>DRC,LVS</a:t>
            </a:r>
            <a:r>
              <a:rPr kumimoji="1" lang="ja-JP" altLang="en-US" sz="2400" dirty="0"/>
              <a:t>を実行。どちらもエラーは出なかった。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9294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3EDB2-5A86-6863-2266-D3CB00A2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LVS</a:t>
            </a:r>
            <a:r>
              <a:rPr kumimoji="1" lang="ja-JP" altLang="en-US" dirty="0"/>
              <a:t>と</a:t>
            </a:r>
            <a:r>
              <a:rPr lang="en-US" altLang="ja-JP" dirty="0"/>
              <a:t>DEEP </a:t>
            </a:r>
            <a:r>
              <a:rPr lang="en-US" altLang="ja-JP" dirty="0" err="1"/>
              <a:t>NWell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2BFF13-9D21-3725-6006-1C41B8F18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27AB9E63-E114-2C5F-78B6-60C3F474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100329"/>
            <a:ext cx="5838358" cy="54724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B076D6-E075-5345-C0C3-B82B1932B217}"/>
              </a:ext>
            </a:extLst>
          </p:cNvPr>
          <p:cNvSpPr txBox="1"/>
          <p:nvPr/>
        </p:nvSpPr>
        <p:spPr>
          <a:xfrm>
            <a:off x="6889218" y="3429000"/>
            <a:ext cx="452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外側の</a:t>
            </a:r>
            <a:r>
              <a:rPr kumimoji="1" lang="en-US" altLang="ja-JP" sz="2400" dirty="0"/>
              <a:t>N </a:t>
            </a:r>
            <a:r>
              <a:rPr kumimoji="1" lang="en-US" altLang="ja-JP" sz="2400" dirty="0" err="1"/>
              <a:t>guardring</a:t>
            </a:r>
            <a:r>
              <a:rPr kumimoji="1" lang="ja-JP" altLang="en-US" sz="2400" dirty="0"/>
              <a:t>を消去すると</a:t>
            </a:r>
            <a:r>
              <a:rPr lang="en-US" altLang="ja-JP" sz="2400" dirty="0"/>
              <a:t>LVS</a:t>
            </a:r>
            <a:r>
              <a:rPr lang="ja-JP" altLang="en-US" sz="2400" dirty="0"/>
              <a:t>エラーが発生。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16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CEC79-FAC9-D2BE-7E85-C994F439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LVS</a:t>
            </a:r>
            <a:r>
              <a:rPr kumimoji="1" lang="ja-JP" altLang="en-US" dirty="0"/>
              <a:t>と</a:t>
            </a:r>
            <a:r>
              <a:rPr lang="en-US" altLang="ja-JP" dirty="0"/>
              <a:t>DEEP </a:t>
            </a:r>
            <a:r>
              <a:rPr lang="en-US" altLang="ja-JP" dirty="0" err="1"/>
              <a:t>NWell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2BF496-D3E3-7DA0-5CA7-4810B0F18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85AB2FE-4114-AB3C-D552-E0482C558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119072"/>
            <a:ext cx="5803524" cy="545372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D8AF3-B832-0CB8-2171-92736DBFB566}"/>
              </a:ext>
            </a:extLst>
          </p:cNvPr>
          <p:cNvSpPr txBox="1"/>
          <p:nvPr/>
        </p:nvSpPr>
        <p:spPr>
          <a:xfrm>
            <a:off x="6749143" y="3039291"/>
            <a:ext cx="4746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左上のバルクをグランドに落とすと</a:t>
            </a:r>
            <a:r>
              <a:rPr kumimoji="1" lang="en-US" altLang="ja-JP" sz="2400" dirty="0"/>
              <a:t>LVS</a:t>
            </a:r>
            <a:r>
              <a:rPr kumimoji="1" lang="ja-JP" altLang="en-US" sz="2400" dirty="0"/>
              <a:t>エラーが解消した。</a:t>
            </a:r>
            <a:endParaRPr kumimoji="1"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 dirty="0"/>
              <a:t>⇒二重ガードリングだと</a:t>
            </a:r>
            <a:r>
              <a:rPr lang="en-US" altLang="ja-JP" sz="2400" dirty="0"/>
              <a:t>Deep </a:t>
            </a:r>
            <a:r>
              <a:rPr lang="ja-JP" altLang="en-US" sz="2400" dirty="0"/>
              <a:t>　</a:t>
            </a:r>
            <a:r>
              <a:rPr lang="en-US" altLang="ja-JP" sz="2400" dirty="0" err="1"/>
              <a:t>NWell</a:t>
            </a:r>
            <a:r>
              <a:rPr lang="ja-JP" altLang="en-US" sz="2400" dirty="0"/>
              <a:t>でなくてもエラーは出ない。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38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360</TotalTime>
  <Words>260</Words>
  <Application>Microsoft Office PowerPoint</Application>
  <PresentationFormat>ワイド画面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Medium</vt:lpstr>
      <vt:lpstr>Arial</vt:lpstr>
      <vt:lpstr>Office テーマ</vt:lpstr>
      <vt:lpstr>集積回路設計ミーティング</vt:lpstr>
      <vt:lpstr>LVSとDEEP NWell</vt:lpstr>
      <vt:lpstr>LVSとDEEP NWell</vt:lpstr>
      <vt:lpstr>LVSとDEEP NWell</vt:lpstr>
      <vt:lpstr>LVSとDEEP NWell</vt:lpstr>
      <vt:lpstr>LVSとDEEP NWell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集積回路設計ミーティング</dc:title>
  <dc:creator>Hikaru Kojima</dc:creator>
  <cp:lastModifiedBy>KOJIMAHIKARU</cp:lastModifiedBy>
  <cp:revision>3</cp:revision>
  <dcterms:created xsi:type="dcterms:W3CDTF">2024-01-16T08:07:50Z</dcterms:created>
  <dcterms:modified xsi:type="dcterms:W3CDTF">2024-01-16T15:31:22Z</dcterms:modified>
</cp:coreProperties>
</file>