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662E9-2D83-3CE8-EA7E-730AF0E1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乗算回路単体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F0A699-480A-2F75-7ADB-2B2CD30E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65FAB8-4CFC-E21A-A370-C46DD7B7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99951-C7DE-1CED-AAF5-00F00CC5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06F90090-14DB-3007-BF61-1B792BDF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0" y="1444493"/>
            <a:ext cx="10149860" cy="49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96E8-DB98-8EC3-1678-9E9F3115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乗算回路単体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E78BC0-9F0B-98D2-9CE0-84B53FAE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B2292-5BD0-B60C-67FE-9317171F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B35A7-9AC3-874F-D9FB-9B21949EE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の街のcg&#10;&#10;中程度の精度で自動的に生成された説明">
            <a:extLst>
              <a:ext uri="{FF2B5EF4-FFF2-40B4-BE49-F238E27FC236}">
                <a16:creationId xmlns:a16="http://schemas.microsoft.com/office/drawing/2014/main" id="{02E7B6BE-1BC2-9846-88F5-9D221BC8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235" r="49271" b="15058"/>
          <a:stretch/>
        </p:blipFill>
        <p:spPr>
          <a:xfrm>
            <a:off x="774700" y="1251098"/>
            <a:ext cx="5321300" cy="50660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01DCB-6677-664D-DC33-C67A239F4BFF}"/>
              </a:ext>
            </a:extLst>
          </p:cNvPr>
          <p:cNvSpPr txBox="1"/>
          <p:nvPr/>
        </p:nvSpPr>
        <p:spPr>
          <a:xfrm>
            <a:off x="6692900" y="3183950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サイズはおよそ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um x 60 um</a:t>
            </a: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素子の配置は変更するがそれほど大きくなることはない。</a:t>
            </a:r>
          </a:p>
        </p:txBody>
      </p:sp>
    </p:spTree>
    <p:extLst>
      <p:ext uri="{BB962C8B-B14F-4D97-AF65-F5344CB8AC3E}">
        <p14:creationId xmlns:p14="http://schemas.microsoft.com/office/powerpoint/2010/main" val="32277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1FD74-1085-071E-2416-296698DA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6ED50-A85F-6E47-A498-D8D6FA9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0D1394-C3CF-EC12-83F4-E955200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2E5ED-CD6A-36F0-7980-9A4316C32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A6126EE-76B1-BFCD-7405-189AB7319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21016" r="16458"/>
          <a:stretch/>
        </p:blipFill>
        <p:spPr>
          <a:xfrm>
            <a:off x="2346325" y="1733549"/>
            <a:ext cx="7499350" cy="31320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D17A51-BBD7-5B94-8848-6BCD7D15E5FC}"/>
              </a:ext>
            </a:extLst>
          </p:cNvPr>
          <p:cNvSpPr txBox="1"/>
          <p:nvPr/>
        </p:nvSpPr>
        <p:spPr>
          <a:xfrm>
            <a:off x="3432175" y="5477248"/>
            <a:ext cx="532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Rfnmos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単体の場合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um x 26 um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9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33FC2-31FB-FA81-8637-4152A059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E90EC6-06F3-1612-4F9B-BDCD94AA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7795CD-70B4-7B4F-3D23-492A0FCD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06DE2-B31C-EEA5-4F8B-1869CE35D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6E73D6-FCCE-E4E5-21E9-22D81D564698}"/>
              </a:ext>
            </a:extLst>
          </p:cNvPr>
          <p:cNvSpPr txBox="1"/>
          <p:nvPr/>
        </p:nvSpPr>
        <p:spPr>
          <a:xfrm>
            <a:off x="8737600" y="3111500"/>
            <a:ext cx="323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には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LoSOI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というレイヤーが必要らしい。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これを含めると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およそ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um x 100 um</a:t>
            </a:r>
          </a:p>
          <a:p>
            <a:pPr algn="l"/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になる。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FB750830-4548-ED16-B120-61B54E09E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7405" r="21510" b="7405"/>
          <a:stretch/>
        </p:blipFill>
        <p:spPr>
          <a:xfrm>
            <a:off x="222250" y="1755290"/>
            <a:ext cx="8061909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76D4-7EC6-83AD-008C-43443DF0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CCFA28-74C4-FC83-32B2-A66A0E5F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956DF9-7D0B-739C-F6E0-CAA19AB5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78233-FCDC-EB53-3632-23B6EA318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556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79</TotalTime>
  <Words>125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Medium</vt:lpstr>
      <vt:lpstr>Arial</vt:lpstr>
      <vt:lpstr>Times New Roman</vt:lpstr>
      <vt:lpstr>Office テーマ</vt:lpstr>
      <vt:lpstr>PowerPoint プレゼンテーション</vt:lpstr>
      <vt:lpstr>乗算回路単体</vt:lpstr>
      <vt:lpstr>乗算回路単体</vt:lpstr>
      <vt:lpstr>バッファ回路</vt:lpstr>
      <vt:lpstr>TIA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2</cp:revision>
  <dcterms:created xsi:type="dcterms:W3CDTF">2024-07-18T03:20:05Z</dcterms:created>
  <dcterms:modified xsi:type="dcterms:W3CDTF">2024-07-18T04:39:35Z</dcterms:modified>
</cp:coreProperties>
</file>