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18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456487-DC86-474A-B4EE-F658698A396D}" type="datetimeFigureOut">
              <a:rPr kumimoji="1" lang="ja-JP" altLang="en-US" smtClean="0"/>
              <a:t>2024/5/9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F006A-98BA-4709-B08D-1062E8ED0A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751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DF7DCA-1AD3-4824-4A93-AFF5E5334EC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latin typeface="Times Newer Roman" panose="00000500000000000000" pitchFamily="50" charset="0"/>
                <a:ea typeface="游ゴシック" panose="020B0400000000000000" pitchFamily="50" charset="-128"/>
                <a:cs typeface="Times New Roman" panose="02020603050405020304" pitchFamily="18" charset="0"/>
              </a:defRPr>
            </a:lvl1pPr>
          </a:lstStyle>
          <a:p>
            <a:r>
              <a:rPr kumimoji="1" lang="ja-JP" altLang="en-US" dirty="0"/>
              <a:t>タイトル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FEDBC54-A3B3-D4B0-83AD-58510BBCF3B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305557"/>
            <a:ext cx="9144000" cy="2067534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 dirty="0"/>
              <a:t>2023</a:t>
            </a:r>
            <a:r>
              <a:rPr kumimoji="1" lang="ja-JP" altLang="en-US" dirty="0"/>
              <a:t>年 月 日</a:t>
            </a:r>
            <a:endParaRPr kumimoji="1" lang="en-US" altLang="ja-JP" dirty="0"/>
          </a:p>
          <a:p>
            <a:r>
              <a:rPr kumimoji="1" lang="en-US" altLang="ja-JP" dirty="0"/>
              <a:t>B4</a:t>
            </a:r>
            <a:r>
              <a:rPr kumimoji="1" lang="ja-JP" altLang="en-US" dirty="0"/>
              <a:t>　小島 光</a:t>
            </a:r>
            <a:endParaRPr kumimoji="1" lang="en-US" altLang="ja-JP" dirty="0"/>
          </a:p>
          <a:p>
            <a:r>
              <a:rPr kumimoji="1" lang="ja-JP" altLang="en-US" dirty="0"/>
              <a:t>明治大学　波動信号処理回路研究室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E-mail : ee201217@meiji.ac.jp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BAC465-78BE-A173-E166-31A941963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85F8A-DDB5-432B-B8BF-86E12CA3E1B5}" type="datetime1">
              <a:rPr kumimoji="1" lang="ja-JP" altLang="en-US" smtClean="0"/>
              <a:t>2024/5/9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29A2B7-573F-9158-06D9-FB9621BF3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90A47C47-BFF6-CBFE-218F-30D91BF184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5FF5934-74CC-BB33-D7AE-1F7BE2EBC5C7}"/>
              </a:ext>
            </a:extLst>
          </p:cNvPr>
          <p:cNvSpPr/>
          <p:nvPr userDrawn="1"/>
        </p:nvSpPr>
        <p:spPr>
          <a:xfrm>
            <a:off x="2295936" y="3769527"/>
            <a:ext cx="7600128" cy="86153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8358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D8A5A4-73FC-EBE1-20A5-BA213B70E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9B3FCA6-3548-5275-D188-19B99E916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00A169-9959-CD36-CCC5-FE92CF8FD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51CA-8154-4160-8313-688B08CD61D6}" type="datetime1">
              <a:rPr kumimoji="1" lang="ja-JP" altLang="en-US" smtClean="0"/>
              <a:t>2024/5/9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C85886-4092-C89E-D9FE-D1A56DC52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FF7D6E32-8098-E002-0601-809A47B95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871626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F553AA9-8EB3-4530-A6C5-EEC71369F8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AEAD601-C711-3F0C-0F78-E06446869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6FE5AF-6C8B-9BFB-C7CE-DC7E60A75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22A7C-5C5E-4AEF-9904-8AC373CD06D1}" type="datetime1">
              <a:rPr kumimoji="1" lang="ja-JP" altLang="en-US" smtClean="0"/>
              <a:t>2024/5/9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4155A6-0718-4190-BFB2-2A377FBC9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C5CEC103-84E3-F527-C0A4-12B091342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347427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4013C9-944D-ABEC-45C2-BD86324DE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037" y="144969"/>
            <a:ext cx="10515600" cy="835890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CBD656-8D94-510B-DD6D-548312D88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C44E10-5AA9-465F-DE20-F68C5FEF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4AB70-9A31-428D-80CA-6C2A71BE81C0}" type="datetime1">
              <a:rPr kumimoji="1" lang="ja-JP" altLang="en-US" smtClean="0"/>
              <a:t>2024/5/9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AE0EF0-C233-65DA-A9FA-F24AF37C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8C2142D4-2A35-BAAD-6F50-6AF6BE0A0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A6F6550-3325-30B1-C42A-E200C935AA8E}"/>
              </a:ext>
            </a:extLst>
          </p:cNvPr>
          <p:cNvSpPr/>
          <p:nvPr userDrawn="1"/>
        </p:nvSpPr>
        <p:spPr>
          <a:xfrm>
            <a:off x="370853" y="945718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5499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998A17-6C87-459C-3803-CB06BB793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3658900-6445-2FBD-A740-B624DA812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E4565F-CE5C-CE07-D796-EEC7CE857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3280-2E51-4BDE-B06A-470263465AE0}" type="datetime1">
              <a:rPr kumimoji="1" lang="ja-JP" altLang="en-US" smtClean="0"/>
              <a:t>2024/5/9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59FD41-468A-4DE6-83E8-4701E464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137E571A-BE6D-A40A-B3A1-E193D3E831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797004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5EAB2A-E624-C4CD-50E7-A60BA236C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2ECCAD-6299-9E14-30BA-56EFCC2D8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4DF5906-3D01-96F6-5D3B-CDF38A415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2283477-7050-13D7-7AAA-E763A08B2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E7D8B-15CC-4ADD-A96D-E53EE0773D10}" type="datetime1">
              <a:rPr kumimoji="1" lang="ja-JP" altLang="en-US" smtClean="0"/>
              <a:t>2024/5/9</a:t>
            </a:fld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F00D51-E4E3-63F7-168D-0B703360A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D2195FD4-4EFF-1802-ECA8-504977E2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4204476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E2B7C6-6C36-D54E-C63E-1562180C4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73F46A4-54B9-C474-5A55-E167E7D7B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97C89B-67B4-566D-7C22-7BA407CC2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352735D-36A2-3828-5633-8FC5E9A7EF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182C66C-32A7-2B5F-530C-02AB35454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E18B47F-0A52-B3DA-4B99-8B0A629C8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E0AD5-8B2C-4807-9A34-44B53ED8C9E2}" type="datetime1">
              <a:rPr kumimoji="1" lang="ja-JP" altLang="en-US" smtClean="0"/>
              <a:t>2024/5/9</a:t>
            </a:fld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7397F93-7104-0B78-BDD9-13D30E68A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フッター プレースホルダー 4">
            <a:extLst>
              <a:ext uri="{FF2B5EF4-FFF2-40B4-BE49-F238E27FC236}">
                <a16:creationId xmlns:a16="http://schemas.microsoft.com/office/drawing/2014/main" id="{13519D46-DE9A-5081-4FA0-744A6D72F93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98912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B8A10B-05E0-74D6-A153-CD996CCFE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53" y="209480"/>
            <a:ext cx="10515600" cy="785955"/>
          </a:xfrm>
        </p:spPr>
        <p:txBody>
          <a:bodyPr/>
          <a:lstStyle>
            <a:lvl1pPr>
              <a:defRPr>
                <a:latin typeface="Times Newer Roman" panose="00000500000000000000" pitchFamily="50" charset="0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D4B826B-0548-E701-1785-A3A308978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A375-72BC-45FC-83AA-00EA8839FC12}" type="datetime1">
              <a:rPr kumimoji="1" lang="ja-JP" altLang="en-US" smtClean="0"/>
              <a:t>2024/5/9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0F5030B-B5A3-6B5B-1070-CB6271A26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フッター プレースホルダー 4">
            <a:extLst>
              <a:ext uri="{FF2B5EF4-FFF2-40B4-BE49-F238E27FC236}">
                <a16:creationId xmlns:a16="http://schemas.microsoft.com/office/drawing/2014/main" id="{E03AC579-A86E-35AB-CCAD-5C233A10F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F714CFC-BC59-F772-B35E-02FC128F60C3}"/>
              </a:ext>
            </a:extLst>
          </p:cNvPr>
          <p:cNvSpPr/>
          <p:nvPr userDrawn="1"/>
        </p:nvSpPr>
        <p:spPr>
          <a:xfrm>
            <a:off x="370853" y="996525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6460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53F81F7-DC83-6A6E-F56A-8F7193837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45049-197C-41A0-8DB6-4F32FD03AE57}" type="datetime1">
              <a:rPr kumimoji="1" lang="ja-JP" altLang="en-US" smtClean="0"/>
              <a:t>2024/5/9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CF00389-77E0-70A8-55AD-D80B539EF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A25CC5-173F-AD18-A5FF-2089A2CB76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FAB3167-028C-5E8A-331F-6C78EF95DE82}"/>
              </a:ext>
            </a:extLst>
          </p:cNvPr>
          <p:cNvSpPr/>
          <p:nvPr userDrawn="1"/>
        </p:nvSpPr>
        <p:spPr>
          <a:xfrm>
            <a:off x="370853" y="996525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4201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FBF37D-2F49-BAF0-B49D-455322CF0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6C94F0-AD33-2078-3F0F-9D6187262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A03890C-A07B-57A0-0929-D457EF43D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E4338AA-2A3C-FEBA-E479-069B76770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0A16C-E6A7-4756-A3F4-14C1642851C1}" type="datetime1">
              <a:rPr kumimoji="1" lang="ja-JP" altLang="en-US" smtClean="0"/>
              <a:t>2024/5/9</a:t>
            </a:fld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50948E4-129A-5475-43D7-CD2DC601E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315981A4-A5CD-CB6B-D68C-327AB44C89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3027742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440FD1-D088-E7F5-C13C-68FCFFE35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89D6AA7-37A9-34E5-6B9E-E368D5BB90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9B8D8A8-C4E2-E7C1-A364-0A4C0FDFC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CB43079-E21C-1230-9F8E-A66B88B69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6540-D1D8-4517-9227-190B63944A94}" type="datetime1">
              <a:rPr kumimoji="1" lang="ja-JP" altLang="en-US" smtClean="0"/>
              <a:t>2024/5/9</a:t>
            </a:fld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4AFE4F1-5B82-56EA-D026-EDF19AF5C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43D0C7D4-B952-5F72-7C4E-3179605F0B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871162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D3B73CD-A014-C213-1ECB-28B31EAD3155}"/>
              </a:ext>
            </a:extLst>
          </p:cNvPr>
          <p:cNvSpPr/>
          <p:nvPr userDrawn="1"/>
        </p:nvSpPr>
        <p:spPr>
          <a:xfrm>
            <a:off x="0" y="6608169"/>
            <a:ext cx="12192000" cy="249827"/>
          </a:xfrm>
          <a:prstGeom prst="rect">
            <a:avLst/>
          </a:prstGeom>
          <a:solidFill>
            <a:srgbClr val="36318F"/>
          </a:solidFill>
          <a:ln>
            <a:solidFill>
              <a:srgbClr val="36318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CDA5671-C399-D66C-7DAF-5C78B86F2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29564D1-155D-8489-E000-234FE0B45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F1FDCF-7C9D-45A5-F571-EA553DC67F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55051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0FF07873-ABA9-44AB-A9BF-3A41F38C3D70}" type="datetime1">
              <a:rPr lang="ja-JP" altLang="en-US" smtClean="0"/>
              <a:t>2024/5/9</a:t>
            </a:fld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8C0BEF-F179-8F24-C28E-851BA8ACE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51B6EE-8EFB-0655-1355-0DDFF67EC1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55484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294761A-CFE9-4878-87A7-90ECABD59CE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89A75EE9-8D15-D789-C805-4C4A9AE0E51F}"/>
              </a:ext>
            </a:extLst>
          </p:cNvPr>
          <p:cNvGrpSpPr/>
          <p:nvPr userDrawn="1"/>
        </p:nvGrpSpPr>
        <p:grpSpPr>
          <a:xfrm>
            <a:off x="10212600" y="102206"/>
            <a:ext cx="1605208" cy="847972"/>
            <a:chOff x="10212600" y="102206"/>
            <a:chExt cx="1605208" cy="847972"/>
          </a:xfrm>
        </p:grpSpPr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C288F07D-FECD-D0DA-CD05-02C394E380A5}"/>
                </a:ext>
              </a:extLst>
            </p:cNvPr>
            <p:cNvPicPr/>
            <p:nvPr/>
          </p:nvPicPr>
          <p:blipFill rotWithShape="1">
            <a:blip r:embed="rId13"/>
            <a:srcRect l="11008" t="11027"/>
            <a:stretch/>
          </p:blipFill>
          <p:spPr>
            <a:xfrm>
              <a:off x="10212600" y="102206"/>
              <a:ext cx="939616" cy="818984"/>
            </a:xfrm>
            <a:prstGeom prst="rect">
              <a:avLst/>
            </a:prstGeom>
          </p:spPr>
        </p:pic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2459AC51-C160-7785-B9E7-F9813B96A1C1}"/>
                </a:ext>
              </a:extLst>
            </p:cNvPr>
            <p:cNvPicPr/>
            <p:nvPr/>
          </p:nvPicPr>
          <p:blipFill rotWithShape="1">
            <a:blip r:embed="rId14"/>
            <a:srcRect l="47743" t="38335" r="7279" b="6883"/>
            <a:stretch/>
          </p:blipFill>
          <p:spPr>
            <a:xfrm>
              <a:off x="10982848" y="401933"/>
              <a:ext cx="834960" cy="5482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8498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000" b="1" kern="1200">
          <a:solidFill>
            <a:schemeClr val="tx1"/>
          </a:solidFill>
          <a:latin typeface="Times Newer Roman" panose="000005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Times Newer Roman" panose="00000500000000000000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Times Newer Roman" panose="00000500000000000000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Times Newer Roman" panose="00000500000000000000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Times Newer Roman" panose="00000500000000000000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Times Newer Roman" panose="00000500000000000000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019CC1-AEB6-38C8-2A44-E40808FE85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>
                <a:latin typeface="Times Newer Roman" panose="00000500000000000000" pitchFamily="50" charset="0"/>
              </a:rPr>
              <a:t>ノイズについて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C7A2E69-7B9F-1D43-EC58-966DE0E26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小島光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8FAAAC6-D0F4-6D26-DDA7-ACA9758F10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038F6D0-9F7D-B2B8-04D8-8EA33E3D5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CCF9-1D86-4D8B-BD00-9792060EEB29}" type="datetime1">
              <a:rPr kumimoji="1" lang="ja-JP" altLang="en-US" smtClean="0"/>
              <a:t>2024/5/9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EBD586-7541-183E-1E68-21A7F330F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7137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6A609A-AB00-B329-9B0E-B26C0646D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1AAEF6A-0C01-0644-001B-915B3CB17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A375-72BC-45FC-83AA-00EA8839FC12}" type="datetime1">
              <a:rPr kumimoji="1" lang="ja-JP" altLang="en-US" smtClean="0"/>
              <a:t>2024/5/9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D162A03-E541-BBC8-F882-9671CC76E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74D5A3-FCB3-6FA7-402D-B998E8146D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20064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FEAEBC-14AD-88CA-D812-3B620A21E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ノイズの表現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8C070EE-1D64-5B0D-A74D-8F92C634B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A375-72BC-45FC-83AA-00EA8839FC12}" type="datetime1">
              <a:rPr kumimoji="1" lang="ja-JP" altLang="en-US" smtClean="0"/>
              <a:t>2024/5/9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8BC4042-22C8-34A2-04D8-C22E3555B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6EB233-1F7E-2344-6993-CAF067F059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E414433-7354-52D0-8E7E-702E30C67F7C}"/>
              </a:ext>
            </a:extLst>
          </p:cNvPr>
          <p:cNvSpPr txBox="1"/>
          <p:nvPr/>
        </p:nvSpPr>
        <p:spPr>
          <a:xfrm>
            <a:off x="1319348" y="2999285"/>
            <a:ext cx="95533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ノイズは様々な振幅を持つ幅広い周波数の信号の重ね合わせ。</a:t>
            </a:r>
            <a:endParaRPr kumimoji="1" lang="en-US" altLang="ja-JP" sz="2400" dirty="0"/>
          </a:p>
          <a:p>
            <a:pPr algn="ctr"/>
            <a:r>
              <a:rPr lang="ja-JP" altLang="en-US" sz="2400" dirty="0"/>
              <a:t>⇩</a:t>
            </a:r>
            <a:endParaRPr lang="en-US" altLang="ja-JP" sz="2400" dirty="0"/>
          </a:p>
          <a:p>
            <a:pPr algn="ctr"/>
            <a:r>
              <a:rPr lang="ja-JP" altLang="en-US" sz="2400" dirty="0"/>
              <a:t>電力のスペクトルとして評価する</a:t>
            </a:r>
            <a:endParaRPr lang="en-US" altLang="ja-JP" sz="2400" dirty="0"/>
          </a:p>
          <a:p>
            <a:pPr algn="ctr"/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40575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ED4198-2407-05B2-2B04-B919A8B39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ノイズの発生要因</a:t>
            </a:r>
            <a:r>
              <a:rPr lang="en-US" altLang="ja-JP" dirty="0"/>
              <a:t>-shot</a:t>
            </a:r>
            <a:r>
              <a:rPr lang="ja-JP" altLang="en-US" dirty="0"/>
              <a:t> </a:t>
            </a:r>
            <a:r>
              <a:rPr lang="en-US" altLang="ja-JP" dirty="0" err="1"/>
              <a:t>noize</a:t>
            </a:r>
            <a:r>
              <a:rPr lang="en-US" altLang="ja-JP" dirty="0"/>
              <a:t>-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650B078-29FE-FD26-555D-E77581E12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A375-72BC-45FC-83AA-00EA8839FC12}" type="datetime1">
              <a:rPr kumimoji="1" lang="ja-JP" altLang="en-US" smtClean="0"/>
              <a:t>2024/5/9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69ACB65-DCD2-F6CC-975A-16102FAEA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BB87A3-FC4E-1938-8971-D453232D5D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73AB9DE6-7F91-0275-167C-A5085F67BC06}"/>
                  </a:ext>
                </a:extLst>
              </p:cNvPr>
              <p:cNvSpPr txBox="1"/>
              <p:nvPr/>
            </p:nvSpPr>
            <p:spPr>
              <a:xfrm>
                <a:off x="2098765" y="2090692"/>
                <a:ext cx="7994469" cy="2009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ja-JP" altLang="en-US" sz="2400" dirty="0"/>
                  <a:t>ダイオードの接合部をキャリアが超えるときに発生する。</a:t>
                </a:r>
                <a:endParaRPr lang="en-US" altLang="ja-JP" sz="2400" dirty="0"/>
              </a:p>
              <a:p>
                <a:pPr algn="l"/>
                <a:r>
                  <a:rPr kumimoji="1" lang="ja-JP" altLang="en-US" sz="2400" dirty="0"/>
                  <a:t>ランダムであり、電流に比例してショットノイズは増加するので、大きさは</a:t>
                </a:r>
                <a:endParaRPr lang="en-US" altLang="ja-JP" sz="24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p>
                            <m:sSup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ba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ja-JP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altLang="ja-JP" sz="2400" dirty="0"/>
              </a:p>
              <a:p>
                <a:pPr algn="l"/>
                <a:r>
                  <a:rPr lang="ja-JP" altLang="en-US" sz="2400" dirty="0"/>
                  <a:t>で表現できる。</a:t>
                </a:r>
                <a:endParaRPr lang="en-US" altLang="ja-JP" sz="2400" dirty="0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73AB9DE6-7F91-0275-167C-A5085F67BC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8765" y="2090692"/>
                <a:ext cx="7994469" cy="2009461"/>
              </a:xfrm>
              <a:prstGeom prst="rect">
                <a:avLst/>
              </a:prstGeom>
              <a:blipFill>
                <a:blip r:embed="rId2"/>
                <a:stretch>
                  <a:fillRect l="-1143" t="-2424" r="-2591" b="-57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図 7" descr="ロゴ&#10;&#10;自動的に生成された説明">
            <a:extLst>
              <a:ext uri="{FF2B5EF4-FFF2-40B4-BE49-F238E27FC236}">
                <a16:creationId xmlns:a16="http://schemas.microsoft.com/office/drawing/2014/main" id="{A7B18B36-8A4B-A673-F29B-02D296D083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143" y="4734848"/>
            <a:ext cx="4581153" cy="148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080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C88E30-BCF8-83C4-7570-862DDA6AF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ノイズの発生要因</a:t>
            </a:r>
            <a:r>
              <a:rPr lang="en-US" altLang="ja-JP" dirty="0"/>
              <a:t>-thermal</a:t>
            </a:r>
            <a:r>
              <a:rPr lang="ja-JP" altLang="en-US" dirty="0"/>
              <a:t> </a:t>
            </a:r>
            <a:r>
              <a:rPr lang="en-US" altLang="ja-JP" dirty="0" err="1"/>
              <a:t>noize</a:t>
            </a:r>
            <a:r>
              <a:rPr lang="en-US" altLang="ja-JP" dirty="0"/>
              <a:t>-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185A75E-42A8-2E38-72E1-247C4A8B7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A375-72BC-45FC-83AA-00EA8839FC12}" type="datetime1">
              <a:rPr kumimoji="1" lang="ja-JP" altLang="en-US" smtClean="0"/>
              <a:t>2024/5/9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88D34A7-E577-9D12-8CC9-5B5257D25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66ED6F-4AEF-7BA9-F9EC-AF333EB5F4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2798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kumimoji="1"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2" id="{2770D66A-9065-44CB-9617-65D5ED48742A}" vid="{9EA97EFE-F042-47D8-8B6C-FB44A5B92E50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和田研テンプレ</Template>
  <TotalTime>1483</TotalTime>
  <Words>133</Words>
  <Application>Microsoft Office PowerPoint</Application>
  <PresentationFormat>ワイド画面</PresentationFormat>
  <Paragraphs>28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游ゴシック</vt:lpstr>
      <vt:lpstr>游ゴシック Medium</vt:lpstr>
      <vt:lpstr>Arial</vt:lpstr>
      <vt:lpstr>Cambria Math</vt:lpstr>
      <vt:lpstr>Times Newer Roman</vt:lpstr>
      <vt:lpstr>Office テーマ</vt:lpstr>
      <vt:lpstr>ノイズについて</vt:lpstr>
      <vt:lpstr>目次</vt:lpstr>
      <vt:lpstr>ノイズの表現</vt:lpstr>
      <vt:lpstr>ノイズの発生要因-shot noize-</vt:lpstr>
      <vt:lpstr>ノイズの発生要因-thermal noize-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ノイズについて</dc:title>
  <dc:creator>Hikaru Kojima</dc:creator>
  <cp:lastModifiedBy>Kojima Hikaru</cp:lastModifiedBy>
  <cp:revision>3</cp:revision>
  <dcterms:created xsi:type="dcterms:W3CDTF">2024-04-27T09:41:35Z</dcterms:created>
  <dcterms:modified xsi:type="dcterms:W3CDTF">2024-05-09T06:44:27Z</dcterms:modified>
</cp:coreProperties>
</file>