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2831723" cy="2497947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" y="3916247"/>
            <a:ext cx="4191394" cy="263427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8B18271-E853-F57F-8A4E-04EE3AB6C0B5}"/>
              </a:ext>
            </a:extLst>
          </p:cNvPr>
          <p:cNvSpPr/>
          <p:nvPr/>
        </p:nvSpPr>
        <p:spPr>
          <a:xfrm>
            <a:off x="4859383" y="3280350"/>
            <a:ext cx="1123406" cy="55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080F5644-6466-0CCB-55C3-E6E88D192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2" y="1600260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7C92-2FAD-2FDD-AE05-54BA852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C9DA81-2DC6-5615-061A-75DF730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98DA7-A1D4-2F80-CB33-E625922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59C32-1A44-7C56-46CE-DF42757F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/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この時の伝達インピーダンス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blipFill>
                <a:blip r:embed="rId2"/>
                <a:stretch>
                  <a:fillRect l="-874" t="-2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45980258-1355-6D75-70CF-5E37C987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604684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AAB2-AB4E-7A00-2370-2F0AEF38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F544C0-9957-AE34-6322-5FDA25D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D8E08-F89E-E571-9969-45FF84A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0E760-D425-39DE-D4B8-DFF2729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1D3BF7-EF8E-D62F-E44E-F8A9B2D2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" y="1399470"/>
            <a:ext cx="4191394" cy="2634272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CA20F71-5118-005A-AEB9-63FB0331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8" y="1399470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/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これは</a:t>
                </a:r>
                <a:r>
                  <a:rPr lang="en-US" altLang="ja-JP" dirty="0"/>
                  <a:t>PD</a:t>
                </a:r>
                <a:r>
                  <a:rPr lang="ja-JP" altLang="en-US" dirty="0"/>
                  <a:t>の寄生容量のみ考えた等価回路と構造がほぼ同じ。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を付加したのみなので</a:t>
                </a:r>
                <a:r>
                  <a:rPr kumimoji="1" lang="en-US" altLang="ja-JP" dirty="0"/>
                  <a:t>PD</a:t>
                </a:r>
                <a:r>
                  <a:rPr kumimoji="1" lang="ja-JP" altLang="en-US" dirty="0"/>
                  <a:t>のみの伝達インピーダンスの式に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を代入すればよい。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blipFill>
                <a:blip r:embed="rId4"/>
                <a:stretch>
                  <a:fillRect l="-1042" t="-1381" r="-260" b="-3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D9D5C-7095-63A4-F1D9-5B37AE42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09280F-5AF9-F3A5-C351-8225ABE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9EFF4B-0CEC-79C0-CDBC-CC09F14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1CE13-547C-2FD4-E356-553578BA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B03CDB-297D-BCD5-77AA-DB2874FFF7B6}"/>
              </a:ext>
            </a:extLst>
          </p:cNvPr>
          <p:cNvSpPr txBox="1"/>
          <p:nvPr/>
        </p:nvSpPr>
        <p:spPr>
          <a:xfrm>
            <a:off x="2159726" y="3417332"/>
            <a:ext cx="740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小信号解析結果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9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B2BA-1689-3E64-590D-799E477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6980A-74CE-2528-FC27-4803C5D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FCF765-8CA1-84C5-9357-731FC154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1AFBD-EF90-B8DA-B729-FE7FFF7A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A81F779-2A5E-3B2D-0770-8EFEA9D0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90278"/>
            <a:ext cx="6957724" cy="48704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23B76C-1F9A-9E4C-3FA1-83230E636C92}"/>
              </a:ext>
            </a:extLst>
          </p:cNvPr>
          <p:cNvSpPr txBox="1"/>
          <p:nvPr/>
        </p:nvSpPr>
        <p:spPr>
          <a:xfrm>
            <a:off x="7114903" y="3272135"/>
            <a:ext cx="48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等価回路を解いた得られた特性と</a:t>
            </a:r>
            <a:r>
              <a:rPr kumimoji="1" lang="en-US" altLang="ja-JP" dirty="0" err="1"/>
              <a:t>LTSpice</a:t>
            </a:r>
            <a:r>
              <a:rPr kumimoji="1" lang="ja-JP" altLang="en-US" dirty="0"/>
              <a:t>でのシミュレーションは完全に一致していた。</a:t>
            </a:r>
          </a:p>
        </p:txBody>
      </p:sp>
    </p:spTree>
    <p:extLst>
      <p:ext uri="{BB962C8B-B14F-4D97-AF65-F5344CB8AC3E}">
        <p14:creationId xmlns:p14="http://schemas.microsoft.com/office/powerpoint/2010/main" val="227817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498</TotalTime>
  <Words>171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Medium</vt:lpstr>
      <vt:lpstr>Arial</vt:lpstr>
      <vt:lpstr>Cambria Math</vt:lpstr>
      <vt:lpstr>Office テーマ</vt:lpstr>
      <vt:lpstr>PowerPoint プレゼンテーション</vt:lpstr>
      <vt:lpstr>PDのみのTIA</vt:lpstr>
      <vt:lpstr>PDのみのTIA</vt:lpstr>
      <vt:lpstr>TIA全体の等価回路</vt:lpstr>
      <vt:lpstr>PowerPoint プレゼンテーション</vt:lpstr>
      <vt:lpstr>TIA全体の等価回路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 Hikaru</cp:lastModifiedBy>
  <cp:revision>2</cp:revision>
  <dcterms:created xsi:type="dcterms:W3CDTF">2024-06-21T03:46:33Z</dcterms:created>
  <dcterms:modified xsi:type="dcterms:W3CDTF">2024-06-23T06:05:21Z</dcterms:modified>
</cp:coreProperties>
</file>