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図プレースホルダー 9">
            <a:extLst>
              <a:ext uri="{FF2B5EF4-FFF2-40B4-BE49-F238E27FC236}">
                <a16:creationId xmlns:a16="http://schemas.microsoft.com/office/drawing/2014/main" id="{27378010-BCCD-181E-02AE-23E85116B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53" y="960582"/>
            <a:ext cx="11450293" cy="69706"/>
          </a:xfrm>
          <a:gradFill>
            <a:gsLst>
              <a:gs pos="77000">
                <a:srgbClr val="36318F"/>
              </a:gs>
              <a:gs pos="0">
                <a:srgbClr val="36318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3600000" scaled="0"/>
          </a:gradFill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2023/12/11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BA4CE-100E-AA26-1E20-021803C0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F76B3-10A5-BA6C-B18A-605DE84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DF311-09F7-200F-5E52-C46501B5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1EC1D-0675-5B18-4568-5461A4CFB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C3855-CE59-19D9-D922-F46995B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560BA-FB21-19D7-B3EA-10CC54D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F7E83D-61D5-C5E8-BE36-746451E40637}"/>
              </a:ext>
            </a:extLst>
          </p:cNvPr>
          <p:cNvSpPr txBox="1"/>
          <p:nvPr/>
        </p:nvSpPr>
        <p:spPr>
          <a:xfrm>
            <a:off x="1785258" y="2445287"/>
            <a:ext cx="8891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背景・目的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提案回路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1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84DF-B8C9-4554-CDC6-C817C09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E2DA88-082D-C947-9C3E-635903E6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8A0E9-7EB6-9456-1037-4CA153B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78FE5-B14D-FF5A-DEF0-D6F094CB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8FEAF4-C8A7-9960-6495-AAF845A4F12E}"/>
              </a:ext>
            </a:extLst>
          </p:cNvPr>
          <p:cNvSpPr txBox="1"/>
          <p:nvPr/>
        </p:nvSpPr>
        <p:spPr>
          <a:xfrm>
            <a:off x="1928579" y="3183951"/>
            <a:ext cx="833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七つの出力の積和演算では信号振幅が制限される。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⇓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各乗算器の出力範囲を広げることで</a:t>
            </a:r>
            <a:r>
              <a:rPr lang="en-US" altLang="ja-JP" sz="2400" dirty="0"/>
              <a:t>S/N</a:t>
            </a:r>
            <a:r>
              <a:rPr lang="ja-JP" altLang="en-US" sz="2400" dirty="0"/>
              <a:t>比の向上を目指す。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0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7E32-64C8-9FA8-7900-23F509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57B931-2735-6158-A5A0-5D23CE12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7BF82F-F65F-C472-4783-428DC8B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4D96-04D5-F146-776D-30CBAE963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星, 時計, 夜 が含まれている画像&#10;&#10;自動的に生成された説明">
            <a:extLst>
              <a:ext uri="{FF2B5EF4-FFF2-40B4-BE49-F238E27FC236}">
                <a16:creationId xmlns:a16="http://schemas.microsoft.com/office/drawing/2014/main" id="{55392084-9D1D-E56E-4B11-6146BB15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9" y="1504924"/>
            <a:ext cx="4613941" cy="3536677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738DEF0F-43B3-BAD9-47B2-E085CD9C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3" y="1661810"/>
            <a:ext cx="6305006" cy="3321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0BA858-318A-080A-F35D-99BAAF4AF9AC}"/>
              </a:ext>
            </a:extLst>
          </p:cNvPr>
          <p:cNvSpPr txBox="1"/>
          <p:nvPr/>
        </p:nvSpPr>
        <p:spPr>
          <a:xfrm>
            <a:off x="1436913" y="4983089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従来型の乗算器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9E38BD-7FFF-B4A6-76AE-4F9DF3BD073A}"/>
              </a:ext>
            </a:extLst>
          </p:cNvPr>
          <p:cNvSpPr txBox="1"/>
          <p:nvPr/>
        </p:nvSpPr>
        <p:spPr>
          <a:xfrm>
            <a:off x="6823165" y="4983090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今回提案する乗算器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04B8AA4-0364-5B24-B9BF-303CC2FA2DA4}"/>
              </a:ext>
            </a:extLst>
          </p:cNvPr>
          <p:cNvSpPr/>
          <p:nvPr/>
        </p:nvSpPr>
        <p:spPr>
          <a:xfrm>
            <a:off x="4892188" y="3364216"/>
            <a:ext cx="1114698" cy="548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5ED43E-7C75-8DB9-C3D5-8A111D35FFB7}"/>
              </a:ext>
            </a:extLst>
          </p:cNvPr>
          <p:cNvSpPr txBox="1"/>
          <p:nvPr/>
        </p:nvSpPr>
        <p:spPr>
          <a:xfrm>
            <a:off x="2351314" y="5819972"/>
            <a:ext cx="74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縦に積み上げる構造から信号を横に伝える構造へ。</a:t>
            </a:r>
          </a:p>
        </p:txBody>
      </p:sp>
    </p:spTree>
    <p:extLst>
      <p:ext uri="{BB962C8B-B14F-4D97-AF65-F5344CB8AC3E}">
        <p14:creationId xmlns:p14="http://schemas.microsoft.com/office/powerpoint/2010/main" val="45870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27</TotalTime>
  <Words>105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Medium</vt:lpstr>
      <vt:lpstr>Arial</vt:lpstr>
      <vt:lpstr>Office テーマ</vt:lpstr>
      <vt:lpstr>PowerPoint プレゼンテーション</vt:lpstr>
      <vt:lpstr>目次</vt:lpstr>
      <vt:lpstr>背景・目的</vt:lpstr>
      <vt:lpstr>提案回路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2</cp:revision>
  <dcterms:created xsi:type="dcterms:W3CDTF">2023-12-04T14:05:51Z</dcterms:created>
  <dcterms:modified xsi:type="dcterms:W3CDTF">2023-12-04T14:33:31Z</dcterms:modified>
</cp:coreProperties>
</file>