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775918-56D8-DBA7-8326-DBFDE79F556A}"/>
              </a:ext>
            </a:extLst>
          </p:cNvPr>
          <p:cNvSpPr/>
          <p:nvPr userDrawn="1"/>
        </p:nvSpPr>
        <p:spPr>
          <a:xfrm flipV="1">
            <a:off x="370853" y="99543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D2B037-368F-C2E2-D701-34F5913535D3}"/>
              </a:ext>
            </a:extLst>
          </p:cNvPr>
          <p:cNvSpPr/>
          <p:nvPr userDrawn="1"/>
        </p:nvSpPr>
        <p:spPr>
          <a:xfrm flipV="1">
            <a:off x="370853" y="99543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2024/1/14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集積回路設計ミーティング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2024/1/15</a:t>
            </a:r>
            <a:r>
              <a:rPr lang="ja-JP" altLang="en-US" dirty="0"/>
              <a:t>　小島光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A22B8-9CDB-1A05-E188-5D3B31B8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C51253-5142-5810-964A-27FD0813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B0C746-BF95-3865-C119-674C3233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5DC57-A2F5-F06E-3E23-DF0A364A8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172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和田研テンプレ.potx" id="{12B0909F-25CF-4384-9B70-9460FA78848E}" vid="{9B233EA9-D562-4591-82CE-87ECF4177DA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3</TotalTime>
  <Words>26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Medium</vt:lpstr>
      <vt:lpstr>Arial</vt:lpstr>
      <vt:lpstr>Office テーマ</vt:lpstr>
      <vt:lpstr>集積回路設計ミーティング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集積回路設計ミーティング</dc:title>
  <dc:creator>Hikaru Kojima</dc:creator>
  <cp:lastModifiedBy>Hikaru Kojima</cp:lastModifiedBy>
  <cp:revision>1</cp:revision>
  <dcterms:created xsi:type="dcterms:W3CDTF">2024-01-14T03:48:33Z</dcterms:created>
  <dcterms:modified xsi:type="dcterms:W3CDTF">2024-01-14T03:51:33Z</dcterms:modified>
</cp:coreProperties>
</file>